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6" r:id="rId2"/>
  </p:sldMasterIdLst>
  <p:notesMasterIdLst>
    <p:notesMasterId r:id="rId28"/>
  </p:notesMasterIdLst>
  <p:sldIdLst>
    <p:sldId id="348" r:id="rId3"/>
    <p:sldId id="258" r:id="rId4"/>
    <p:sldId id="308" r:id="rId5"/>
    <p:sldId id="310" r:id="rId6"/>
    <p:sldId id="311" r:id="rId7"/>
    <p:sldId id="313" r:id="rId8"/>
    <p:sldId id="339" r:id="rId9"/>
    <p:sldId id="347" r:id="rId10"/>
    <p:sldId id="314" r:id="rId11"/>
    <p:sldId id="340" r:id="rId12"/>
    <p:sldId id="315" r:id="rId13"/>
    <p:sldId id="349" r:id="rId14"/>
    <p:sldId id="318" r:id="rId15"/>
    <p:sldId id="331" r:id="rId16"/>
    <p:sldId id="320" r:id="rId17"/>
    <p:sldId id="321" r:id="rId18"/>
    <p:sldId id="346" r:id="rId19"/>
    <p:sldId id="342" r:id="rId20"/>
    <p:sldId id="343" r:id="rId21"/>
    <p:sldId id="344" r:id="rId22"/>
    <p:sldId id="345" r:id="rId23"/>
    <p:sldId id="332" r:id="rId24"/>
    <p:sldId id="323" r:id="rId25"/>
    <p:sldId id="326" r:id="rId26"/>
    <p:sldId id="328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3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731601731601734E-2"/>
          <c:y val="0.17723772735955168"/>
          <c:w val="0.96536796536796432"/>
          <c:h val="0.7152106458390814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Knowledge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2"/>
                <c:pt idx="0">
                  <c:v>100</c:v>
                </c:pt>
                <c:pt idx="1">
                  <c:v>100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Current use</c:v>
                </c:pt>
              </c:strCache>
            </c:strRef>
          </c:tx>
          <c:spPr>
            <a:solidFill>
              <a:schemeClr val="tx2"/>
            </a:solidFill>
          </c:spPr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2"/>
                <c:pt idx="0">
                  <c:v>50</c:v>
                </c:pt>
                <c:pt idx="1">
                  <c:v>43</c:v>
                </c:pt>
              </c:numCache>
            </c:numRef>
          </c:val>
        </c:ser>
        <c:dLbls>
          <c:showVal val="1"/>
        </c:dLbls>
        <c:overlap val="-25"/>
        <c:axId val="94198016"/>
        <c:axId val="94208000"/>
      </c:barChart>
      <c:catAx>
        <c:axId val="9419801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4208000"/>
        <c:crosses val="autoZero"/>
        <c:auto val="1"/>
        <c:lblAlgn val="ctr"/>
        <c:lblOffset val="100"/>
        <c:tickLblSkip val="1"/>
        <c:tickMarkSkip val="1"/>
      </c:catAx>
      <c:valAx>
        <c:axId val="94208000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94198016"/>
        <c:crosses val="autoZero"/>
        <c:crossBetween val="between"/>
        <c:majorUnit val="10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2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3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 demand</c:v>
                </c:pt>
                <c:pt idx="1">
                  <c:v>Met need</c:v>
                </c:pt>
                <c:pt idx="2">
                  <c:v>Unmet need</c:v>
                </c:pt>
                <c:pt idx="3">
                  <c:v>Percent of demand satisifed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77</c:v>
                </c:pt>
                <c:pt idx="1">
                  <c:v>50</c:v>
                </c:pt>
                <c:pt idx="2">
                  <c:v>27</c:v>
                </c:pt>
                <c:pt idx="3">
                  <c:v>65</c:v>
                </c:pt>
              </c:numCache>
            </c:numRef>
          </c:val>
        </c:ser>
        <c:dLbls>
          <c:showVal val="1"/>
        </c:dLbls>
        <c:gapWidth val="70"/>
        <c:overlap val="-25"/>
        <c:axId val="118540928"/>
        <c:axId val="118559104"/>
      </c:barChart>
      <c:catAx>
        <c:axId val="118540928"/>
        <c:scaling>
          <c:orientation val="minMax"/>
        </c:scaling>
        <c:axPos val="b"/>
        <c:majorTickMark val="none"/>
        <c:tickLblPos val="nextTo"/>
        <c:crossAx val="118559104"/>
        <c:crosses val="autoZero"/>
        <c:auto val="1"/>
        <c:lblAlgn val="ctr"/>
        <c:lblOffset val="100"/>
      </c:catAx>
      <c:valAx>
        <c:axId val="118559104"/>
        <c:scaling>
          <c:orientation val="minMax"/>
        </c:scaling>
        <c:delete val="1"/>
        <c:axPos val="l"/>
        <c:numFmt formatCode="General" sourceLinked="1"/>
        <c:tickLblPos val="none"/>
        <c:crossAx val="1185409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/>
            </a:solidFill>
          </c:spPr>
          <c:dPt>
            <c:idx val="1"/>
            <c:spPr>
              <a:solidFill>
                <a:schemeClr val="bg2">
                  <a:lumMod val="25000"/>
                </a:schemeClr>
              </a:solidFill>
            </c:spPr>
          </c:dPt>
          <c:dPt>
            <c:idx val="2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Intend to use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81%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Unsure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3%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Do not intend to use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17%</a:t>
                    </a:r>
                    <a:endParaRPr lang="en-US" dirty="0"/>
                  </a:p>
                </c:rich>
              </c:tx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Intend to use</c:v>
                </c:pt>
                <c:pt idx="1">
                  <c:v>Unsure</c:v>
                </c:pt>
                <c:pt idx="2">
                  <c:v>Do not intend to use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81</c:v>
                </c:pt>
                <c:pt idx="1">
                  <c:v>3</c:v>
                </c:pt>
                <c:pt idx="2">
                  <c:v>17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  <c:spPr>
        <a:noFill/>
        <a:ln w="25398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Television</c:v>
                </c:pt>
                <c:pt idx="2">
                  <c:v>Newspaper/ magazine</c:v>
                </c:pt>
                <c:pt idx="3">
                  <c:v>Poster/ billboard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52</c:v>
                </c:pt>
                <c:pt idx="1">
                  <c:v>40</c:v>
                </c:pt>
                <c:pt idx="2">
                  <c:v>14</c:v>
                </c:pt>
                <c:pt idx="3">
                  <c:v>55</c:v>
                </c:pt>
                <c:pt idx="4">
                  <c:v>26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Radio</c:v>
                </c:pt>
                <c:pt idx="1">
                  <c:v>Television</c:v>
                </c:pt>
                <c:pt idx="2">
                  <c:v>Newspaper/ magazine</c:v>
                </c:pt>
                <c:pt idx="3">
                  <c:v>Poster/ billboard</c:v>
                </c:pt>
                <c:pt idx="4">
                  <c:v>None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59</c:v>
                </c:pt>
                <c:pt idx="1">
                  <c:v>45</c:v>
                </c:pt>
                <c:pt idx="2">
                  <c:v>34</c:v>
                </c:pt>
                <c:pt idx="3">
                  <c:v>70</c:v>
                </c:pt>
                <c:pt idx="4">
                  <c:v>15</c:v>
                </c:pt>
              </c:numCache>
            </c:numRef>
          </c:val>
        </c:ser>
        <c:dLbls>
          <c:showVal val="1"/>
        </c:dLbls>
        <c:gapWidth val="100"/>
        <c:overlap val="-25"/>
        <c:axId val="118710272"/>
        <c:axId val="118711808"/>
      </c:barChart>
      <c:catAx>
        <c:axId val="11871027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800"/>
            </a:pPr>
            <a:endParaRPr lang="en-US"/>
          </a:p>
        </c:txPr>
        <c:crossAx val="118711808"/>
        <c:crosses val="autoZero"/>
        <c:auto val="1"/>
        <c:lblAlgn val="ctr"/>
        <c:lblOffset val="100"/>
      </c:catAx>
      <c:valAx>
        <c:axId val="118711808"/>
        <c:scaling>
          <c:orientation val="minMax"/>
        </c:scaling>
        <c:delete val="1"/>
        <c:axPos val="l"/>
        <c:numFmt formatCode="General" sourceLinked="1"/>
        <c:tickLblPos val="none"/>
        <c:crossAx val="118710272"/>
        <c:crosses val="autoZero"/>
        <c:crossBetween val="between"/>
      </c:valAx>
    </c:plotArea>
    <c:legend>
      <c:legendPos val="t"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Currently married women</c:v>
                </c:pt>
              </c:strCache>
            </c:strRef>
          </c:tx>
          <c:dPt>
            <c:idx val="5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Any modern method</c:v>
                </c:pt>
                <c:pt idx="1">
                  <c:v>Female sterilization</c:v>
                </c:pt>
                <c:pt idx="2">
                  <c:v>Male sterilization</c:v>
                </c:pt>
                <c:pt idx="3">
                  <c:v>Pill</c:v>
                </c:pt>
                <c:pt idx="4">
                  <c:v>Male condom</c:v>
                </c:pt>
                <c:pt idx="5">
                  <c:v>Any traditional method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43</c:v>
                </c:pt>
                <c:pt idx="1">
                  <c:v>15</c:v>
                </c:pt>
                <c:pt idx="2">
                  <c:v>8</c:v>
                </c:pt>
                <c:pt idx="3">
                  <c:v>4</c:v>
                </c:pt>
                <c:pt idx="4">
                  <c:v>4</c:v>
                </c:pt>
                <c:pt idx="5">
                  <c:v>7</c:v>
                </c:pt>
              </c:numCache>
            </c:numRef>
          </c:val>
        </c:ser>
        <c:dLbls>
          <c:showVal val="1"/>
        </c:dLbls>
        <c:gapWidth val="70"/>
        <c:overlap val="-25"/>
        <c:axId val="85286912"/>
        <c:axId val="85288448"/>
      </c:barChart>
      <c:catAx>
        <c:axId val="85286912"/>
        <c:scaling>
          <c:orientation val="minMax"/>
        </c:scaling>
        <c:axPos val="b"/>
        <c:numFmt formatCode="General" sourceLinked="1"/>
        <c:majorTickMark val="none"/>
        <c:tickLblPos val="nextTo"/>
        <c:crossAx val="85288448"/>
        <c:crosses val="autoZero"/>
        <c:auto val="1"/>
        <c:lblAlgn val="ctr"/>
        <c:lblOffset val="100"/>
      </c:catAx>
      <c:valAx>
        <c:axId val="85288448"/>
        <c:scaling>
          <c:orientation val="minMax"/>
        </c:scaling>
        <c:delete val="1"/>
        <c:axPos val="l"/>
        <c:numFmt formatCode="General" sourceLinked="1"/>
        <c:tickLblPos val="none"/>
        <c:crossAx val="852869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1996 NFHS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29</c:v>
                </c:pt>
                <c:pt idx="1">
                  <c:v>26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2001 NDHS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 formatCode="General">
                  <c:v>39</c:v>
                </c:pt>
                <c:pt idx="1">
                  <c:v>35</c:v>
                </c:pt>
                <c:pt idx="2">
                  <c:v>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2006 NDHS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48</c:v>
                </c:pt>
                <c:pt idx="1">
                  <c:v>44</c:v>
                </c:pt>
                <c:pt idx="2">
                  <c:v>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2011 NDHS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50</c:v>
                </c:pt>
                <c:pt idx="1">
                  <c:v>43</c:v>
                </c:pt>
                <c:pt idx="2">
                  <c:v>7</c:v>
                </c:pt>
              </c:numCache>
            </c:numRef>
          </c:val>
        </c:ser>
        <c:dLbls>
          <c:showVal val="1"/>
        </c:dLbls>
        <c:gapWidth val="100"/>
        <c:overlap val="-10"/>
        <c:axId val="96158464"/>
        <c:axId val="96160000"/>
      </c:barChart>
      <c:catAx>
        <c:axId val="96158464"/>
        <c:scaling>
          <c:orientation val="minMax"/>
        </c:scaling>
        <c:axPos val="b"/>
        <c:numFmt formatCode="General" sourceLinked="1"/>
        <c:majorTickMark val="none"/>
        <c:tickLblPos val="nextTo"/>
        <c:crossAx val="96160000"/>
        <c:crosses val="autoZero"/>
        <c:auto val="1"/>
        <c:lblAlgn val="ctr"/>
        <c:lblOffset val="100"/>
      </c:catAx>
      <c:valAx>
        <c:axId val="96160000"/>
        <c:scaling>
          <c:orientation val="minMax"/>
        </c:scaling>
        <c:delete val="1"/>
        <c:axPos val="l"/>
        <c:numFmt formatCode="0" sourceLinked="1"/>
        <c:tickLblPos val="none"/>
        <c:crossAx val="9615846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1996 NFHS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sterilization</c:v>
                </c:pt>
                <c:pt idx="1">
                  <c:v>Male sterilization</c:v>
                </c:pt>
                <c:pt idx="2">
                  <c:v>Injectables</c:v>
                </c:pt>
                <c:pt idx="3">
                  <c:v>Pill</c:v>
                </c:pt>
                <c:pt idx="4">
                  <c:v>Male condom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12</c:v>
                </c:pt>
                <c:pt idx="1">
                  <c:v>5</c:v>
                </c:pt>
                <c:pt idx="2">
                  <c:v>5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2001 NDHS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sterilization</c:v>
                </c:pt>
                <c:pt idx="1">
                  <c:v>Male sterilization</c:v>
                </c:pt>
                <c:pt idx="2">
                  <c:v>Injectables</c:v>
                </c:pt>
                <c:pt idx="3">
                  <c:v>Pill</c:v>
                </c:pt>
                <c:pt idx="4">
                  <c:v>Male condom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15</c:v>
                </c:pt>
                <c:pt idx="1">
                  <c:v>6</c:v>
                </c:pt>
                <c:pt idx="2" formatCode="General">
                  <c:v>8</c:v>
                </c:pt>
                <c:pt idx="3" formatCode="General">
                  <c:v>2</c:v>
                </c:pt>
                <c:pt idx="4" formatCode="General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2006 NDHS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sterilization</c:v>
                </c:pt>
                <c:pt idx="1">
                  <c:v>Male sterilization</c:v>
                </c:pt>
                <c:pt idx="2">
                  <c:v>Injectables</c:v>
                </c:pt>
                <c:pt idx="3">
                  <c:v>Pill</c:v>
                </c:pt>
                <c:pt idx="4">
                  <c:v>Male condom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18</c:v>
                </c:pt>
                <c:pt idx="1">
                  <c:v>6</c:v>
                </c:pt>
                <c:pt idx="2">
                  <c:v>10</c:v>
                </c:pt>
                <c:pt idx="3">
                  <c:v>4</c:v>
                </c:pt>
                <c:pt idx="4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2011 NDHS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sterilization</c:v>
                </c:pt>
                <c:pt idx="1">
                  <c:v>Male sterilization</c:v>
                </c:pt>
                <c:pt idx="2">
                  <c:v>Injectables</c:v>
                </c:pt>
                <c:pt idx="3">
                  <c:v>Pill</c:v>
                </c:pt>
                <c:pt idx="4">
                  <c:v>Male condom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15</c:v>
                </c:pt>
                <c:pt idx="1">
                  <c:v>8</c:v>
                </c:pt>
                <c:pt idx="2">
                  <c:v>9</c:v>
                </c:pt>
                <c:pt idx="3">
                  <c:v>4</c:v>
                </c:pt>
                <c:pt idx="4">
                  <c:v>4</c:v>
                </c:pt>
              </c:numCache>
            </c:numRef>
          </c:val>
        </c:ser>
        <c:dLbls>
          <c:showVal val="1"/>
        </c:dLbls>
        <c:gapWidth val="100"/>
        <c:overlap val="-10"/>
        <c:axId val="96319360"/>
        <c:axId val="96320896"/>
      </c:barChart>
      <c:catAx>
        <c:axId val="96319360"/>
        <c:scaling>
          <c:orientation val="minMax"/>
        </c:scaling>
        <c:axPos val="b"/>
        <c:numFmt formatCode="General" sourceLinked="1"/>
        <c:majorTickMark val="none"/>
        <c:tickLblPos val="nextTo"/>
        <c:crossAx val="96320896"/>
        <c:crosses val="autoZero"/>
        <c:auto val="1"/>
        <c:lblAlgn val="ctr"/>
        <c:lblOffset val="100"/>
      </c:catAx>
      <c:valAx>
        <c:axId val="96320896"/>
        <c:scaling>
          <c:orientation val="minMax"/>
          <c:max val="30"/>
        </c:scaling>
        <c:delete val="1"/>
        <c:axPos val="l"/>
        <c:numFmt formatCode="0" sourceLinked="1"/>
        <c:tickLblPos val="none"/>
        <c:crossAx val="9631936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1996 NFHS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traditional method</c:v>
                </c:pt>
                <c:pt idx="1">
                  <c:v>Rhythm</c:v>
                </c:pt>
                <c:pt idx="2">
                  <c:v>Withdrawal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2001 NDHS</c:v>
                </c:pt>
              </c:strCache>
            </c:strRef>
          </c:tx>
          <c:spPr>
            <a:solidFill>
              <a:schemeClr val="accent6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traditional method</c:v>
                </c:pt>
                <c:pt idx="1">
                  <c:v>Rhythm</c:v>
                </c:pt>
                <c:pt idx="2">
                  <c:v>Withdrawal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4</c:v>
                </c:pt>
                <c:pt idx="1">
                  <c:v>1</c:v>
                </c:pt>
                <c:pt idx="2" formatCode="General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2006 NDHS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traditional method</c:v>
                </c:pt>
                <c:pt idx="1">
                  <c:v>Rhythm</c:v>
                </c:pt>
                <c:pt idx="2">
                  <c:v>Withdrawal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4</c:v>
                </c:pt>
                <c:pt idx="1">
                  <c:v>1</c:v>
                </c:pt>
                <c:pt idx="2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2011 ADHS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traditional method</c:v>
                </c:pt>
                <c:pt idx="1">
                  <c:v>Rhythm</c:v>
                </c:pt>
                <c:pt idx="2">
                  <c:v>Withdrawal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7</c:v>
                </c:pt>
                <c:pt idx="1">
                  <c:v>1</c:v>
                </c:pt>
                <c:pt idx="2">
                  <c:v>5</c:v>
                </c:pt>
              </c:numCache>
            </c:numRef>
          </c:val>
        </c:ser>
        <c:dLbls>
          <c:showVal val="1"/>
        </c:dLbls>
        <c:gapWidth val="100"/>
        <c:overlap val="-10"/>
        <c:axId val="96263168"/>
        <c:axId val="96338688"/>
      </c:barChart>
      <c:catAx>
        <c:axId val="96263168"/>
        <c:scaling>
          <c:orientation val="minMax"/>
        </c:scaling>
        <c:axPos val="b"/>
        <c:numFmt formatCode="General" sourceLinked="1"/>
        <c:majorTickMark val="none"/>
        <c:tickLblPos val="nextTo"/>
        <c:crossAx val="96338688"/>
        <c:crosses val="autoZero"/>
        <c:auto val="1"/>
        <c:lblAlgn val="ctr"/>
        <c:lblOffset val="100"/>
      </c:catAx>
      <c:valAx>
        <c:axId val="96338688"/>
        <c:scaling>
          <c:orientation val="minMax"/>
          <c:max val="20"/>
        </c:scaling>
        <c:delete val="1"/>
        <c:axPos val="l"/>
        <c:numFmt formatCode="0" sourceLinked="1"/>
        <c:tickLblPos val="none"/>
        <c:crossAx val="96263168"/>
        <c:crosses val="autoZero"/>
        <c:crossBetween val="between"/>
      </c:valAx>
    </c:plotArea>
    <c:legend>
      <c:legendPos val="t"/>
      <c:layout/>
    </c:legend>
    <c:plotVisOnly val="1"/>
    <c:dispBlanksAs val="gap"/>
  </c:chart>
  <c:spPr>
    <a:noFill/>
  </c:spPr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3.2670454545454551E-2"/>
          <c:y val="0.14053420992278878"/>
          <c:w val="0.96732954545454564"/>
          <c:h val="0.6993047422470249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All women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sz="1999" b="1">
                    <a:latin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43</c:v>
                </c:pt>
                <c:pt idx="1">
                  <c:v>50</c:v>
                </c:pt>
                <c:pt idx="2">
                  <c:v>42</c:v>
                </c:pt>
              </c:numCache>
            </c:numRef>
          </c:val>
        </c:ser>
        <c:gapWidth val="75"/>
        <c:axId val="96388992"/>
        <c:axId val="96390528"/>
      </c:barChart>
      <c:catAx>
        <c:axId val="9638899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96390528"/>
        <c:crosses val="autoZero"/>
        <c:auto val="1"/>
        <c:lblAlgn val="ctr"/>
        <c:lblOffset val="100"/>
        <c:tickLblSkip val="1"/>
        <c:tickMarkSkip val="1"/>
      </c:catAx>
      <c:valAx>
        <c:axId val="96390528"/>
        <c:scaling>
          <c:orientation val="minMax"/>
          <c:min val="0"/>
        </c:scaling>
        <c:delete val="1"/>
        <c:axPos val="l"/>
        <c:numFmt formatCode="0" sourceLinked="1"/>
        <c:tickLblPos val="none"/>
        <c:crossAx val="96388992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</c:chart>
  <c:txPr>
    <a:bodyPr/>
    <a:lstStyle/>
    <a:p>
      <a:pPr>
        <a:defRPr sz="1799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4.9955242439780362E-2"/>
          <c:y val="1.9896471274424322E-2"/>
          <c:w val="0.93473265230120062"/>
          <c:h val="0.82129872654808933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5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Sheet1!$A$1:$A$4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Some secondary</c:v>
                </c:pt>
                <c:pt idx="3">
                  <c:v>SLC and above</c:v>
                </c:pt>
              </c:strCache>
            </c:strRef>
          </c:cat>
          <c:val>
            <c:numRef>
              <c:f>Sheet1!$B$1:$B$4</c:f>
              <c:numCache>
                <c:formatCode>0</c:formatCode>
                <c:ptCount val="4"/>
                <c:pt idx="0">
                  <c:v>49</c:v>
                </c:pt>
                <c:pt idx="1">
                  <c:v>41</c:v>
                </c:pt>
                <c:pt idx="2">
                  <c:v>38</c:v>
                </c:pt>
                <c:pt idx="3">
                  <c:v>35</c:v>
                </c:pt>
              </c:numCache>
            </c:numRef>
          </c:val>
        </c:ser>
        <c:gapWidth val="75"/>
        <c:axId val="117608448"/>
        <c:axId val="117609984"/>
      </c:barChart>
      <c:catAx>
        <c:axId val="11760844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7609984"/>
        <c:crosses val="autoZero"/>
        <c:auto val="1"/>
        <c:lblAlgn val="ctr"/>
        <c:lblOffset val="100"/>
        <c:tickLblSkip val="1"/>
        <c:tickMarkSkip val="1"/>
      </c:catAx>
      <c:valAx>
        <c:axId val="117609984"/>
        <c:scaling>
          <c:orientation val="minMax"/>
          <c:min val="0"/>
        </c:scaling>
        <c:delete val="1"/>
        <c:axPos val="l"/>
        <c:numFmt formatCode="0" sourceLinked="1"/>
        <c:tickLblPos val="none"/>
        <c:crossAx val="1176084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0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36</c:v>
                </c:pt>
                <c:pt idx="1">
                  <c:v>41</c:v>
                </c:pt>
                <c:pt idx="2">
                  <c:v>43</c:v>
                </c:pt>
                <c:pt idx="3">
                  <c:v>45</c:v>
                </c:pt>
                <c:pt idx="4">
                  <c:v>49</c:v>
                </c:pt>
              </c:numCache>
            </c:numRef>
          </c:val>
        </c:ser>
        <c:dLbls>
          <c:showVal val="1"/>
        </c:dLbls>
        <c:gapWidth val="70"/>
        <c:overlap val="-25"/>
        <c:axId val="118385280"/>
        <c:axId val="118387072"/>
      </c:barChart>
      <c:catAx>
        <c:axId val="118385280"/>
        <c:scaling>
          <c:orientation val="minMax"/>
        </c:scaling>
        <c:axPos val="b"/>
        <c:majorTickMark val="none"/>
        <c:tickLblPos val="nextTo"/>
        <c:crossAx val="118387072"/>
        <c:crosses val="autoZero"/>
        <c:auto val="1"/>
        <c:lblAlgn val="ctr"/>
        <c:lblOffset val="100"/>
      </c:catAx>
      <c:valAx>
        <c:axId val="118387072"/>
        <c:scaling>
          <c:orientation val="minMax"/>
        </c:scaling>
        <c:delete val="1"/>
        <c:axPos val="l"/>
        <c:numFmt formatCode="General" sourceLinked="1"/>
        <c:tickLblPos val="none"/>
        <c:crossAx val="1183852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Government sector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sterilization</c:v>
                </c:pt>
                <c:pt idx="1">
                  <c:v>Male sterilization</c:v>
                </c:pt>
                <c:pt idx="2">
                  <c:v>Injectables</c:v>
                </c:pt>
                <c:pt idx="3">
                  <c:v>Pill</c:v>
                </c:pt>
                <c:pt idx="4">
                  <c:v>Male condom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78</c:v>
                </c:pt>
                <c:pt idx="1">
                  <c:v>84</c:v>
                </c:pt>
                <c:pt idx="2">
                  <c:v>69</c:v>
                </c:pt>
                <c:pt idx="3">
                  <c:v>51</c:v>
                </c:pt>
                <c:pt idx="4">
                  <c:v>32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NGO sector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sterilization</c:v>
                </c:pt>
                <c:pt idx="1">
                  <c:v>Male sterilization</c:v>
                </c:pt>
                <c:pt idx="2">
                  <c:v>Injectables</c:v>
                </c:pt>
                <c:pt idx="3">
                  <c:v>Pill</c:v>
                </c:pt>
                <c:pt idx="4">
                  <c:v>Male condom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14</c:v>
                </c:pt>
                <c:pt idx="1">
                  <c:v>9</c:v>
                </c:pt>
                <c:pt idx="2">
                  <c:v>5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Private medical sector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sterilization</c:v>
                </c:pt>
                <c:pt idx="1">
                  <c:v>Male sterilization</c:v>
                </c:pt>
                <c:pt idx="2">
                  <c:v>Injectables</c:v>
                </c:pt>
                <c:pt idx="3">
                  <c:v>Pill</c:v>
                </c:pt>
                <c:pt idx="4">
                  <c:v>Male condom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8</c:v>
                </c:pt>
                <c:pt idx="1">
                  <c:v>5</c:v>
                </c:pt>
                <c:pt idx="2">
                  <c:v>26</c:v>
                </c:pt>
                <c:pt idx="3">
                  <c:v>45</c:v>
                </c:pt>
                <c:pt idx="4">
                  <c:v>59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Other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sterilization</c:v>
                </c:pt>
                <c:pt idx="1">
                  <c:v>Male sterilization</c:v>
                </c:pt>
                <c:pt idx="2">
                  <c:v>Injectables</c:v>
                </c:pt>
                <c:pt idx="3">
                  <c:v>Pill</c:v>
                </c:pt>
                <c:pt idx="4">
                  <c:v>Male condom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3</c:v>
                </c:pt>
                <c:pt idx="4">
                  <c:v>5</c:v>
                </c:pt>
              </c:numCache>
            </c:numRef>
          </c:val>
        </c:ser>
        <c:dLbls>
          <c:showVal val="1"/>
        </c:dLbls>
        <c:overlap val="-25"/>
        <c:axId val="118356992"/>
        <c:axId val="118428416"/>
      </c:barChart>
      <c:catAx>
        <c:axId val="118356992"/>
        <c:scaling>
          <c:orientation val="minMax"/>
        </c:scaling>
        <c:axPos val="b"/>
        <c:numFmt formatCode="General" sourceLinked="1"/>
        <c:majorTickMark val="none"/>
        <c:tickLblPos val="nextTo"/>
        <c:crossAx val="118428416"/>
        <c:crosses val="autoZero"/>
        <c:auto val="1"/>
        <c:lblAlgn val="ctr"/>
        <c:lblOffset val="100"/>
      </c:catAx>
      <c:valAx>
        <c:axId val="118428416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118356992"/>
        <c:crosses val="autoZero"/>
        <c:crossBetween val="between"/>
      </c:valAx>
      <c:spPr>
        <a:noFill/>
        <a:ln w="25398">
          <a:noFill/>
        </a:ln>
      </c:spPr>
    </c:plotArea>
    <c:legend>
      <c:legendPos val="t"/>
    </c:legend>
    <c:plotVisOnly val="1"/>
    <c:dispBlanksAs val="gap"/>
  </c:chart>
  <c:spPr>
    <a:noFill/>
  </c:spPr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763EF1E-E7AC-451C-AE34-2E83924D1B2D}" type="datetimeFigureOut">
              <a:rPr lang="en-US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401A3A8-8B3F-4720-8EEE-8F9B271C84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745826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B593FC0-BCA2-4E7B-B08F-24D738FD1A3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64B2D18-90B1-4450-A09F-DE70CE8CFF8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B0DCB1B-9C47-46D4-94FB-989418763AF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D3C581-47EB-4675-AE27-180E6DFF7A0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9CEAB43-5C06-4806-B214-897F7C503D8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2D6E70-5851-499A-99AF-E31A9CBFE53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7F87D5-426D-462C-8F98-B5235C1ED5B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135398C-E8C5-43AE-AADC-10ABAB88B83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135398C-E8C5-43AE-AADC-10ABAB88B83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135398C-E8C5-43AE-AADC-10ABAB88B83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0D97C8C-E6B3-44BC-99D0-3162C158C4C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Use of modern methods is highest in urban areas.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B44DA0-2798-4837-9F3F-7467C864A25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ED93A4-828F-4E0F-BDA2-F071FB74F7A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Nepal</a:t>
            </a:r>
            <a:r>
              <a:rPr lang="en-US" sz="320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5" descr="Nepal-motif-from-psd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426970"/>
            <a:ext cx="9144000" cy="20040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1657E-BAD6-4832-B572-67F4D73E8CF8}" type="datetimeFigureOut">
              <a:rPr lang="en-US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7A573-92FA-4ED5-96AE-4402B0B058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BEA57-B76E-4D0B-93BF-A5C54D44B6FF}" type="datetimeFigureOut">
              <a:rPr lang="en-US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ECBF6-1BD0-4508-B460-7B8392C19D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2FE4B-2EA7-466B-888E-5291689065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5E8E2-31D3-4FB6-989E-ED270EC3E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87702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87717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416276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14644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423160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40254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A6778-9B0A-49DA-AF65-A742178D875B}" type="datetimeFigureOut">
              <a:rPr lang="en-US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A437E-5409-4549-9327-FD16C302D8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372835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021485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300606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83278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EE76-B9C4-4924-9DBB-AFDDF2E80D9A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88280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2FE4B-2EA7-466B-888E-5291689065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5E8E2-31D3-4FB6-989E-ED270EC3E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37C14-0F66-4D02-B300-6E333D85A54B}" type="datetimeFigureOut">
              <a:rPr lang="en-US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2B576-716F-4CD8-AB2B-BD4FF19837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5D404-82AC-4C3F-BB4F-D9D3AC70F36B}" type="datetimeFigureOut">
              <a:rPr lang="en-US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42A8A-2A9F-4D7C-B7A5-E12715E258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9B774-DB14-46A2-B0AB-6F40698E97C0}" type="datetimeFigureOut">
              <a:rPr lang="en-US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CEFC5-2542-4FA6-A042-F0F2D27B94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0AE88-AC44-45D3-A2D6-2A2082A79324}" type="datetimeFigureOut">
              <a:rPr lang="en-US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01CA1-5551-488C-8F1C-5961F27AD4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F0C3C-EC2C-43CB-9135-80C57EADD54B}" type="datetimeFigureOut">
              <a:rPr lang="en-US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8A3D4-3284-4B09-839B-1CDC08641B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99C85-7192-4B93-98DA-F6947682A587}" type="datetimeFigureOut">
              <a:rPr lang="en-US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A51EE-D983-46C7-B3FB-E3DD511CE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01C51-1167-4D57-B806-E1A2AB0F4463}" type="datetimeFigureOut">
              <a:rPr lang="en-US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B8727-C1B2-4002-A13A-5625939974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A8C0BF-60C7-4CDF-9E02-B88CCEA5427B}" type="datetimeFigureOut">
              <a:rPr lang="en-US"/>
              <a:pPr>
                <a:defRPr/>
              </a:pPr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B73F27-42C2-4233-B821-32F8DFF308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24" r:id="rId12"/>
    <p:sldLayoutId id="2147483725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DEE76-B9C4-4924-9DBB-AFDDF2E80D9A}" type="datetimeFigureOut">
              <a:rPr lang="en-US" smtClean="0"/>
              <a:pPr/>
              <a:t>6/27/2012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C47FF-78E8-429F-8AD7-BECE05500C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35192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524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800" dirty="0" smtClean="0">
                <a:latin typeface="Calibri" pitchFamily="34" charset="0"/>
                <a:cs typeface="Arial" charset="0"/>
              </a:rPr>
              <a:t>Family Planning</a:t>
            </a:r>
            <a:endParaRPr lang="en-US" sz="4800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145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-297810" y="609600"/>
            <a:ext cx="9594209" cy="7051092"/>
            <a:chOff x="-240" y="192"/>
            <a:chExt cx="6255" cy="4597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-240" y="192"/>
              <a:ext cx="6255" cy="4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15" y="1576"/>
              <a:ext cx="5612" cy="2130"/>
            </a:xfrm>
            <a:custGeom>
              <a:avLst/>
              <a:gdLst>
                <a:gd name="T0" fmla="*/ 3191 w 5612"/>
                <a:gd name="T1" fmla="*/ 758 h 2130"/>
                <a:gd name="T2" fmla="*/ 3418 w 5612"/>
                <a:gd name="T3" fmla="*/ 725 h 2130"/>
                <a:gd name="T4" fmla="*/ 3513 w 5612"/>
                <a:gd name="T5" fmla="*/ 791 h 2130"/>
                <a:gd name="T6" fmla="*/ 3538 w 5612"/>
                <a:gd name="T7" fmla="*/ 1033 h 2130"/>
                <a:gd name="T8" fmla="*/ 3558 w 5612"/>
                <a:gd name="T9" fmla="*/ 1211 h 2130"/>
                <a:gd name="T10" fmla="*/ 3726 w 5612"/>
                <a:gd name="T11" fmla="*/ 1248 h 2130"/>
                <a:gd name="T12" fmla="*/ 3860 w 5612"/>
                <a:gd name="T13" fmla="*/ 1409 h 2130"/>
                <a:gd name="T14" fmla="*/ 4025 w 5612"/>
                <a:gd name="T15" fmla="*/ 1488 h 2130"/>
                <a:gd name="T16" fmla="*/ 4172 w 5612"/>
                <a:gd name="T17" fmla="*/ 1556 h 2130"/>
                <a:gd name="T18" fmla="*/ 4327 w 5612"/>
                <a:gd name="T19" fmla="*/ 1411 h 2130"/>
                <a:gd name="T20" fmla="*/ 4482 w 5612"/>
                <a:gd name="T21" fmla="*/ 1335 h 2130"/>
                <a:gd name="T22" fmla="*/ 4333 w 5612"/>
                <a:gd name="T23" fmla="*/ 1521 h 2130"/>
                <a:gd name="T24" fmla="*/ 4614 w 5612"/>
                <a:gd name="T25" fmla="*/ 1609 h 2130"/>
                <a:gd name="T26" fmla="*/ 4858 w 5612"/>
                <a:gd name="T27" fmla="*/ 1568 h 2130"/>
                <a:gd name="T28" fmla="*/ 4926 w 5612"/>
                <a:gd name="T29" fmla="*/ 1719 h 2130"/>
                <a:gd name="T30" fmla="*/ 5092 w 5612"/>
                <a:gd name="T31" fmla="*/ 1764 h 2130"/>
                <a:gd name="T32" fmla="*/ 5280 w 5612"/>
                <a:gd name="T33" fmla="*/ 1692 h 2130"/>
                <a:gd name="T34" fmla="*/ 5484 w 5612"/>
                <a:gd name="T35" fmla="*/ 1661 h 2130"/>
                <a:gd name="T36" fmla="*/ 5575 w 5612"/>
                <a:gd name="T37" fmla="*/ 1940 h 2130"/>
                <a:gd name="T38" fmla="*/ 5532 w 5612"/>
                <a:gd name="T39" fmla="*/ 2039 h 2130"/>
                <a:gd name="T40" fmla="*/ 5389 w 5612"/>
                <a:gd name="T41" fmla="*/ 2118 h 2130"/>
                <a:gd name="T42" fmla="*/ 5232 w 5612"/>
                <a:gd name="T43" fmla="*/ 2008 h 2130"/>
                <a:gd name="T44" fmla="*/ 5015 w 5612"/>
                <a:gd name="T45" fmla="*/ 1992 h 2130"/>
                <a:gd name="T46" fmla="*/ 4809 w 5612"/>
                <a:gd name="T47" fmla="*/ 2076 h 2130"/>
                <a:gd name="T48" fmla="*/ 4573 w 5612"/>
                <a:gd name="T49" fmla="*/ 2101 h 2130"/>
                <a:gd name="T50" fmla="*/ 4275 w 5612"/>
                <a:gd name="T51" fmla="*/ 1938 h 2130"/>
                <a:gd name="T52" fmla="*/ 4027 w 5612"/>
                <a:gd name="T53" fmla="*/ 1800 h 2130"/>
                <a:gd name="T54" fmla="*/ 3744 w 5612"/>
                <a:gd name="T55" fmla="*/ 1791 h 2130"/>
                <a:gd name="T56" fmla="*/ 3459 w 5612"/>
                <a:gd name="T57" fmla="*/ 1663 h 2130"/>
                <a:gd name="T58" fmla="*/ 3172 w 5612"/>
                <a:gd name="T59" fmla="*/ 1554 h 2130"/>
                <a:gd name="T60" fmla="*/ 3164 w 5612"/>
                <a:gd name="T61" fmla="*/ 1384 h 2130"/>
                <a:gd name="T62" fmla="*/ 2994 w 5612"/>
                <a:gd name="T63" fmla="*/ 1320 h 2130"/>
                <a:gd name="T64" fmla="*/ 2879 w 5612"/>
                <a:gd name="T65" fmla="*/ 1306 h 2130"/>
                <a:gd name="T66" fmla="*/ 2705 w 5612"/>
                <a:gd name="T67" fmla="*/ 1308 h 2130"/>
                <a:gd name="T68" fmla="*/ 2352 w 5612"/>
                <a:gd name="T69" fmla="*/ 1384 h 2130"/>
                <a:gd name="T70" fmla="*/ 1938 w 5612"/>
                <a:gd name="T71" fmla="*/ 1341 h 2130"/>
                <a:gd name="T72" fmla="*/ 1777 w 5612"/>
                <a:gd name="T73" fmla="*/ 1178 h 2130"/>
                <a:gd name="T74" fmla="*/ 1565 w 5612"/>
                <a:gd name="T75" fmla="*/ 1062 h 2130"/>
                <a:gd name="T76" fmla="*/ 1269 w 5612"/>
                <a:gd name="T77" fmla="*/ 1064 h 2130"/>
                <a:gd name="T78" fmla="*/ 1002 w 5612"/>
                <a:gd name="T79" fmla="*/ 864 h 2130"/>
                <a:gd name="T80" fmla="*/ 798 w 5612"/>
                <a:gd name="T81" fmla="*/ 729 h 2130"/>
                <a:gd name="T82" fmla="*/ 705 w 5612"/>
                <a:gd name="T83" fmla="*/ 612 h 2130"/>
                <a:gd name="T84" fmla="*/ 538 w 5612"/>
                <a:gd name="T85" fmla="*/ 535 h 2130"/>
                <a:gd name="T86" fmla="*/ 436 w 5612"/>
                <a:gd name="T87" fmla="*/ 506 h 2130"/>
                <a:gd name="T88" fmla="*/ 277 w 5612"/>
                <a:gd name="T89" fmla="*/ 444 h 2130"/>
                <a:gd name="T90" fmla="*/ 139 w 5612"/>
                <a:gd name="T91" fmla="*/ 457 h 2130"/>
                <a:gd name="T92" fmla="*/ 79 w 5612"/>
                <a:gd name="T93" fmla="*/ 347 h 2130"/>
                <a:gd name="T94" fmla="*/ 207 w 5612"/>
                <a:gd name="T95" fmla="*/ 62 h 2130"/>
                <a:gd name="T96" fmla="*/ 389 w 5612"/>
                <a:gd name="T97" fmla="*/ 4 h 2130"/>
                <a:gd name="T98" fmla="*/ 434 w 5612"/>
                <a:gd name="T99" fmla="*/ 126 h 2130"/>
                <a:gd name="T100" fmla="*/ 639 w 5612"/>
                <a:gd name="T101" fmla="*/ 211 h 2130"/>
                <a:gd name="T102" fmla="*/ 794 w 5612"/>
                <a:gd name="T103" fmla="*/ 279 h 2130"/>
                <a:gd name="T104" fmla="*/ 959 w 5612"/>
                <a:gd name="T105" fmla="*/ 388 h 2130"/>
                <a:gd name="T106" fmla="*/ 1151 w 5612"/>
                <a:gd name="T107" fmla="*/ 492 h 2130"/>
                <a:gd name="T108" fmla="*/ 1372 w 5612"/>
                <a:gd name="T109" fmla="*/ 500 h 2130"/>
                <a:gd name="T110" fmla="*/ 1565 w 5612"/>
                <a:gd name="T111" fmla="*/ 422 h 2130"/>
                <a:gd name="T112" fmla="*/ 1763 w 5612"/>
                <a:gd name="T113" fmla="*/ 541 h 2130"/>
                <a:gd name="T114" fmla="*/ 2050 w 5612"/>
                <a:gd name="T115" fmla="*/ 649 h 2130"/>
                <a:gd name="T116" fmla="*/ 2294 w 5612"/>
                <a:gd name="T117" fmla="*/ 655 h 2130"/>
                <a:gd name="T118" fmla="*/ 2422 w 5612"/>
                <a:gd name="T119" fmla="*/ 787 h 2130"/>
                <a:gd name="T120" fmla="*/ 2598 w 5612"/>
                <a:gd name="T121" fmla="*/ 762 h 2130"/>
                <a:gd name="T122" fmla="*/ 2881 w 5612"/>
                <a:gd name="T123" fmla="*/ 862 h 2130"/>
                <a:gd name="T124" fmla="*/ 3073 w 5612"/>
                <a:gd name="T125" fmla="*/ 800 h 2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12" h="2130">
                  <a:moveTo>
                    <a:pt x="3027" y="678"/>
                  </a:moveTo>
                  <a:lnTo>
                    <a:pt x="3029" y="678"/>
                  </a:lnTo>
                  <a:lnTo>
                    <a:pt x="3030" y="678"/>
                  </a:lnTo>
                  <a:lnTo>
                    <a:pt x="3032" y="676"/>
                  </a:lnTo>
                  <a:lnTo>
                    <a:pt x="3034" y="674"/>
                  </a:lnTo>
                  <a:lnTo>
                    <a:pt x="3036" y="672"/>
                  </a:lnTo>
                  <a:lnTo>
                    <a:pt x="3038" y="672"/>
                  </a:lnTo>
                  <a:lnTo>
                    <a:pt x="3042" y="672"/>
                  </a:lnTo>
                  <a:lnTo>
                    <a:pt x="3042" y="670"/>
                  </a:lnTo>
                  <a:lnTo>
                    <a:pt x="3046" y="669"/>
                  </a:lnTo>
                  <a:lnTo>
                    <a:pt x="3052" y="672"/>
                  </a:lnTo>
                  <a:lnTo>
                    <a:pt x="3052" y="674"/>
                  </a:lnTo>
                  <a:lnTo>
                    <a:pt x="3054" y="674"/>
                  </a:lnTo>
                  <a:lnTo>
                    <a:pt x="3058" y="672"/>
                  </a:lnTo>
                  <a:lnTo>
                    <a:pt x="3060" y="672"/>
                  </a:lnTo>
                  <a:lnTo>
                    <a:pt x="3061" y="672"/>
                  </a:lnTo>
                  <a:lnTo>
                    <a:pt x="3065" y="672"/>
                  </a:lnTo>
                  <a:lnTo>
                    <a:pt x="3067" y="670"/>
                  </a:lnTo>
                  <a:lnTo>
                    <a:pt x="3069" y="670"/>
                  </a:lnTo>
                  <a:lnTo>
                    <a:pt x="3069" y="669"/>
                  </a:lnTo>
                  <a:lnTo>
                    <a:pt x="3071" y="669"/>
                  </a:lnTo>
                  <a:lnTo>
                    <a:pt x="3073" y="667"/>
                  </a:lnTo>
                  <a:lnTo>
                    <a:pt x="3073" y="669"/>
                  </a:lnTo>
                  <a:lnTo>
                    <a:pt x="3075" y="670"/>
                  </a:lnTo>
                  <a:lnTo>
                    <a:pt x="3077" y="672"/>
                  </a:lnTo>
                  <a:lnTo>
                    <a:pt x="3079" y="672"/>
                  </a:lnTo>
                  <a:lnTo>
                    <a:pt x="3081" y="674"/>
                  </a:lnTo>
                  <a:lnTo>
                    <a:pt x="3083" y="674"/>
                  </a:lnTo>
                  <a:lnTo>
                    <a:pt x="3085" y="678"/>
                  </a:lnTo>
                  <a:lnTo>
                    <a:pt x="3087" y="678"/>
                  </a:lnTo>
                  <a:lnTo>
                    <a:pt x="3096" y="678"/>
                  </a:lnTo>
                  <a:lnTo>
                    <a:pt x="3098" y="678"/>
                  </a:lnTo>
                  <a:lnTo>
                    <a:pt x="3100" y="678"/>
                  </a:lnTo>
                  <a:lnTo>
                    <a:pt x="3102" y="678"/>
                  </a:lnTo>
                  <a:lnTo>
                    <a:pt x="3104" y="678"/>
                  </a:lnTo>
                  <a:lnTo>
                    <a:pt x="3104" y="680"/>
                  </a:lnTo>
                  <a:lnTo>
                    <a:pt x="3106" y="680"/>
                  </a:lnTo>
                  <a:lnTo>
                    <a:pt x="3108" y="680"/>
                  </a:lnTo>
                  <a:lnTo>
                    <a:pt x="3110" y="680"/>
                  </a:lnTo>
                  <a:lnTo>
                    <a:pt x="3112" y="678"/>
                  </a:lnTo>
                  <a:lnTo>
                    <a:pt x="3114" y="678"/>
                  </a:lnTo>
                  <a:lnTo>
                    <a:pt x="3116" y="678"/>
                  </a:lnTo>
                  <a:lnTo>
                    <a:pt x="3118" y="678"/>
                  </a:lnTo>
                  <a:lnTo>
                    <a:pt x="3120" y="678"/>
                  </a:lnTo>
                  <a:lnTo>
                    <a:pt x="3122" y="678"/>
                  </a:lnTo>
                  <a:lnTo>
                    <a:pt x="3123" y="678"/>
                  </a:lnTo>
                  <a:lnTo>
                    <a:pt x="3123" y="680"/>
                  </a:lnTo>
                  <a:lnTo>
                    <a:pt x="3125" y="680"/>
                  </a:lnTo>
                  <a:lnTo>
                    <a:pt x="3125" y="682"/>
                  </a:lnTo>
                  <a:lnTo>
                    <a:pt x="3127" y="680"/>
                  </a:lnTo>
                  <a:lnTo>
                    <a:pt x="3127" y="682"/>
                  </a:lnTo>
                  <a:lnTo>
                    <a:pt x="3129" y="682"/>
                  </a:lnTo>
                  <a:lnTo>
                    <a:pt x="3131" y="684"/>
                  </a:lnTo>
                  <a:lnTo>
                    <a:pt x="3135" y="686"/>
                  </a:lnTo>
                  <a:lnTo>
                    <a:pt x="3135" y="690"/>
                  </a:lnTo>
                  <a:lnTo>
                    <a:pt x="3137" y="690"/>
                  </a:lnTo>
                  <a:lnTo>
                    <a:pt x="3139" y="692"/>
                  </a:lnTo>
                  <a:lnTo>
                    <a:pt x="3141" y="692"/>
                  </a:lnTo>
                  <a:lnTo>
                    <a:pt x="3139" y="696"/>
                  </a:lnTo>
                  <a:lnTo>
                    <a:pt x="3139" y="701"/>
                  </a:lnTo>
                  <a:lnTo>
                    <a:pt x="3141" y="701"/>
                  </a:lnTo>
                  <a:lnTo>
                    <a:pt x="3143" y="703"/>
                  </a:lnTo>
                  <a:lnTo>
                    <a:pt x="3145" y="703"/>
                  </a:lnTo>
                  <a:lnTo>
                    <a:pt x="3149" y="705"/>
                  </a:lnTo>
                  <a:lnTo>
                    <a:pt x="3149" y="707"/>
                  </a:lnTo>
                  <a:lnTo>
                    <a:pt x="3151" y="707"/>
                  </a:lnTo>
                  <a:lnTo>
                    <a:pt x="3153" y="707"/>
                  </a:lnTo>
                  <a:lnTo>
                    <a:pt x="3153" y="709"/>
                  </a:lnTo>
                  <a:lnTo>
                    <a:pt x="3153" y="711"/>
                  </a:lnTo>
                  <a:lnTo>
                    <a:pt x="3153" y="713"/>
                  </a:lnTo>
                  <a:lnTo>
                    <a:pt x="3153" y="715"/>
                  </a:lnTo>
                  <a:lnTo>
                    <a:pt x="3155" y="715"/>
                  </a:lnTo>
                  <a:lnTo>
                    <a:pt x="3155" y="717"/>
                  </a:lnTo>
                  <a:lnTo>
                    <a:pt x="3156" y="717"/>
                  </a:lnTo>
                  <a:lnTo>
                    <a:pt x="3158" y="717"/>
                  </a:lnTo>
                  <a:lnTo>
                    <a:pt x="3160" y="719"/>
                  </a:lnTo>
                  <a:lnTo>
                    <a:pt x="3162" y="719"/>
                  </a:lnTo>
                  <a:lnTo>
                    <a:pt x="3164" y="717"/>
                  </a:lnTo>
                  <a:lnTo>
                    <a:pt x="3166" y="717"/>
                  </a:lnTo>
                  <a:lnTo>
                    <a:pt x="3166" y="719"/>
                  </a:lnTo>
                  <a:lnTo>
                    <a:pt x="3168" y="719"/>
                  </a:lnTo>
                  <a:lnTo>
                    <a:pt x="3170" y="721"/>
                  </a:lnTo>
                  <a:lnTo>
                    <a:pt x="3172" y="723"/>
                  </a:lnTo>
                  <a:lnTo>
                    <a:pt x="3174" y="723"/>
                  </a:lnTo>
                  <a:lnTo>
                    <a:pt x="3176" y="723"/>
                  </a:lnTo>
                  <a:lnTo>
                    <a:pt x="3178" y="723"/>
                  </a:lnTo>
                  <a:lnTo>
                    <a:pt x="3176" y="729"/>
                  </a:lnTo>
                  <a:lnTo>
                    <a:pt x="3176" y="732"/>
                  </a:lnTo>
                  <a:lnTo>
                    <a:pt x="3174" y="732"/>
                  </a:lnTo>
                  <a:lnTo>
                    <a:pt x="3172" y="736"/>
                  </a:lnTo>
                  <a:lnTo>
                    <a:pt x="3174" y="736"/>
                  </a:lnTo>
                  <a:lnTo>
                    <a:pt x="3174" y="738"/>
                  </a:lnTo>
                  <a:lnTo>
                    <a:pt x="3176" y="738"/>
                  </a:lnTo>
                  <a:lnTo>
                    <a:pt x="3176" y="740"/>
                  </a:lnTo>
                  <a:lnTo>
                    <a:pt x="3176" y="742"/>
                  </a:lnTo>
                  <a:lnTo>
                    <a:pt x="3174" y="742"/>
                  </a:lnTo>
                  <a:lnTo>
                    <a:pt x="3174" y="744"/>
                  </a:lnTo>
                  <a:lnTo>
                    <a:pt x="3172" y="746"/>
                  </a:lnTo>
                  <a:lnTo>
                    <a:pt x="3172" y="748"/>
                  </a:lnTo>
                  <a:lnTo>
                    <a:pt x="3174" y="748"/>
                  </a:lnTo>
                  <a:lnTo>
                    <a:pt x="3176" y="748"/>
                  </a:lnTo>
                  <a:lnTo>
                    <a:pt x="3178" y="750"/>
                  </a:lnTo>
                  <a:lnTo>
                    <a:pt x="3180" y="750"/>
                  </a:lnTo>
                  <a:lnTo>
                    <a:pt x="3184" y="750"/>
                  </a:lnTo>
                  <a:lnTo>
                    <a:pt x="3186" y="750"/>
                  </a:lnTo>
                  <a:lnTo>
                    <a:pt x="3186" y="752"/>
                  </a:lnTo>
                  <a:lnTo>
                    <a:pt x="3187" y="752"/>
                  </a:lnTo>
                  <a:lnTo>
                    <a:pt x="3187" y="754"/>
                  </a:lnTo>
                  <a:lnTo>
                    <a:pt x="3189" y="754"/>
                  </a:lnTo>
                  <a:lnTo>
                    <a:pt x="3189" y="756"/>
                  </a:lnTo>
                  <a:lnTo>
                    <a:pt x="3191" y="758"/>
                  </a:lnTo>
                  <a:lnTo>
                    <a:pt x="3191" y="760"/>
                  </a:lnTo>
                  <a:lnTo>
                    <a:pt x="3193" y="760"/>
                  </a:lnTo>
                  <a:lnTo>
                    <a:pt x="3195" y="760"/>
                  </a:lnTo>
                  <a:lnTo>
                    <a:pt x="3197" y="760"/>
                  </a:lnTo>
                  <a:lnTo>
                    <a:pt x="3199" y="762"/>
                  </a:lnTo>
                  <a:lnTo>
                    <a:pt x="3201" y="762"/>
                  </a:lnTo>
                  <a:lnTo>
                    <a:pt x="3205" y="762"/>
                  </a:lnTo>
                  <a:lnTo>
                    <a:pt x="3207" y="760"/>
                  </a:lnTo>
                  <a:lnTo>
                    <a:pt x="3209" y="760"/>
                  </a:lnTo>
                  <a:lnTo>
                    <a:pt x="3211" y="762"/>
                  </a:lnTo>
                  <a:lnTo>
                    <a:pt x="3213" y="764"/>
                  </a:lnTo>
                  <a:lnTo>
                    <a:pt x="3217" y="764"/>
                  </a:lnTo>
                  <a:lnTo>
                    <a:pt x="3218" y="764"/>
                  </a:lnTo>
                  <a:lnTo>
                    <a:pt x="3220" y="764"/>
                  </a:lnTo>
                  <a:lnTo>
                    <a:pt x="3220" y="765"/>
                  </a:lnTo>
                  <a:lnTo>
                    <a:pt x="3222" y="765"/>
                  </a:lnTo>
                  <a:lnTo>
                    <a:pt x="3224" y="765"/>
                  </a:lnTo>
                  <a:lnTo>
                    <a:pt x="3226" y="765"/>
                  </a:lnTo>
                  <a:lnTo>
                    <a:pt x="3228" y="765"/>
                  </a:lnTo>
                  <a:lnTo>
                    <a:pt x="3230" y="765"/>
                  </a:lnTo>
                  <a:lnTo>
                    <a:pt x="3255" y="779"/>
                  </a:lnTo>
                  <a:lnTo>
                    <a:pt x="3284" y="793"/>
                  </a:lnTo>
                  <a:lnTo>
                    <a:pt x="3284" y="791"/>
                  </a:lnTo>
                  <a:lnTo>
                    <a:pt x="3292" y="785"/>
                  </a:lnTo>
                  <a:lnTo>
                    <a:pt x="3294" y="785"/>
                  </a:lnTo>
                  <a:lnTo>
                    <a:pt x="3294" y="787"/>
                  </a:lnTo>
                  <a:lnTo>
                    <a:pt x="3296" y="787"/>
                  </a:lnTo>
                  <a:lnTo>
                    <a:pt x="3298" y="787"/>
                  </a:lnTo>
                  <a:lnTo>
                    <a:pt x="3300" y="787"/>
                  </a:lnTo>
                  <a:lnTo>
                    <a:pt x="3302" y="787"/>
                  </a:lnTo>
                  <a:lnTo>
                    <a:pt x="3302" y="785"/>
                  </a:lnTo>
                  <a:lnTo>
                    <a:pt x="3306" y="785"/>
                  </a:lnTo>
                  <a:lnTo>
                    <a:pt x="3308" y="783"/>
                  </a:lnTo>
                  <a:lnTo>
                    <a:pt x="3308" y="781"/>
                  </a:lnTo>
                  <a:lnTo>
                    <a:pt x="3310" y="779"/>
                  </a:lnTo>
                  <a:lnTo>
                    <a:pt x="3311" y="781"/>
                  </a:lnTo>
                  <a:lnTo>
                    <a:pt x="3313" y="781"/>
                  </a:lnTo>
                  <a:lnTo>
                    <a:pt x="3315" y="779"/>
                  </a:lnTo>
                  <a:lnTo>
                    <a:pt x="3315" y="777"/>
                  </a:lnTo>
                  <a:lnTo>
                    <a:pt x="3317" y="779"/>
                  </a:lnTo>
                  <a:lnTo>
                    <a:pt x="3317" y="781"/>
                  </a:lnTo>
                  <a:lnTo>
                    <a:pt x="3319" y="781"/>
                  </a:lnTo>
                  <a:lnTo>
                    <a:pt x="3323" y="781"/>
                  </a:lnTo>
                  <a:lnTo>
                    <a:pt x="3327" y="779"/>
                  </a:lnTo>
                  <a:lnTo>
                    <a:pt x="3327" y="777"/>
                  </a:lnTo>
                  <a:lnTo>
                    <a:pt x="3329" y="777"/>
                  </a:lnTo>
                  <a:lnTo>
                    <a:pt x="3333" y="777"/>
                  </a:lnTo>
                  <a:lnTo>
                    <a:pt x="3337" y="777"/>
                  </a:lnTo>
                  <a:lnTo>
                    <a:pt x="3339" y="777"/>
                  </a:lnTo>
                  <a:lnTo>
                    <a:pt x="3341" y="777"/>
                  </a:lnTo>
                  <a:lnTo>
                    <a:pt x="3341" y="775"/>
                  </a:lnTo>
                  <a:lnTo>
                    <a:pt x="3346" y="777"/>
                  </a:lnTo>
                  <a:lnTo>
                    <a:pt x="3348" y="781"/>
                  </a:lnTo>
                  <a:lnTo>
                    <a:pt x="3348" y="785"/>
                  </a:lnTo>
                  <a:lnTo>
                    <a:pt x="3348" y="787"/>
                  </a:lnTo>
                  <a:lnTo>
                    <a:pt x="3352" y="785"/>
                  </a:lnTo>
                  <a:lnTo>
                    <a:pt x="3354" y="785"/>
                  </a:lnTo>
                  <a:lnTo>
                    <a:pt x="3356" y="783"/>
                  </a:lnTo>
                  <a:lnTo>
                    <a:pt x="3358" y="783"/>
                  </a:lnTo>
                  <a:lnTo>
                    <a:pt x="3360" y="783"/>
                  </a:lnTo>
                  <a:lnTo>
                    <a:pt x="3362" y="783"/>
                  </a:lnTo>
                  <a:lnTo>
                    <a:pt x="3364" y="783"/>
                  </a:lnTo>
                  <a:lnTo>
                    <a:pt x="3366" y="781"/>
                  </a:lnTo>
                  <a:lnTo>
                    <a:pt x="3368" y="781"/>
                  </a:lnTo>
                  <a:lnTo>
                    <a:pt x="3368" y="779"/>
                  </a:lnTo>
                  <a:lnTo>
                    <a:pt x="3370" y="781"/>
                  </a:lnTo>
                  <a:lnTo>
                    <a:pt x="3372" y="779"/>
                  </a:lnTo>
                  <a:lnTo>
                    <a:pt x="3373" y="779"/>
                  </a:lnTo>
                  <a:lnTo>
                    <a:pt x="3373" y="777"/>
                  </a:lnTo>
                  <a:lnTo>
                    <a:pt x="3375" y="777"/>
                  </a:lnTo>
                  <a:lnTo>
                    <a:pt x="3375" y="775"/>
                  </a:lnTo>
                  <a:lnTo>
                    <a:pt x="3377" y="775"/>
                  </a:lnTo>
                  <a:lnTo>
                    <a:pt x="3379" y="773"/>
                  </a:lnTo>
                  <a:lnTo>
                    <a:pt x="3377" y="771"/>
                  </a:lnTo>
                  <a:lnTo>
                    <a:pt x="3375" y="771"/>
                  </a:lnTo>
                  <a:lnTo>
                    <a:pt x="3375" y="769"/>
                  </a:lnTo>
                  <a:lnTo>
                    <a:pt x="3375" y="767"/>
                  </a:lnTo>
                  <a:lnTo>
                    <a:pt x="3375" y="765"/>
                  </a:lnTo>
                  <a:lnTo>
                    <a:pt x="3377" y="764"/>
                  </a:lnTo>
                  <a:lnTo>
                    <a:pt x="3379" y="762"/>
                  </a:lnTo>
                  <a:lnTo>
                    <a:pt x="3381" y="760"/>
                  </a:lnTo>
                  <a:lnTo>
                    <a:pt x="3383" y="758"/>
                  </a:lnTo>
                  <a:lnTo>
                    <a:pt x="3385" y="758"/>
                  </a:lnTo>
                  <a:lnTo>
                    <a:pt x="3385" y="756"/>
                  </a:lnTo>
                  <a:lnTo>
                    <a:pt x="3385" y="754"/>
                  </a:lnTo>
                  <a:lnTo>
                    <a:pt x="3387" y="752"/>
                  </a:lnTo>
                  <a:lnTo>
                    <a:pt x="3389" y="750"/>
                  </a:lnTo>
                  <a:lnTo>
                    <a:pt x="3391" y="748"/>
                  </a:lnTo>
                  <a:lnTo>
                    <a:pt x="3393" y="748"/>
                  </a:lnTo>
                  <a:lnTo>
                    <a:pt x="3393" y="746"/>
                  </a:lnTo>
                  <a:lnTo>
                    <a:pt x="3395" y="746"/>
                  </a:lnTo>
                  <a:lnTo>
                    <a:pt x="3397" y="746"/>
                  </a:lnTo>
                  <a:lnTo>
                    <a:pt x="3397" y="744"/>
                  </a:lnTo>
                  <a:lnTo>
                    <a:pt x="3399" y="744"/>
                  </a:lnTo>
                  <a:lnTo>
                    <a:pt x="3399" y="742"/>
                  </a:lnTo>
                  <a:lnTo>
                    <a:pt x="3399" y="740"/>
                  </a:lnTo>
                  <a:lnTo>
                    <a:pt x="3401" y="738"/>
                  </a:lnTo>
                  <a:lnTo>
                    <a:pt x="3403" y="738"/>
                  </a:lnTo>
                  <a:lnTo>
                    <a:pt x="3403" y="736"/>
                  </a:lnTo>
                  <a:lnTo>
                    <a:pt x="3404" y="736"/>
                  </a:lnTo>
                  <a:lnTo>
                    <a:pt x="3404" y="734"/>
                  </a:lnTo>
                  <a:lnTo>
                    <a:pt x="3406" y="734"/>
                  </a:lnTo>
                  <a:lnTo>
                    <a:pt x="3408" y="732"/>
                  </a:lnTo>
                  <a:lnTo>
                    <a:pt x="3410" y="732"/>
                  </a:lnTo>
                  <a:lnTo>
                    <a:pt x="3412" y="732"/>
                  </a:lnTo>
                  <a:lnTo>
                    <a:pt x="3412" y="731"/>
                  </a:lnTo>
                  <a:lnTo>
                    <a:pt x="3412" y="729"/>
                  </a:lnTo>
                  <a:lnTo>
                    <a:pt x="3414" y="727"/>
                  </a:lnTo>
                  <a:lnTo>
                    <a:pt x="3414" y="725"/>
                  </a:lnTo>
                  <a:lnTo>
                    <a:pt x="3416" y="725"/>
                  </a:lnTo>
                  <a:lnTo>
                    <a:pt x="3418" y="725"/>
                  </a:lnTo>
                  <a:lnTo>
                    <a:pt x="3420" y="725"/>
                  </a:lnTo>
                  <a:lnTo>
                    <a:pt x="3420" y="723"/>
                  </a:lnTo>
                  <a:lnTo>
                    <a:pt x="3422" y="721"/>
                  </a:lnTo>
                  <a:lnTo>
                    <a:pt x="3422" y="719"/>
                  </a:lnTo>
                  <a:lnTo>
                    <a:pt x="3422" y="717"/>
                  </a:lnTo>
                  <a:lnTo>
                    <a:pt x="3424" y="715"/>
                  </a:lnTo>
                  <a:lnTo>
                    <a:pt x="3426" y="715"/>
                  </a:lnTo>
                  <a:lnTo>
                    <a:pt x="3426" y="717"/>
                  </a:lnTo>
                  <a:lnTo>
                    <a:pt x="3428" y="717"/>
                  </a:lnTo>
                  <a:lnTo>
                    <a:pt x="3430" y="717"/>
                  </a:lnTo>
                  <a:lnTo>
                    <a:pt x="3432" y="717"/>
                  </a:lnTo>
                  <a:lnTo>
                    <a:pt x="3434" y="717"/>
                  </a:lnTo>
                  <a:lnTo>
                    <a:pt x="3434" y="719"/>
                  </a:lnTo>
                  <a:lnTo>
                    <a:pt x="3435" y="719"/>
                  </a:lnTo>
                  <a:lnTo>
                    <a:pt x="3435" y="721"/>
                  </a:lnTo>
                  <a:lnTo>
                    <a:pt x="3437" y="721"/>
                  </a:lnTo>
                  <a:lnTo>
                    <a:pt x="3439" y="723"/>
                  </a:lnTo>
                  <a:lnTo>
                    <a:pt x="3441" y="723"/>
                  </a:lnTo>
                  <a:lnTo>
                    <a:pt x="3443" y="723"/>
                  </a:lnTo>
                  <a:lnTo>
                    <a:pt x="3445" y="723"/>
                  </a:lnTo>
                  <a:lnTo>
                    <a:pt x="3447" y="723"/>
                  </a:lnTo>
                  <a:lnTo>
                    <a:pt x="3447" y="721"/>
                  </a:lnTo>
                  <a:lnTo>
                    <a:pt x="3449" y="721"/>
                  </a:lnTo>
                  <a:lnTo>
                    <a:pt x="3449" y="719"/>
                  </a:lnTo>
                  <a:lnTo>
                    <a:pt x="3451" y="719"/>
                  </a:lnTo>
                  <a:lnTo>
                    <a:pt x="3453" y="717"/>
                  </a:lnTo>
                  <a:lnTo>
                    <a:pt x="3455" y="717"/>
                  </a:lnTo>
                  <a:lnTo>
                    <a:pt x="3457" y="715"/>
                  </a:lnTo>
                  <a:lnTo>
                    <a:pt x="3459" y="715"/>
                  </a:lnTo>
                  <a:lnTo>
                    <a:pt x="3461" y="715"/>
                  </a:lnTo>
                  <a:lnTo>
                    <a:pt x="3463" y="715"/>
                  </a:lnTo>
                  <a:lnTo>
                    <a:pt x="3463" y="713"/>
                  </a:lnTo>
                  <a:lnTo>
                    <a:pt x="3465" y="713"/>
                  </a:lnTo>
                  <a:lnTo>
                    <a:pt x="3467" y="713"/>
                  </a:lnTo>
                  <a:lnTo>
                    <a:pt x="3467" y="715"/>
                  </a:lnTo>
                  <a:lnTo>
                    <a:pt x="3468" y="715"/>
                  </a:lnTo>
                  <a:lnTo>
                    <a:pt x="3470" y="715"/>
                  </a:lnTo>
                  <a:lnTo>
                    <a:pt x="3470" y="717"/>
                  </a:lnTo>
                  <a:lnTo>
                    <a:pt x="3472" y="717"/>
                  </a:lnTo>
                  <a:lnTo>
                    <a:pt x="3474" y="719"/>
                  </a:lnTo>
                  <a:lnTo>
                    <a:pt x="3476" y="719"/>
                  </a:lnTo>
                  <a:lnTo>
                    <a:pt x="3476" y="721"/>
                  </a:lnTo>
                  <a:lnTo>
                    <a:pt x="3478" y="723"/>
                  </a:lnTo>
                  <a:lnTo>
                    <a:pt x="3478" y="725"/>
                  </a:lnTo>
                  <a:lnTo>
                    <a:pt x="3480" y="725"/>
                  </a:lnTo>
                  <a:lnTo>
                    <a:pt x="3480" y="727"/>
                  </a:lnTo>
                  <a:lnTo>
                    <a:pt x="3482" y="727"/>
                  </a:lnTo>
                  <a:lnTo>
                    <a:pt x="3482" y="729"/>
                  </a:lnTo>
                  <a:lnTo>
                    <a:pt x="3484" y="729"/>
                  </a:lnTo>
                  <a:lnTo>
                    <a:pt x="3484" y="731"/>
                  </a:lnTo>
                  <a:lnTo>
                    <a:pt x="3486" y="731"/>
                  </a:lnTo>
                  <a:lnTo>
                    <a:pt x="3484" y="731"/>
                  </a:lnTo>
                  <a:lnTo>
                    <a:pt x="3484" y="732"/>
                  </a:lnTo>
                  <a:lnTo>
                    <a:pt x="3486" y="734"/>
                  </a:lnTo>
                  <a:lnTo>
                    <a:pt x="3488" y="734"/>
                  </a:lnTo>
                  <a:lnTo>
                    <a:pt x="3488" y="736"/>
                  </a:lnTo>
                  <a:lnTo>
                    <a:pt x="3490" y="736"/>
                  </a:lnTo>
                  <a:lnTo>
                    <a:pt x="3490" y="738"/>
                  </a:lnTo>
                  <a:lnTo>
                    <a:pt x="3492" y="738"/>
                  </a:lnTo>
                  <a:lnTo>
                    <a:pt x="3492" y="740"/>
                  </a:lnTo>
                  <a:lnTo>
                    <a:pt x="3494" y="740"/>
                  </a:lnTo>
                  <a:lnTo>
                    <a:pt x="3494" y="742"/>
                  </a:lnTo>
                  <a:lnTo>
                    <a:pt x="3496" y="742"/>
                  </a:lnTo>
                  <a:lnTo>
                    <a:pt x="3498" y="742"/>
                  </a:lnTo>
                  <a:lnTo>
                    <a:pt x="3498" y="744"/>
                  </a:lnTo>
                  <a:lnTo>
                    <a:pt x="3499" y="742"/>
                  </a:lnTo>
                  <a:lnTo>
                    <a:pt x="3501" y="742"/>
                  </a:lnTo>
                  <a:lnTo>
                    <a:pt x="3503" y="742"/>
                  </a:lnTo>
                  <a:lnTo>
                    <a:pt x="3505" y="742"/>
                  </a:lnTo>
                  <a:lnTo>
                    <a:pt x="3507" y="742"/>
                  </a:lnTo>
                  <a:lnTo>
                    <a:pt x="3507" y="740"/>
                  </a:lnTo>
                  <a:lnTo>
                    <a:pt x="3509" y="740"/>
                  </a:lnTo>
                  <a:lnTo>
                    <a:pt x="3509" y="742"/>
                  </a:lnTo>
                  <a:lnTo>
                    <a:pt x="3511" y="742"/>
                  </a:lnTo>
                  <a:lnTo>
                    <a:pt x="3513" y="744"/>
                  </a:lnTo>
                  <a:lnTo>
                    <a:pt x="3515" y="744"/>
                  </a:lnTo>
                  <a:lnTo>
                    <a:pt x="3515" y="746"/>
                  </a:lnTo>
                  <a:lnTo>
                    <a:pt x="3515" y="748"/>
                  </a:lnTo>
                  <a:lnTo>
                    <a:pt x="3513" y="750"/>
                  </a:lnTo>
                  <a:lnTo>
                    <a:pt x="3513" y="752"/>
                  </a:lnTo>
                  <a:lnTo>
                    <a:pt x="3515" y="752"/>
                  </a:lnTo>
                  <a:lnTo>
                    <a:pt x="3517" y="752"/>
                  </a:lnTo>
                  <a:lnTo>
                    <a:pt x="3519" y="752"/>
                  </a:lnTo>
                  <a:lnTo>
                    <a:pt x="3521" y="752"/>
                  </a:lnTo>
                  <a:lnTo>
                    <a:pt x="3521" y="754"/>
                  </a:lnTo>
                  <a:lnTo>
                    <a:pt x="3523" y="754"/>
                  </a:lnTo>
                  <a:lnTo>
                    <a:pt x="3523" y="756"/>
                  </a:lnTo>
                  <a:lnTo>
                    <a:pt x="3523" y="758"/>
                  </a:lnTo>
                  <a:lnTo>
                    <a:pt x="3521" y="760"/>
                  </a:lnTo>
                  <a:lnTo>
                    <a:pt x="3521" y="762"/>
                  </a:lnTo>
                  <a:lnTo>
                    <a:pt x="3519" y="764"/>
                  </a:lnTo>
                  <a:lnTo>
                    <a:pt x="3519" y="765"/>
                  </a:lnTo>
                  <a:lnTo>
                    <a:pt x="3517" y="767"/>
                  </a:lnTo>
                  <a:lnTo>
                    <a:pt x="3517" y="769"/>
                  </a:lnTo>
                  <a:lnTo>
                    <a:pt x="3515" y="769"/>
                  </a:lnTo>
                  <a:lnTo>
                    <a:pt x="3515" y="771"/>
                  </a:lnTo>
                  <a:lnTo>
                    <a:pt x="3513" y="771"/>
                  </a:lnTo>
                  <a:lnTo>
                    <a:pt x="3511" y="771"/>
                  </a:lnTo>
                  <a:lnTo>
                    <a:pt x="3511" y="773"/>
                  </a:lnTo>
                  <a:lnTo>
                    <a:pt x="3509" y="773"/>
                  </a:lnTo>
                  <a:lnTo>
                    <a:pt x="3505" y="775"/>
                  </a:lnTo>
                  <a:lnTo>
                    <a:pt x="3505" y="777"/>
                  </a:lnTo>
                  <a:lnTo>
                    <a:pt x="3507" y="779"/>
                  </a:lnTo>
                  <a:lnTo>
                    <a:pt x="3509" y="779"/>
                  </a:lnTo>
                  <a:lnTo>
                    <a:pt x="3509" y="781"/>
                  </a:lnTo>
                  <a:lnTo>
                    <a:pt x="3511" y="781"/>
                  </a:lnTo>
                  <a:lnTo>
                    <a:pt x="3511" y="783"/>
                  </a:lnTo>
                  <a:lnTo>
                    <a:pt x="3511" y="785"/>
                  </a:lnTo>
                  <a:lnTo>
                    <a:pt x="3511" y="787"/>
                  </a:lnTo>
                  <a:lnTo>
                    <a:pt x="3511" y="789"/>
                  </a:lnTo>
                  <a:lnTo>
                    <a:pt x="3513" y="791"/>
                  </a:lnTo>
                  <a:lnTo>
                    <a:pt x="3515" y="793"/>
                  </a:lnTo>
                  <a:lnTo>
                    <a:pt x="3517" y="795"/>
                  </a:lnTo>
                  <a:lnTo>
                    <a:pt x="3517" y="796"/>
                  </a:lnTo>
                  <a:lnTo>
                    <a:pt x="3515" y="798"/>
                  </a:lnTo>
                  <a:lnTo>
                    <a:pt x="3513" y="800"/>
                  </a:lnTo>
                  <a:lnTo>
                    <a:pt x="3515" y="804"/>
                  </a:lnTo>
                  <a:lnTo>
                    <a:pt x="3517" y="804"/>
                  </a:lnTo>
                  <a:lnTo>
                    <a:pt x="3515" y="810"/>
                  </a:lnTo>
                  <a:lnTo>
                    <a:pt x="3515" y="814"/>
                  </a:lnTo>
                  <a:lnTo>
                    <a:pt x="3515" y="816"/>
                  </a:lnTo>
                  <a:lnTo>
                    <a:pt x="3515" y="820"/>
                  </a:lnTo>
                  <a:lnTo>
                    <a:pt x="3507" y="820"/>
                  </a:lnTo>
                  <a:lnTo>
                    <a:pt x="3501" y="820"/>
                  </a:lnTo>
                  <a:lnTo>
                    <a:pt x="3499" y="820"/>
                  </a:lnTo>
                  <a:lnTo>
                    <a:pt x="3499" y="824"/>
                  </a:lnTo>
                  <a:lnTo>
                    <a:pt x="3501" y="827"/>
                  </a:lnTo>
                  <a:lnTo>
                    <a:pt x="3499" y="827"/>
                  </a:lnTo>
                  <a:lnTo>
                    <a:pt x="3498" y="829"/>
                  </a:lnTo>
                  <a:lnTo>
                    <a:pt x="3498" y="831"/>
                  </a:lnTo>
                  <a:lnTo>
                    <a:pt x="3494" y="835"/>
                  </a:lnTo>
                  <a:lnTo>
                    <a:pt x="3494" y="841"/>
                  </a:lnTo>
                  <a:lnTo>
                    <a:pt x="3494" y="843"/>
                  </a:lnTo>
                  <a:lnTo>
                    <a:pt x="3494" y="845"/>
                  </a:lnTo>
                  <a:lnTo>
                    <a:pt x="3490" y="849"/>
                  </a:lnTo>
                  <a:lnTo>
                    <a:pt x="3490" y="851"/>
                  </a:lnTo>
                  <a:lnTo>
                    <a:pt x="3488" y="851"/>
                  </a:lnTo>
                  <a:lnTo>
                    <a:pt x="3488" y="853"/>
                  </a:lnTo>
                  <a:lnTo>
                    <a:pt x="3482" y="851"/>
                  </a:lnTo>
                  <a:lnTo>
                    <a:pt x="3478" y="853"/>
                  </a:lnTo>
                  <a:lnTo>
                    <a:pt x="3474" y="851"/>
                  </a:lnTo>
                  <a:lnTo>
                    <a:pt x="3472" y="851"/>
                  </a:lnTo>
                  <a:lnTo>
                    <a:pt x="3470" y="851"/>
                  </a:lnTo>
                  <a:lnTo>
                    <a:pt x="3470" y="853"/>
                  </a:lnTo>
                  <a:lnTo>
                    <a:pt x="3467" y="853"/>
                  </a:lnTo>
                  <a:lnTo>
                    <a:pt x="3467" y="857"/>
                  </a:lnTo>
                  <a:lnTo>
                    <a:pt x="3463" y="857"/>
                  </a:lnTo>
                  <a:lnTo>
                    <a:pt x="3463" y="858"/>
                  </a:lnTo>
                  <a:lnTo>
                    <a:pt x="3463" y="862"/>
                  </a:lnTo>
                  <a:lnTo>
                    <a:pt x="3461" y="864"/>
                  </a:lnTo>
                  <a:lnTo>
                    <a:pt x="3461" y="866"/>
                  </a:lnTo>
                  <a:lnTo>
                    <a:pt x="3457" y="870"/>
                  </a:lnTo>
                  <a:lnTo>
                    <a:pt x="3455" y="870"/>
                  </a:lnTo>
                  <a:lnTo>
                    <a:pt x="3455" y="872"/>
                  </a:lnTo>
                  <a:lnTo>
                    <a:pt x="3455" y="874"/>
                  </a:lnTo>
                  <a:lnTo>
                    <a:pt x="3455" y="878"/>
                  </a:lnTo>
                  <a:lnTo>
                    <a:pt x="3457" y="880"/>
                  </a:lnTo>
                  <a:lnTo>
                    <a:pt x="3461" y="882"/>
                  </a:lnTo>
                  <a:lnTo>
                    <a:pt x="3463" y="882"/>
                  </a:lnTo>
                  <a:lnTo>
                    <a:pt x="3465" y="882"/>
                  </a:lnTo>
                  <a:lnTo>
                    <a:pt x="3465" y="884"/>
                  </a:lnTo>
                  <a:lnTo>
                    <a:pt x="3463" y="888"/>
                  </a:lnTo>
                  <a:lnTo>
                    <a:pt x="3463" y="889"/>
                  </a:lnTo>
                  <a:lnTo>
                    <a:pt x="3463" y="891"/>
                  </a:lnTo>
                  <a:lnTo>
                    <a:pt x="3463" y="893"/>
                  </a:lnTo>
                  <a:lnTo>
                    <a:pt x="3465" y="897"/>
                  </a:lnTo>
                  <a:lnTo>
                    <a:pt x="3465" y="899"/>
                  </a:lnTo>
                  <a:lnTo>
                    <a:pt x="3467" y="901"/>
                  </a:lnTo>
                  <a:lnTo>
                    <a:pt x="3467" y="903"/>
                  </a:lnTo>
                  <a:lnTo>
                    <a:pt x="3465" y="907"/>
                  </a:lnTo>
                  <a:lnTo>
                    <a:pt x="3468" y="913"/>
                  </a:lnTo>
                  <a:lnTo>
                    <a:pt x="3472" y="915"/>
                  </a:lnTo>
                  <a:lnTo>
                    <a:pt x="3472" y="919"/>
                  </a:lnTo>
                  <a:lnTo>
                    <a:pt x="3470" y="922"/>
                  </a:lnTo>
                  <a:lnTo>
                    <a:pt x="3470" y="924"/>
                  </a:lnTo>
                  <a:lnTo>
                    <a:pt x="3470" y="926"/>
                  </a:lnTo>
                  <a:lnTo>
                    <a:pt x="3470" y="928"/>
                  </a:lnTo>
                  <a:lnTo>
                    <a:pt x="3470" y="930"/>
                  </a:lnTo>
                  <a:lnTo>
                    <a:pt x="3468" y="932"/>
                  </a:lnTo>
                  <a:lnTo>
                    <a:pt x="3467" y="932"/>
                  </a:lnTo>
                  <a:lnTo>
                    <a:pt x="3465" y="934"/>
                  </a:lnTo>
                  <a:lnTo>
                    <a:pt x="3465" y="938"/>
                  </a:lnTo>
                  <a:lnTo>
                    <a:pt x="3463" y="944"/>
                  </a:lnTo>
                  <a:lnTo>
                    <a:pt x="3461" y="950"/>
                  </a:lnTo>
                  <a:lnTo>
                    <a:pt x="3465" y="953"/>
                  </a:lnTo>
                  <a:lnTo>
                    <a:pt x="3467" y="957"/>
                  </a:lnTo>
                  <a:lnTo>
                    <a:pt x="3468" y="957"/>
                  </a:lnTo>
                  <a:lnTo>
                    <a:pt x="3476" y="975"/>
                  </a:lnTo>
                  <a:lnTo>
                    <a:pt x="3476" y="977"/>
                  </a:lnTo>
                  <a:lnTo>
                    <a:pt x="3478" y="979"/>
                  </a:lnTo>
                  <a:lnTo>
                    <a:pt x="3480" y="981"/>
                  </a:lnTo>
                  <a:lnTo>
                    <a:pt x="3482" y="983"/>
                  </a:lnTo>
                  <a:lnTo>
                    <a:pt x="3486" y="984"/>
                  </a:lnTo>
                  <a:lnTo>
                    <a:pt x="3488" y="984"/>
                  </a:lnTo>
                  <a:lnTo>
                    <a:pt x="3490" y="986"/>
                  </a:lnTo>
                  <a:lnTo>
                    <a:pt x="3494" y="988"/>
                  </a:lnTo>
                  <a:lnTo>
                    <a:pt x="3496" y="990"/>
                  </a:lnTo>
                  <a:lnTo>
                    <a:pt x="3496" y="994"/>
                  </a:lnTo>
                  <a:lnTo>
                    <a:pt x="3498" y="996"/>
                  </a:lnTo>
                  <a:lnTo>
                    <a:pt x="3499" y="998"/>
                  </a:lnTo>
                  <a:lnTo>
                    <a:pt x="3501" y="1000"/>
                  </a:lnTo>
                  <a:lnTo>
                    <a:pt x="3503" y="1002"/>
                  </a:lnTo>
                  <a:lnTo>
                    <a:pt x="3505" y="1002"/>
                  </a:lnTo>
                  <a:lnTo>
                    <a:pt x="3507" y="1000"/>
                  </a:lnTo>
                  <a:lnTo>
                    <a:pt x="3509" y="1000"/>
                  </a:lnTo>
                  <a:lnTo>
                    <a:pt x="3511" y="1000"/>
                  </a:lnTo>
                  <a:lnTo>
                    <a:pt x="3513" y="1002"/>
                  </a:lnTo>
                  <a:lnTo>
                    <a:pt x="3515" y="1006"/>
                  </a:lnTo>
                  <a:lnTo>
                    <a:pt x="3519" y="1008"/>
                  </a:lnTo>
                  <a:lnTo>
                    <a:pt x="3521" y="1010"/>
                  </a:lnTo>
                  <a:lnTo>
                    <a:pt x="3525" y="1012"/>
                  </a:lnTo>
                  <a:lnTo>
                    <a:pt x="3525" y="1014"/>
                  </a:lnTo>
                  <a:lnTo>
                    <a:pt x="3527" y="1015"/>
                  </a:lnTo>
                  <a:lnTo>
                    <a:pt x="3527" y="1017"/>
                  </a:lnTo>
                  <a:lnTo>
                    <a:pt x="3529" y="1019"/>
                  </a:lnTo>
                  <a:lnTo>
                    <a:pt x="3529" y="1021"/>
                  </a:lnTo>
                  <a:lnTo>
                    <a:pt x="3530" y="1023"/>
                  </a:lnTo>
                  <a:lnTo>
                    <a:pt x="3534" y="1025"/>
                  </a:lnTo>
                  <a:lnTo>
                    <a:pt x="3534" y="1027"/>
                  </a:lnTo>
                  <a:lnTo>
                    <a:pt x="3536" y="1029"/>
                  </a:lnTo>
                  <a:lnTo>
                    <a:pt x="3538" y="1031"/>
                  </a:lnTo>
                  <a:lnTo>
                    <a:pt x="3538" y="1033"/>
                  </a:lnTo>
                  <a:lnTo>
                    <a:pt x="3538" y="1037"/>
                  </a:lnTo>
                  <a:lnTo>
                    <a:pt x="3536" y="1039"/>
                  </a:lnTo>
                  <a:lnTo>
                    <a:pt x="3536" y="1041"/>
                  </a:lnTo>
                  <a:lnTo>
                    <a:pt x="3534" y="1043"/>
                  </a:lnTo>
                  <a:lnTo>
                    <a:pt x="3534" y="1045"/>
                  </a:lnTo>
                  <a:lnTo>
                    <a:pt x="3532" y="1046"/>
                  </a:lnTo>
                  <a:lnTo>
                    <a:pt x="3530" y="1048"/>
                  </a:lnTo>
                  <a:lnTo>
                    <a:pt x="3529" y="1048"/>
                  </a:lnTo>
                  <a:lnTo>
                    <a:pt x="3529" y="1050"/>
                  </a:lnTo>
                  <a:lnTo>
                    <a:pt x="3527" y="1050"/>
                  </a:lnTo>
                  <a:lnTo>
                    <a:pt x="3525" y="1054"/>
                  </a:lnTo>
                  <a:lnTo>
                    <a:pt x="3525" y="1056"/>
                  </a:lnTo>
                  <a:lnTo>
                    <a:pt x="3525" y="1060"/>
                  </a:lnTo>
                  <a:lnTo>
                    <a:pt x="3525" y="1062"/>
                  </a:lnTo>
                  <a:lnTo>
                    <a:pt x="3525" y="1064"/>
                  </a:lnTo>
                  <a:lnTo>
                    <a:pt x="3525" y="1066"/>
                  </a:lnTo>
                  <a:lnTo>
                    <a:pt x="3523" y="1068"/>
                  </a:lnTo>
                  <a:lnTo>
                    <a:pt x="3523" y="1070"/>
                  </a:lnTo>
                  <a:lnTo>
                    <a:pt x="3523" y="1072"/>
                  </a:lnTo>
                  <a:lnTo>
                    <a:pt x="3521" y="1076"/>
                  </a:lnTo>
                  <a:lnTo>
                    <a:pt x="3519" y="1077"/>
                  </a:lnTo>
                  <a:lnTo>
                    <a:pt x="3515" y="1079"/>
                  </a:lnTo>
                  <a:lnTo>
                    <a:pt x="3513" y="1079"/>
                  </a:lnTo>
                  <a:lnTo>
                    <a:pt x="3511" y="1081"/>
                  </a:lnTo>
                  <a:lnTo>
                    <a:pt x="3507" y="1081"/>
                  </a:lnTo>
                  <a:lnTo>
                    <a:pt x="3505" y="1085"/>
                  </a:lnTo>
                  <a:lnTo>
                    <a:pt x="3501" y="1087"/>
                  </a:lnTo>
                  <a:lnTo>
                    <a:pt x="3499" y="1089"/>
                  </a:lnTo>
                  <a:lnTo>
                    <a:pt x="3498" y="1093"/>
                  </a:lnTo>
                  <a:lnTo>
                    <a:pt x="3496" y="1095"/>
                  </a:lnTo>
                  <a:lnTo>
                    <a:pt x="3496" y="1099"/>
                  </a:lnTo>
                  <a:lnTo>
                    <a:pt x="3496" y="1101"/>
                  </a:lnTo>
                  <a:lnTo>
                    <a:pt x="3498" y="1103"/>
                  </a:lnTo>
                  <a:lnTo>
                    <a:pt x="3498" y="1107"/>
                  </a:lnTo>
                  <a:lnTo>
                    <a:pt x="3498" y="1109"/>
                  </a:lnTo>
                  <a:lnTo>
                    <a:pt x="3496" y="1110"/>
                  </a:lnTo>
                  <a:lnTo>
                    <a:pt x="3494" y="1112"/>
                  </a:lnTo>
                  <a:lnTo>
                    <a:pt x="3490" y="1112"/>
                  </a:lnTo>
                  <a:lnTo>
                    <a:pt x="3486" y="1114"/>
                  </a:lnTo>
                  <a:lnTo>
                    <a:pt x="3482" y="1116"/>
                  </a:lnTo>
                  <a:lnTo>
                    <a:pt x="3480" y="1116"/>
                  </a:lnTo>
                  <a:lnTo>
                    <a:pt x="3476" y="1118"/>
                  </a:lnTo>
                  <a:lnTo>
                    <a:pt x="3474" y="1118"/>
                  </a:lnTo>
                  <a:lnTo>
                    <a:pt x="3472" y="1120"/>
                  </a:lnTo>
                  <a:lnTo>
                    <a:pt x="3470" y="1122"/>
                  </a:lnTo>
                  <a:lnTo>
                    <a:pt x="3472" y="1126"/>
                  </a:lnTo>
                  <a:lnTo>
                    <a:pt x="3472" y="1128"/>
                  </a:lnTo>
                  <a:lnTo>
                    <a:pt x="3472" y="1130"/>
                  </a:lnTo>
                  <a:lnTo>
                    <a:pt x="3472" y="1132"/>
                  </a:lnTo>
                  <a:lnTo>
                    <a:pt x="3476" y="1132"/>
                  </a:lnTo>
                  <a:lnTo>
                    <a:pt x="3480" y="1134"/>
                  </a:lnTo>
                  <a:lnTo>
                    <a:pt x="3482" y="1136"/>
                  </a:lnTo>
                  <a:lnTo>
                    <a:pt x="3484" y="1138"/>
                  </a:lnTo>
                  <a:lnTo>
                    <a:pt x="3484" y="1141"/>
                  </a:lnTo>
                  <a:lnTo>
                    <a:pt x="3486" y="1143"/>
                  </a:lnTo>
                  <a:lnTo>
                    <a:pt x="3486" y="1147"/>
                  </a:lnTo>
                  <a:lnTo>
                    <a:pt x="3486" y="1149"/>
                  </a:lnTo>
                  <a:lnTo>
                    <a:pt x="3486" y="1151"/>
                  </a:lnTo>
                  <a:lnTo>
                    <a:pt x="3486" y="1153"/>
                  </a:lnTo>
                  <a:lnTo>
                    <a:pt x="3484" y="1155"/>
                  </a:lnTo>
                  <a:lnTo>
                    <a:pt x="3482" y="1157"/>
                  </a:lnTo>
                  <a:lnTo>
                    <a:pt x="3482" y="1159"/>
                  </a:lnTo>
                  <a:lnTo>
                    <a:pt x="3480" y="1163"/>
                  </a:lnTo>
                  <a:lnTo>
                    <a:pt x="3480" y="1167"/>
                  </a:lnTo>
                  <a:lnTo>
                    <a:pt x="3480" y="1169"/>
                  </a:lnTo>
                  <a:lnTo>
                    <a:pt x="3482" y="1171"/>
                  </a:lnTo>
                  <a:lnTo>
                    <a:pt x="3488" y="1172"/>
                  </a:lnTo>
                  <a:lnTo>
                    <a:pt x="3492" y="1174"/>
                  </a:lnTo>
                  <a:lnTo>
                    <a:pt x="3494" y="1174"/>
                  </a:lnTo>
                  <a:lnTo>
                    <a:pt x="3496" y="1174"/>
                  </a:lnTo>
                  <a:lnTo>
                    <a:pt x="3498" y="1174"/>
                  </a:lnTo>
                  <a:lnTo>
                    <a:pt x="3501" y="1176"/>
                  </a:lnTo>
                  <a:lnTo>
                    <a:pt x="3503" y="1176"/>
                  </a:lnTo>
                  <a:lnTo>
                    <a:pt x="3505" y="1176"/>
                  </a:lnTo>
                  <a:lnTo>
                    <a:pt x="3507" y="1178"/>
                  </a:lnTo>
                  <a:lnTo>
                    <a:pt x="3507" y="1176"/>
                  </a:lnTo>
                  <a:lnTo>
                    <a:pt x="3509" y="1178"/>
                  </a:lnTo>
                  <a:lnTo>
                    <a:pt x="3511" y="1178"/>
                  </a:lnTo>
                  <a:lnTo>
                    <a:pt x="3513" y="1178"/>
                  </a:lnTo>
                  <a:lnTo>
                    <a:pt x="3515" y="1178"/>
                  </a:lnTo>
                  <a:lnTo>
                    <a:pt x="3515" y="1182"/>
                  </a:lnTo>
                  <a:lnTo>
                    <a:pt x="3513" y="1184"/>
                  </a:lnTo>
                  <a:lnTo>
                    <a:pt x="3513" y="1186"/>
                  </a:lnTo>
                  <a:lnTo>
                    <a:pt x="3513" y="1188"/>
                  </a:lnTo>
                  <a:lnTo>
                    <a:pt x="3513" y="1190"/>
                  </a:lnTo>
                  <a:lnTo>
                    <a:pt x="3515" y="1192"/>
                  </a:lnTo>
                  <a:lnTo>
                    <a:pt x="3515" y="1194"/>
                  </a:lnTo>
                  <a:lnTo>
                    <a:pt x="3513" y="1198"/>
                  </a:lnTo>
                  <a:lnTo>
                    <a:pt x="3511" y="1200"/>
                  </a:lnTo>
                  <a:lnTo>
                    <a:pt x="3511" y="1202"/>
                  </a:lnTo>
                  <a:lnTo>
                    <a:pt x="3511" y="1203"/>
                  </a:lnTo>
                  <a:lnTo>
                    <a:pt x="3509" y="1205"/>
                  </a:lnTo>
                  <a:lnTo>
                    <a:pt x="3513" y="1211"/>
                  </a:lnTo>
                  <a:lnTo>
                    <a:pt x="3517" y="1211"/>
                  </a:lnTo>
                  <a:lnTo>
                    <a:pt x="3521" y="1211"/>
                  </a:lnTo>
                  <a:lnTo>
                    <a:pt x="3523" y="1211"/>
                  </a:lnTo>
                  <a:lnTo>
                    <a:pt x="3527" y="1211"/>
                  </a:lnTo>
                  <a:lnTo>
                    <a:pt x="3529" y="1211"/>
                  </a:lnTo>
                  <a:lnTo>
                    <a:pt x="3530" y="1211"/>
                  </a:lnTo>
                  <a:lnTo>
                    <a:pt x="3532" y="1211"/>
                  </a:lnTo>
                  <a:lnTo>
                    <a:pt x="3536" y="1211"/>
                  </a:lnTo>
                  <a:lnTo>
                    <a:pt x="3538" y="1211"/>
                  </a:lnTo>
                  <a:lnTo>
                    <a:pt x="3540" y="1211"/>
                  </a:lnTo>
                  <a:lnTo>
                    <a:pt x="3542" y="1211"/>
                  </a:lnTo>
                  <a:lnTo>
                    <a:pt x="3544" y="1211"/>
                  </a:lnTo>
                  <a:lnTo>
                    <a:pt x="3548" y="1211"/>
                  </a:lnTo>
                  <a:lnTo>
                    <a:pt x="3550" y="1211"/>
                  </a:lnTo>
                  <a:lnTo>
                    <a:pt x="3552" y="1211"/>
                  </a:lnTo>
                  <a:lnTo>
                    <a:pt x="3554" y="1211"/>
                  </a:lnTo>
                  <a:lnTo>
                    <a:pt x="3556" y="1211"/>
                  </a:lnTo>
                  <a:lnTo>
                    <a:pt x="3558" y="1211"/>
                  </a:lnTo>
                  <a:lnTo>
                    <a:pt x="3558" y="1213"/>
                  </a:lnTo>
                  <a:lnTo>
                    <a:pt x="3560" y="1213"/>
                  </a:lnTo>
                  <a:lnTo>
                    <a:pt x="3561" y="1213"/>
                  </a:lnTo>
                  <a:lnTo>
                    <a:pt x="3565" y="1213"/>
                  </a:lnTo>
                  <a:lnTo>
                    <a:pt x="3567" y="1215"/>
                  </a:lnTo>
                  <a:lnTo>
                    <a:pt x="3571" y="1215"/>
                  </a:lnTo>
                  <a:lnTo>
                    <a:pt x="3573" y="1217"/>
                  </a:lnTo>
                  <a:lnTo>
                    <a:pt x="3575" y="1219"/>
                  </a:lnTo>
                  <a:lnTo>
                    <a:pt x="3579" y="1219"/>
                  </a:lnTo>
                  <a:lnTo>
                    <a:pt x="3581" y="1217"/>
                  </a:lnTo>
                  <a:lnTo>
                    <a:pt x="3583" y="1215"/>
                  </a:lnTo>
                  <a:lnTo>
                    <a:pt x="3585" y="1213"/>
                  </a:lnTo>
                  <a:lnTo>
                    <a:pt x="3587" y="1209"/>
                  </a:lnTo>
                  <a:lnTo>
                    <a:pt x="3591" y="1207"/>
                  </a:lnTo>
                  <a:lnTo>
                    <a:pt x="3592" y="1205"/>
                  </a:lnTo>
                  <a:lnTo>
                    <a:pt x="3596" y="1203"/>
                  </a:lnTo>
                  <a:lnTo>
                    <a:pt x="3598" y="1203"/>
                  </a:lnTo>
                  <a:lnTo>
                    <a:pt x="3604" y="1203"/>
                  </a:lnTo>
                  <a:lnTo>
                    <a:pt x="3608" y="1203"/>
                  </a:lnTo>
                  <a:lnTo>
                    <a:pt x="3612" y="1203"/>
                  </a:lnTo>
                  <a:lnTo>
                    <a:pt x="3616" y="1202"/>
                  </a:lnTo>
                  <a:lnTo>
                    <a:pt x="3618" y="1200"/>
                  </a:lnTo>
                  <a:lnTo>
                    <a:pt x="3620" y="1198"/>
                  </a:lnTo>
                  <a:lnTo>
                    <a:pt x="3622" y="1196"/>
                  </a:lnTo>
                  <a:lnTo>
                    <a:pt x="3622" y="1192"/>
                  </a:lnTo>
                  <a:lnTo>
                    <a:pt x="3623" y="1188"/>
                  </a:lnTo>
                  <a:lnTo>
                    <a:pt x="3623" y="1186"/>
                  </a:lnTo>
                  <a:lnTo>
                    <a:pt x="3627" y="1184"/>
                  </a:lnTo>
                  <a:lnTo>
                    <a:pt x="3629" y="1184"/>
                  </a:lnTo>
                  <a:lnTo>
                    <a:pt x="3633" y="1182"/>
                  </a:lnTo>
                  <a:lnTo>
                    <a:pt x="3635" y="1182"/>
                  </a:lnTo>
                  <a:lnTo>
                    <a:pt x="3639" y="1182"/>
                  </a:lnTo>
                  <a:lnTo>
                    <a:pt x="3641" y="1180"/>
                  </a:lnTo>
                  <a:lnTo>
                    <a:pt x="3645" y="1178"/>
                  </a:lnTo>
                  <a:lnTo>
                    <a:pt x="3647" y="1176"/>
                  </a:lnTo>
                  <a:lnTo>
                    <a:pt x="3649" y="1176"/>
                  </a:lnTo>
                  <a:lnTo>
                    <a:pt x="3653" y="1174"/>
                  </a:lnTo>
                  <a:lnTo>
                    <a:pt x="3654" y="1172"/>
                  </a:lnTo>
                  <a:lnTo>
                    <a:pt x="3658" y="1169"/>
                  </a:lnTo>
                  <a:lnTo>
                    <a:pt x="3660" y="1167"/>
                  </a:lnTo>
                  <a:lnTo>
                    <a:pt x="3664" y="1165"/>
                  </a:lnTo>
                  <a:lnTo>
                    <a:pt x="3666" y="1165"/>
                  </a:lnTo>
                  <a:lnTo>
                    <a:pt x="3666" y="1161"/>
                  </a:lnTo>
                  <a:lnTo>
                    <a:pt x="3668" y="1159"/>
                  </a:lnTo>
                  <a:lnTo>
                    <a:pt x="3668" y="1155"/>
                  </a:lnTo>
                  <a:lnTo>
                    <a:pt x="3670" y="1153"/>
                  </a:lnTo>
                  <a:lnTo>
                    <a:pt x="3670" y="1151"/>
                  </a:lnTo>
                  <a:lnTo>
                    <a:pt x="3672" y="1149"/>
                  </a:lnTo>
                  <a:lnTo>
                    <a:pt x="3676" y="1149"/>
                  </a:lnTo>
                  <a:lnTo>
                    <a:pt x="3678" y="1149"/>
                  </a:lnTo>
                  <a:lnTo>
                    <a:pt x="3680" y="1149"/>
                  </a:lnTo>
                  <a:lnTo>
                    <a:pt x="3682" y="1149"/>
                  </a:lnTo>
                  <a:lnTo>
                    <a:pt x="3684" y="1145"/>
                  </a:lnTo>
                  <a:lnTo>
                    <a:pt x="3684" y="1143"/>
                  </a:lnTo>
                  <a:lnTo>
                    <a:pt x="3685" y="1141"/>
                  </a:lnTo>
                  <a:lnTo>
                    <a:pt x="3687" y="1138"/>
                  </a:lnTo>
                  <a:lnTo>
                    <a:pt x="3689" y="1136"/>
                  </a:lnTo>
                  <a:lnTo>
                    <a:pt x="3691" y="1134"/>
                  </a:lnTo>
                  <a:lnTo>
                    <a:pt x="3693" y="1134"/>
                  </a:lnTo>
                  <a:lnTo>
                    <a:pt x="3695" y="1138"/>
                  </a:lnTo>
                  <a:lnTo>
                    <a:pt x="3697" y="1140"/>
                  </a:lnTo>
                  <a:lnTo>
                    <a:pt x="3699" y="1141"/>
                  </a:lnTo>
                  <a:lnTo>
                    <a:pt x="3703" y="1141"/>
                  </a:lnTo>
                  <a:lnTo>
                    <a:pt x="3705" y="1143"/>
                  </a:lnTo>
                  <a:lnTo>
                    <a:pt x="3707" y="1145"/>
                  </a:lnTo>
                  <a:lnTo>
                    <a:pt x="3711" y="1147"/>
                  </a:lnTo>
                  <a:lnTo>
                    <a:pt x="3713" y="1147"/>
                  </a:lnTo>
                  <a:lnTo>
                    <a:pt x="3715" y="1149"/>
                  </a:lnTo>
                  <a:lnTo>
                    <a:pt x="3716" y="1151"/>
                  </a:lnTo>
                  <a:lnTo>
                    <a:pt x="3718" y="1153"/>
                  </a:lnTo>
                  <a:lnTo>
                    <a:pt x="3720" y="1157"/>
                  </a:lnTo>
                  <a:lnTo>
                    <a:pt x="3722" y="1159"/>
                  </a:lnTo>
                  <a:lnTo>
                    <a:pt x="3724" y="1161"/>
                  </a:lnTo>
                  <a:lnTo>
                    <a:pt x="3726" y="1163"/>
                  </a:lnTo>
                  <a:lnTo>
                    <a:pt x="3728" y="1167"/>
                  </a:lnTo>
                  <a:lnTo>
                    <a:pt x="3730" y="1169"/>
                  </a:lnTo>
                  <a:lnTo>
                    <a:pt x="3730" y="1172"/>
                  </a:lnTo>
                  <a:lnTo>
                    <a:pt x="3730" y="1174"/>
                  </a:lnTo>
                  <a:lnTo>
                    <a:pt x="3730" y="1176"/>
                  </a:lnTo>
                  <a:lnTo>
                    <a:pt x="3730" y="1180"/>
                  </a:lnTo>
                  <a:lnTo>
                    <a:pt x="3730" y="1184"/>
                  </a:lnTo>
                  <a:lnTo>
                    <a:pt x="3730" y="1186"/>
                  </a:lnTo>
                  <a:lnTo>
                    <a:pt x="3730" y="1188"/>
                  </a:lnTo>
                  <a:lnTo>
                    <a:pt x="3730" y="1192"/>
                  </a:lnTo>
                  <a:lnTo>
                    <a:pt x="3728" y="1194"/>
                  </a:lnTo>
                  <a:lnTo>
                    <a:pt x="3728" y="1196"/>
                  </a:lnTo>
                  <a:lnTo>
                    <a:pt x="3726" y="1198"/>
                  </a:lnTo>
                  <a:lnTo>
                    <a:pt x="3728" y="1202"/>
                  </a:lnTo>
                  <a:lnTo>
                    <a:pt x="3728" y="1203"/>
                  </a:lnTo>
                  <a:lnTo>
                    <a:pt x="3728" y="1205"/>
                  </a:lnTo>
                  <a:lnTo>
                    <a:pt x="3728" y="1207"/>
                  </a:lnTo>
                  <a:lnTo>
                    <a:pt x="3728" y="1209"/>
                  </a:lnTo>
                  <a:lnTo>
                    <a:pt x="3728" y="1211"/>
                  </a:lnTo>
                  <a:lnTo>
                    <a:pt x="3726" y="1211"/>
                  </a:lnTo>
                  <a:lnTo>
                    <a:pt x="3724" y="1213"/>
                  </a:lnTo>
                  <a:lnTo>
                    <a:pt x="3724" y="1211"/>
                  </a:lnTo>
                  <a:lnTo>
                    <a:pt x="3722" y="1213"/>
                  </a:lnTo>
                  <a:lnTo>
                    <a:pt x="3722" y="1217"/>
                  </a:lnTo>
                  <a:lnTo>
                    <a:pt x="3720" y="1217"/>
                  </a:lnTo>
                  <a:lnTo>
                    <a:pt x="3720" y="1219"/>
                  </a:lnTo>
                  <a:lnTo>
                    <a:pt x="3720" y="1221"/>
                  </a:lnTo>
                  <a:lnTo>
                    <a:pt x="3720" y="1223"/>
                  </a:lnTo>
                  <a:lnTo>
                    <a:pt x="3720" y="1227"/>
                  </a:lnTo>
                  <a:lnTo>
                    <a:pt x="3720" y="1229"/>
                  </a:lnTo>
                  <a:lnTo>
                    <a:pt x="3722" y="1231"/>
                  </a:lnTo>
                  <a:lnTo>
                    <a:pt x="3722" y="1234"/>
                  </a:lnTo>
                  <a:lnTo>
                    <a:pt x="3722" y="1238"/>
                  </a:lnTo>
                  <a:lnTo>
                    <a:pt x="3724" y="1240"/>
                  </a:lnTo>
                  <a:lnTo>
                    <a:pt x="3724" y="1244"/>
                  </a:lnTo>
                  <a:lnTo>
                    <a:pt x="3726" y="1246"/>
                  </a:lnTo>
                  <a:lnTo>
                    <a:pt x="3726" y="1248"/>
                  </a:lnTo>
                  <a:lnTo>
                    <a:pt x="3724" y="1250"/>
                  </a:lnTo>
                  <a:lnTo>
                    <a:pt x="3724" y="1252"/>
                  </a:lnTo>
                  <a:lnTo>
                    <a:pt x="3724" y="1254"/>
                  </a:lnTo>
                  <a:lnTo>
                    <a:pt x="3722" y="1256"/>
                  </a:lnTo>
                  <a:lnTo>
                    <a:pt x="3720" y="1258"/>
                  </a:lnTo>
                  <a:lnTo>
                    <a:pt x="3720" y="1260"/>
                  </a:lnTo>
                  <a:lnTo>
                    <a:pt x="3720" y="1262"/>
                  </a:lnTo>
                  <a:lnTo>
                    <a:pt x="3718" y="1265"/>
                  </a:lnTo>
                  <a:lnTo>
                    <a:pt x="3718" y="1269"/>
                  </a:lnTo>
                  <a:lnTo>
                    <a:pt x="3716" y="1271"/>
                  </a:lnTo>
                  <a:lnTo>
                    <a:pt x="3715" y="1273"/>
                  </a:lnTo>
                  <a:lnTo>
                    <a:pt x="3713" y="1273"/>
                  </a:lnTo>
                  <a:lnTo>
                    <a:pt x="3709" y="1275"/>
                  </a:lnTo>
                  <a:lnTo>
                    <a:pt x="3707" y="1277"/>
                  </a:lnTo>
                  <a:lnTo>
                    <a:pt x="3703" y="1279"/>
                  </a:lnTo>
                  <a:lnTo>
                    <a:pt x="3701" y="1281"/>
                  </a:lnTo>
                  <a:lnTo>
                    <a:pt x="3701" y="1285"/>
                  </a:lnTo>
                  <a:lnTo>
                    <a:pt x="3703" y="1287"/>
                  </a:lnTo>
                  <a:lnTo>
                    <a:pt x="3705" y="1291"/>
                  </a:lnTo>
                  <a:lnTo>
                    <a:pt x="3707" y="1293"/>
                  </a:lnTo>
                  <a:lnTo>
                    <a:pt x="3707" y="1295"/>
                  </a:lnTo>
                  <a:lnTo>
                    <a:pt x="3709" y="1297"/>
                  </a:lnTo>
                  <a:lnTo>
                    <a:pt x="3709" y="1298"/>
                  </a:lnTo>
                  <a:lnTo>
                    <a:pt x="3707" y="1300"/>
                  </a:lnTo>
                  <a:lnTo>
                    <a:pt x="3703" y="1302"/>
                  </a:lnTo>
                  <a:lnTo>
                    <a:pt x="3703" y="1304"/>
                  </a:lnTo>
                  <a:lnTo>
                    <a:pt x="3701" y="1306"/>
                  </a:lnTo>
                  <a:lnTo>
                    <a:pt x="3701" y="1310"/>
                  </a:lnTo>
                  <a:lnTo>
                    <a:pt x="3701" y="1312"/>
                  </a:lnTo>
                  <a:lnTo>
                    <a:pt x="3699" y="1314"/>
                  </a:lnTo>
                  <a:lnTo>
                    <a:pt x="3699" y="1316"/>
                  </a:lnTo>
                  <a:lnTo>
                    <a:pt x="3699" y="1318"/>
                  </a:lnTo>
                  <a:lnTo>
                    <a:pt x="3699" y="1320"/>
                  </a:lnTo>
                  <a:lnTo>
                    <a:pt x="3703" y="1320"/>
                  </a:lnTo>
                  <a:lnTo>
                    <a:pt x="3705" y="1322"/>
                  </a:lnTo>
                  <a:lnTo>
                    <a:pt x="3707" y="1324"/>
                  </a:lnTo>
                  <a:lnTo>
                    <a:pt x="3709" y="1328"/>
                  </a:lnTo>
                  <a:lnTo>
                    <a:pt x="3709" y="1329"/>
                  </a:lnTo>
                  <a:lnTo>
                    <a:pt x="3711" y="1333"/>
                  </a:lnTo>
                  <a:lnTo>
                    <a:pt x="3711" y="1335"/>
                  </a:lnTo>
                  <a:lnTo>
                    <a:pt x="3713" y="1341"/>
                  </a:lnTo>
                  <a:lnTo>
                    <a:pt x="3713" y="1343"/>
                  </a:lnTo>
                  <a:lnTo>
                    <a:pt x="3715" y="1343"/>
                  </a:lnTo>
                  <a:lnTo>
                    <a:pt x="3718" y="1343"/>
                  </a:lnTo>
                  <a:lnTo>
                    <a:pt x="3720" y="1343"/>
                  </a:lnTo>
                  <a:lnTo>
                    <a:pt x="3722" y="1345"/>
                  </a:lnTo>
                  <a:lnTo>
                    <a:pt x="3724" y="1345"/>
                  </a:lnTo>
                  <a:lnTo>
                    <a:pt x="3726" y="1345"/>
                  </a:lnTo>
                  <a:lnTo>
                    <a:pt x="3728" y="1347"/>
                  </a:lnTo>
                  <a:lnTo>
                    <a:pt x="3730" y="1347"/>
                  </a:lnTo>
                  <a:lnTo>
                    <a:pt x="3732" y="1349"/>
                  </a:lnTo>
                  <a:lnTo>
                    <a:pt x="3734" y="1351"/>
                  </a:lnTo>
                  <a:lnTo>
                    <a:pt x="3740" y="1349"/>
                  </a:lnTo>
                  <a:lnTo>
                    <a:pt x="3742" y="1349"/>
                  </a:lnTo>
                  <a:lnTo>
                    <a:pt x="3746" y="1349"/>
                  </a:lnTo>
                  <a:lnTo>
                    <a:pt x="3747" y="1347"/>
                  </a:lnTo>
                  <a:lnTo>
                    <a:pt x="3749" y="1345"/>
                  </a:lnTo>
                  <a:lnTo>
                    <a:pt x="3753" y="1343"/>
                  </a:lnTo>
                  <a:lnTo>
                    <a:pt x="3755" y="1343"/>
                  </a:lnTo>
                  <a:lnTo>
                    <a:pt x="3759" y="1341"/>
                  </a:lnTo>
                  <a:lnTo>
                    <a:pt x="3761" y="1341"/>
                  </a:lnTo>
                  <a:lnTo>
                    <a:pt x="3765" y="1343"/>
                  </a:lnTo>
                  <a:lnTo>
                    <a:pt x="3767" y="1343"/>
                  </a:lnTo>
                  <a:lnTo>
                    <a:pt x="3769" y="1345"/>
                  </a:lnTo>
                  <a:lnTo>
                    <a:pt x="3771" y="1349"/>
                  </a:lnTo>
                  <a:lnTo>
                    <a:pt x="3771" y="1351"/>
                  </a:lnTo>
                  <a:lnTo>
                    <a:pt x="3773" y="1353"/>
                  </a:lnTo>
                  <a:lnTo>
                    <a:pt x="3773" y="1355"/>
                  </a:lnTo>
                  <a:lnTo>
                    <a:pt x="3775" y="1359"/>
                  </a:lnTo>
                  <a:lnTo>
                    <a:pt x="3777" y="1360"/>
                  </a:lnTo>
                  <a:lnTo>
                    <a:pt x="3779" y="1362"/>
                  </a:lnTo>
                  <a:lnTo>
                    <a:pt x="3780" y="1364"/>
                  </a:lnTo>
                  <a:lnTo>
                    <a:pt x="3782" y="1366"/>
                  </a:lnTo>
                  <a:lnTo>
                    <a:pt x="3788" y="1370"/>
                  </a:lnTo>
                  <a:lnTo>
                    <a:pt x="3792" y="1370"/>
                  </a:lnTo>
                  <a:lnTo>
                    <a:pt x="3794" y="1370"/>
                  </a:lnTo>
                  <a:lnTo>
                    <a:pt x="3796" y="1372"/>
                  </a:lnTo>
                  <a:lnTo>
                    <a:pt x="3798" y="1372"/>
                  </a:lnTo>
                  <a:lnTo>
                    <a:pt x="3800" y="1372"/>
                  </a:lnTo>
                  <a:lnTo>
                    <a:pt x="3802" y="1372"/>
                  </a:lnTo>
                  <a:lnTo>
                    <a:pt x="3804" y="1372"/>
                  </a:lnTo>
                  <a:lnTo>
                    <a:pt x="3806" y="1372"/>
                  </a:lnTo>
                  <a:lnTo>
                    <a:pt x="3810" y="1370"/>
                  </a:lnTo>
                  <a:lnTo>
                    <a:pt x="3810" y="1372"/>
                  </a:lnTo>
                  <a:lnTo>
                    <a:pt x="3811" y="1372"/>
                  </a:lnTo>
                  <a:lnTo>
                    <a:pt x="3811" y="1374"/>
                  </a:lnTo>
                  <a:lnTo>
                    <a:pt x="3813" y="1374"/>
                  </a:lnTo>
                  <a:lnTo>
                    <a:pt x="3815" y="1376"/>
                  </a:lnTo>
                  <a:lnTo>
                    <a:pt x="3819" y="1380"/>
                  </a:lnTo>
                  <a:lnTo>
                    <a:pt x="3821" y="1382"/>
                  </a:lnTo>
                  <a:lnTo>
                    <a:pt x="3823" y="1384"/>
                  </a:lnTo>
                  <a:lnTo>
                    <a:pt x="3825" y="1384"/>
                  </a:lnTo>
                  <a:lnTo>
                    <a:pt x="3825" y="1386"/>
                  </a:lnTo>
                  <a:lnTo>
                    <a:pt x="3829" y="1386"/>
                  </a:lnTo>
                  <a:lnTo>
                    <a:pt x="3831" y="1388"/>
                  </a:lnTo>
                  <a:lnTo>
                    <a:pt x="3833" y="1388"/>
                  </a:lnTo>
                  <a:lnTo>
                    <a:pt x="3835" y="1388"/>
                  </a:lnTo>
                  <a:lnTo>
                    <a:pt x="3837" y="1388"/>
                  </a:lnTo>
                  <a:lnTo>
                    <a:pt x="3839" y="1390"/>
                  </a:lnTo>
                  <a:lnTo>
                    <a:pt x="3841" y="1390"/>
                  </a:lnTo>
                  <a:lnTo>
                    <a:pt x="3842" y="1391"/>
                  </a:lnTo>
                  <a:lnTo>
                    <a:pt x="3844" y="1393"/>
                  </a:lnTo>
                  <a:lnTo>
                    <a:pt x="3846" y="1395"/>
                  </a:lnTo>
                  <a:lnTo>
                    <a:pt x="3848" y="1395"/>
                  </a:lnTo>
                  <a:lnTo>
                    <a:pt x="3850" y="1397"/>
                  </a:lnTo>
                  <a:lnTo>
                    <a:pt x="3852" y="1399"/>
                  </a:lnTo>
                  <a:lnTo>
                    <a:pt x="3854" y="1399"/>
                  </a:lnTo>
                  <a:lnTo>
                    <a:pt x="3856" y="1401"/>
                  </a:lnTo>
                  <a:lnTo>
                    <a:pt x="3858" y="1403"/>
                  </a:lnTo>
                  <a:lnTo>
                    <a:pt x="3860" y="1405"/>
                  </a:lnTo>
                  <a:lnTo>
                    <a:pt x="3860" y="1409"/>
                  </a:lnTo>
                  <a:lnTo>
                    <a:pt x="3860" y="1411"/>
                  </a:lnTo>
                  <a:lnTo>
                    <a:pt x="3862" y="1413"/>
                  </a:lnTo>
                  <a:lnTo>
                    <a:pt x="3864" y="1415"/>
                  </a:lnTo>
                  <a:lnTo>
                    <a:pt x="3864" y="1417"/>
                  </a:lnTo>
                  <a:lnTo>
                    <a:pt x="3866" y="1417"/>
                  </a:lnTo>
                  <a:lnTo>
                    <a:pt x="3866" y="1421"/>
                  </a:lnTo>
                  <a:lnTo>
                    <a:pt x="3868" y="1422"/>
                  </a:lnTo>
                  <a:lnTo>
                    <a:pt x="3868" y="1424"/>
                  </a:lnTo>
                  <a:lnTo>
                    <a:pt x="3870" y="1426"/>
                  </a:lnTo>
                  <a:lnTo>
                    <a:pt x="3870" y="1428"/>
                  </a:lnTo>
                  <a:lnTo>
                    <a:pt x="3872" y="1428"/>
                  </a:lnTo>
                  <a:lnTo>
                    <a:pt x="3873" y="1430"/>
                  </a:lnTo>
                  <a:lnTo>
                    <a:pt x="3873" y="1432"/>
                  </a:lnTo>
                  <a:lnTo>
                    <a:pt x="3875" y="1434"/>
                  </a:lnTo>
                  <a:lnTo>
                    <a:pt x="3875" y="1436"/>
                  </a:lnTo>
                  <a:lnTo>
                    <a:pt x="3877" y="1440"/>
                  </a:lnTo>
                  <a:lnTo>
                    <a:pt x="3877" y="1442"/>
                  </a:lnTo>
                  <a:lnTo>
                    <a:pt x="3877" y="1444"/>
                  </a:lnTo>
                  <a:lnTo>
                    <a:pt x="3879" y="1444"/>
                  </a:lnTo>
                  <a:lnTo>
                    <a:pt x="3881" y="1444"/>
                  </a:lnTo>
                  <a:lnTo>
                    <a:pt x="3881" y="1442"/>
                  </a:lnTo>
                  <a:lnTo>
                    <a:pt x="3881" y="1440"/>
                  </a:lnTo>
                  <a:lnTo>
                    <a:pt x="3881" y="1438"/>
                  </a:lnTo>
                  <a:lnTo>
                    <a:pt x="3881" y="1436"/>
                  </a:lnTo>
                  <a:lnTo>
                    <a:pt x="3883" y="1434"/>
                  </a:lnTo>
                  <a:lnTo>
                    <a:pt x="3883" y="1432"/>
                  </a:lnTo>
                  <a:lnTo>
                    <a:pt x="3885" y="1432"/>
                  </a:lnTo>
                  <a:lnTo>
                    <a:pt x="3887" y="1430"/>
                  </a:lnTo>
                  <a:lnTo>
                    <a:pt x="3889" y="1426"/>
                  </a:lnTo>
                  <a:lnTo>
                    <a:pt x="3891" y="1424"/>
                  </a:lnTo>
                  <a:lnTo>
                    <a:pt x="3893" y="1424"/>
                  </a:lnTo>
                  <a:lnTo>
                    <a:pt x="3893" y="1422"/>
                  </a:lnTo>
                  <a:lnTo>
                    <a:pt x="3895" y="1421"/>
                  </a:lnTo>
                  <a:lnTo>
                    <a:pt x="3897" y="1421"/>
                  </a:lnTo>
                  <a:lnTo>
                    <a:pt x="3901" y="1419"/>
                  </a:lnTo>
                  <a:lnTo>
                    <a:pt x="3903" y="1419"/>
                  </a:lnTo>
                  <a:lnTo>
                    <a:pt x="3906" y="1421"/>
                  </a:lnTo>
                  <a:lnTo>
                    <a:pt x="3908" y="1421"/>
                  </a:lnTo>
                  <a:lnTo>
                    <a:pt x="3912" y="1421"/>
                  </a:lnTo>
                  <a:lnTo>
                    <a:pt x="3914" y="1422"/>
                  </a:lnTo>
                  <a:lnTo>
                    <a:pt x="3918" y="1422"/>
                  </a:lnTo>
                  <a:lnTo>
                    <a:pt x="3920" y="1422"/>
                  </a:lnTo>
                  <a:lnTo>
                    <a:pt x="3922" y="1422"/>
                  </a:lnTo>
                  <a:lnTo>
                    <a:pt x="3924" y="1424"/>
                  </a:lnTo>
                  <a:lnTo>
                    <a:pt x="3926" y="1424"/>
                  </a:lnTo>
                  <a:lnTo>
                    <a:pt x="3928" y="1424"/>
                  </a:lnTo>
                  <a:lnTo>
                    <a:pt x="3930" y="1424"/>
                  </a:lnTo>
                  <a:lnTo>
                    <a:pt x="3932" y="1424"/>
                  </a:lnTo>
                  <a:lnTo>
                    <a:pt x="3937" y="1426"/>
                  </a:lnTo>
                  <a:lnTo>
                    <a:pt x="3939" y="1424"/>
                  </a:lnTo>
                  <a:lnTo>
                    <a:pt x="3941" y="1424"/>
                  </a:lnTo>
                  <a:lnTo>
                    <a:pt x="3943" y="1424"/>
                  </a:lnTo>
                  <a:lnTo>
                    <a:pt x="3945" y="1424"/>
                  </a:lnTo>
                  <a:lnTo>
                    <a:pt x="3947" y="1424"/>
                  </a:lnTo>
                  <a:lnTo>
                    <a:pt x="3949" y="1424"/>
                  </a:lnTo>
                  <a:lnTo>
                    <a:pt x="3953" y="1422"/>
                  </a:lnTo>
                  <a:lnTo>
                    <a:pt x="3955" y="1424"/>
                  </a:lnTo>
                  <a:lnTo>
                    <a:pt x="3957" y="1426"/>
                  </a:lnTo>
                  <a:lnTo>
                    <a:pt x="3959" y="1428"/>
                  </a:lnTo>
                  <a:lnTo>
                    <a:pt x="3959" y="1430"/>
                  </a:lnTo>
                  <a:lnTo>
                    <a:pt x="3961" y="1432"/>
                  </a:lnTo>
                  <a:lnTo>
                    <a:pt x="3966" y="1436"/>
                  </a:lnTo>
                  <a:lnTo>
                    <a:pt x="3968" y="1438"/>
                  </a:lnTo>
                  <a:lnTo>
                    <a:pt x="3970" y="1438"/>
                  </a:lnTo>
                  <a:lnTo>
                    <a:pt x="3972" y="1440"/>
                  </a:lnTo>
                  <a:lnTo>
                    <a:pt x="3974" y="1442"/>
                  </a:lnTo>
                  <a:lnTo>
                    <a:pt x="3976" y="1444"/>
                  </a:lnTo>
                  <a:lnTo>
                    <a:pt x="3978" y="1444"/>
                  </a:lnTo>
                  <a:lnTo>
                    <a:pt x="3980" y="1446"/>
                  </a:lnTo>
                  <a:lnTo>
                    <a:pt x="3982" y="1448"/>
                  </a:lnTo>
                  <a:lnTo>
                    <a:pt x="3984" y="1450"/>
                  </a:lnTo>
                  <a:lnTo>
                    <a:pt x="3986" y="1450"/>
                  </a:lnTo>
                  <a:lnTo>
                    <a:pt x="3988" y="1452"/>
                  </a:lnTo>
                  <a:lnTo>
                    <a:pt x="3990" y="1454"/>
                  </a:lnTo>
                  <a:lnTo>
                    <a:pt x="3992" y="1455"/>
                  </a:lnTo>
                  <a:lnTo>
                    <a:pt x="3994" y="1455"/>
                  </a:lnTo>
                  <a:lnTo>
                    <a:pt x="3996" y="1459"/>
                  </a:lnTo>
                  <a:lnTo>
                    <a:pt x="3997" y="1463"/>
                  </a:lnTo>
                  <a:lnTo>
                    <a:pt x="3996" y="1465"/>
                  </a:lnTo>
                  <a:lnTo>
                    <a:pt x="3996" y="1467"/>
                  </a:lnTo>
                  <a:lnTo>
                    <a:pt x="3996" y="1469"/>
                  </a:lnTo>
                  <a:lnTo>
                    <a:pt x="3994" y="1469"/>
                  </a:lnTo>
                  <a:lnTo>
                    <a:pt x="3994" y="1471"/>
                  </a:lnTo>
                  <a:lnTo>
                    <a:pt x="3992" y="1473"/>
                  </a:lnTo>
                  <a:lnTo>
                    <a:pt x="3990" y="1473"/>
                  </a:lnTo>
                  <a:lnTo>
                    <a:pt x="3986" y="1475"/>
                  </a:lnTo>
                  <a:lnTo>
                    <a:pt x="3984" y="1477"/>
                  </a:lnTo>
                  <a:lnTo>
                    <a:pt x="3982" y="1479"/>
                  </a:lnTo>
                  <a:lnTo>
                    <a:pt x="3980" y="1481"/>
                  </a:lnTo>
                  <a:lnTo>
                    <a:pt x="3980" y="1483"/>
                  </a:lnTo>
                  <a:lnTo>
                    <a:pt x="3980" y="1485"/>
                  </a:lnTo>
                  <a:lnTo>
                    <a:pt x="3978" y="1486"/>
                  </a:lnTo>
                  <a:lnTo>
                    <a:pt x="3980" y="1486"/>
                  </a:lnTo>
                  <a:lnTo>
                    <a:pt x="3982" y="1486"/>
                  </a:lnTo>
                  <a:lnTo>
                    <a:pt x="3984" y="1486"/>
                  </a:lnTo>
                  <a:lnTo>
                    <a:pt x="3988" y="1486"/>
                  </a:lnTo>
                  <a:lnTo>
                    <a:pt x="3990" y="1486"/>
                  </a:lnTo>
                  <a:lnTo>
                    <a:pt x="3994" y="1488"/>
                  </a:lnTo>
                  <a:lnTo>
                    <a:pt x="3996" y="1490"/>
                  </a:lnTo>
                  <a:lnTo>
                    <a:pt x="3999" y="1490"/>
                  </a:lnTo>
                  <a:lnTo>
                    <a:pt x="4001" y="1490"/>
                  </a:lnTo>
                  <a:lnTo>
                    <a:pt x="4005" y="1490"/>
                  </a:lnTo>
                  <a:lnTo>
                    <a:pt x="4007" y="1490"/>
                  </a:lnTo>
                  <a:lnTo>
                    <a:pt x="4011" y="1490"/>
                  </a:lnTo>
                  <a:lnTo>
                    <a:pt x="4011" y="1488"/>
                  </a:lnTo>
                  <a:lnTo>
                    <a:pt x="4013" y="1486"/>
                  </a:lnTo>
                  <a:lnTo>
                    <a:pt x="4015" y="1488"/>
                  </a:lnTo>
                  <a:lnTo>
                    <a:pt x="4017" y="1488"/>
                  </a:lnTo>
                  <a:lnTo>
                    <a:pt x="4019" y="1488"/>
                  </a:lnTo>
                  <a:lnTo>
                    <a:pt x="4021" y="1488"/>
                  </a:lnTo>
                  <a:lnTo>
                    <a:pt x="4025" y="1488"/>
                  </a:lnTo>
                  <a:lnTo>
                    <a:pt x="4028" y="1488"/>
                  </a:lnTo>
                  <a:lnTo>
                    <a:pt x="4028" y="1490"/>
                  </a:lnTo>
                  <a:lnTo>
                    <a:pt x="4028" y="1492"/>
                  </a:lnTo>
                  <a:lnTo>
                    <a:pt x="4030" y="1494"/>
                  </a:lnTo>
                  <a:lnTo>
                    <a:pt x="4030" y="1496"/>
                  </a:lnTo>
                  <a:lnTo>
                    <a:pt x="4032" y="1498"/>
                  </a:lnTo>
                  <a:lnTo>
                    <a:pt x="4034" y="1500"/>
                  </a:lnTo>
                  <a:lnTo>
                    <a:pt x="4036" y="1500"/>
                  </a:lnTo>
                  <a:lnTo>
                    <a:pt x="4038" y="1500"/>
                  </a:lnTo>
                  <a:lnTo>
                    <a:pt x="4038" y="1498"/>
                  </a:lnTo>
                  <a:lnTo>
                    <a:pt x="4040" y="1496"/>
                  </a:lnTo>
                  <a:lnTo>
                    <a:pt x="4040" y="1494"/>
                  </a:lnTo>
                  <a:lnTo>
                    <a:pt x="4038" y="1494"/>
                  </a:lnTo>
                  <a:lnTo>
                    <a:pt x="4038" y="1492"/>
                  </a:lnTo>
                  <a:lnTo>
                    <a:pt x="4038" y="1490"/>
                  </a:lnTo>
                  <a:lnTo>
                    <a:pt x="4040" y="1488"/>
                  </a:lnTo>
                  <a:lnTo>
                    <a:pt x="4040" y="1486"/>
                  </a:lnTo>
                  <a:lnTo>
                    <a:pt x="4042" y="1483"/>
                  </a:lnTo>
                  <a:lnTo>
                    <a:pt x="4044" y="1481"/>
                  </a:lnTo>
                  <a:lnTo>
                    <a:pt x="4044" y="1479"/>
                  </a:lnTo>
                  <a:lnTo>
                    <a:pt x="4044" y="1475"/>
                  </a:lnTo>
                  <a:lnTo>
                    <a:pt x="4046" y="1475"/>
                  </a:lnTo>
                  <a:lnTo>
                    <a:pt x="4048" y="1477"/>
                  </a:lnTo>
                  <a:lnTo>
                    <a:pt x="4050" y="1477"/>
                  </a:lnTo>
                  <a:lnTo>
                    <a:pt x="4052" y="1479"/>
                  </a:lnTo>
                  <a:lnTo>
                    <a:pt x="4054" y="1477"/>
                  </a:lnTo>
                  <a:lnTo>
                    <a:pt x="4056" y="1477"/>
                  </a:lnTo>
                  <a:lnTo>
                    <a:pt x="4056" y="1475"/>
                  </a:lnTo>
                  <a:lnTo>
                    <a:pt x="4058" y="1475"/>
                  </a:lnTo>
                  <a:lnTo>
                    <a:pt x="4059" y="1473"/>
                  </a:lnTo>
                  <a:lnTo>
                    <a:pt x="4061" y="1473"/>
                  </a:lnTo>
                  <a:lnTo>
                    <a:pt x="4063" y="1473"/>
                  </a:lnTo>
                  <a:lnTo>
                    <a:pt x="4065" y="1475"/>
                  </a:lnTo>
                  <a:lnTo>
                    <a:pt x="4067" y="1475"/>
                  </a:lnTo>
                  <a:lnTo>
                    <a:pt x="4067" y="1477"/>
                  </a:lnTo>
                  <a:lnTo>
                    <a:pt x="4067" y="1479"/>
                  </a:lnTo>
                  <a:lnTo>
                    <a:pt x="4067" y="1481"/>
                  </a:lnTo>
                  <a:lnTo>
                    <a:pt x="4067" y="1483"/>
                  </a:lnTo>
                  <a:lnTo>
                    <a:pt x="4067" y="1485"/>
                  </a:lnTo>
                  <a:lnTo>
                    <a:pt x="4067" y="1486"/>
                  </a:lnTo>
                  <a:lnTo>
                    <a:pt x="4067" y="1488"/>
                  </a:lnTo>
                  <a:lnTo>
                    <a:pt x="4069" y="1492"/>
                  </a:lnTo>
                  <a:lnTo>
                    <a:pt x="4069" y="1494"/>
                  </a:lnTo>
                  <a:lnTo>
                    <a:pt x="4069" y="1496"/>
                  </a:lnTo>
                  <a:lnTo>
                    <a:pt x="4069" y="1498"/>
                  </a:lnTo>
                  <a:lnTo>
                    <a:pt x="4071" y="1500"/>
                  </a:lnTo>
                  <a:lnTo>
                    <a:pt x="4073" y="1502"/>
                  </a:lnTo>
                  <a:lnTo>
                    <a:pt x="4073" y="1504"/>
                  </a:lnTo>
                  <a:lnTo>
                    <a:pt x="4075" y="1504"/>
                  </a:lnTo>
                  <a:lnTo>
                    <a:pt x="4075" y="1506"/>
                  </a:lnTo>
                  <a:lnTo>
                    <a:pt x="4077" y="1508"/>
                  </a:lnTo>
                  <a:lnTo>
                    <a:pt x="4079" y="1510"/>
                  </a:lnTo>
                  <a:lnTo>
                    <a:pt x="4079" y="1512"/>
                  </a:lnTo>
                  <a:lnTo>
                    <a:pt x="4079" y="1514"/>
                  </a:lnTo>
                  <a:lnTo>
                    <a:pt x="4077" y="1516"/>
                  </a:lnTo>
                  <a:lnTo>
                    <a:pt x="4077" y="1519"/>
                  </a:lnTo>
                  <a:lnTo>
                    <a:pt x="4081" y="1523"/>
                  </a:lnTo>
                  <a:lnTo>
                    <a:pt x="4079" y="1525"/>
                  </a:lnTo>
                  <a:lnTo>
                    <a:pt x="4079" y="1527"/>
                  </a:lnTo>
                  <a:lnTo>
                    <a:pt x="4077" y="1531"/>
                  </a:lnTo>
                  <a:lnTo>
                    <a:pt x="4077" y="1533"/>
                  </a:lnTo>
                  <a:lnTo>
                    <a:pt x="4079" y="1535"/>
                  </a:lnTo>
                  <a:lnTo>
                    <a:pt x="4081" y="1535"/>
                  </a:lnTo>
                  <a:lnTo>
                    <a:pt x="4083" y="1535"/>
                  </a:lnTo>
                  <a:lnTo>
                    <a:pt x="4083" y="1537"/>
                  </a:lnTo>
                  <a:lnTo>
                    <a:pt x="4085" y="1537"/>
                  </a:lnTo>
                  <a:lnTo>
                    <a:pt x="4085" y="1539"/>
                  </a:lnTo>
                  <a:lnTo>
                    <a:pt x="4087" y="1539"/>
                  </a:lnTo>
                  <a:lnTo>
                    <a:pt x="4089" y="1541"/>
                  </a:lnTo>
                  <a:lnTo>
                    <a:pt x="4091" y="1541"/>
                  </a:lnTo>
                  <a:lnTo>
                    <a:pt x="4094" y="1541"/>
                  </a:lnTo>
                  <a:lnTo>
                    <a:pt x="4096" y="1541"/>
                  </a:lnTo>
                  <a:lnTo>
                    <a:pt x="4100" y="1539"/>
                  </a:lnTo>
                  <a:lnTo>
                    <a:pt x="4102" y="1539"/>
                  </a:lnTo>
                  <a:lnTo>
                    <a:pt x="4104" y="1539"/>
                  </a:lnTo>
                  <a:lnTo>
                    <a:pt x="4106" y="1539"/>
                  </a:lnTo>
                  <a:lnTo>
                    <a:pt x="4108" y="1539"/>
                  </a:lnTo>
                  <a:lnTo>
                    <a:pt x="4110" y="1541"/>
                  </a:lnTo>
                  <a:lnTo>
                    <a:pt x="4112" y="1541"/>
                  </a:lnTo>
                  <a:lnTo>
                    <a:pt x="4114" y="1543"/>
                  </a:lnTo>
                  <a:lnTo>
                    <a:pt x="4116" y="1543"/>
                  </a:lnTo>
                  <a:lnTo>
                    <a:pt x="4120" y="1543"/>
                  </a:lnTo>
                  <a:lnTo>
                    <a:pt x="4122" y="1543"/>
                  </a:lnTo>
                  <a:lnTo>
                    <a:pt x="4123" y="1541"/>
                  </a:lnTo>
                  <a:lnTo>
                    <a:pt x="4125" y="1541"/>
                  </a:lnTo>
                  <a:lnTo>
                    <a:pt x="4129" y="1543"/>
                  </a:lnTo>
                  <a:lnTo>
                    <a:pt x="4131" y="1541"/>
                  </a:lnTo>
                  <a:lnTo>
                    <a:pt x="4133" y="1541"/>
                  </a:lnTo>
                  <a:lnTo>
                    <a:pt x="4135" y="1541"/>
                  </a:lnTo>
                  <a:lnTo>
                    <a:pt x="4139" y="1541"/>
                  </a:lnTo>
                  <a:lnTo>
                    <a:pt x="4141" y="1543"/>
                  </a:lnTo>
                  <a:lnTo>
                    <a:pt x="4143" y="1543"/>
                  </a:lnTo>
                  <a:lnTo>
                    <a:pt x="4145" y="1541"/>
                  </a:lnTo>
                  <a:lnTo>
                    <a:pt x="4147" y="1541"/>
                  </a:lnTo>
                  <a:lnTo>
                    <a:pt x="4151" y="1539"/>
                  </a:lnTo>
                  <a:lnTo>
                    <a:pt x="4154" y="1541"/>
                  </a:lnTo>
                  <a:lnTo>
                    <a:pt x="4156" y="1543"/>
                  </a:lnTo>
                  <a:lnTo>
                    <a:pt x="4158" y="1545"/>
                  </a:lnTo>
                  <a:lnTo>
                    <a:pt x="4158" y="1547"/>
                  </a:lnTo>
                  <a:lnTo>
                    <a:pt x="4160" y="1547"/>
                  </a:lnTo>
                  <a:lnTo>
                    <a:pt x="4160" y="1548"/>
                  </a:lnTo>
                  <a:lnTo>
                    <a:pt x="4162" y="1550"/>
                  </a:lnTo>
                  <a:lnTo>
                    <a:pt x="4162" y="1552"/>
                  </a:lnTo>
                  <a:lnTo>
                    <a:pt x="4164" y="1552"/>
                  </a:lnTo>
                  <a:lnTo>
                    <a:pt x="4164" y="1554"/>
                  </a:lnTo>
                  <a:lnTo>
                    <a:pt x="4166" y="1554"/>
                  </a:lnTo>
                  <a:lnTo>
                    <a:pt x="4166" y="1556"/>
                  </a:lnTo>
                  <a:lnTo>
                    <a:pt x="4166" y="1558"/>
                  </a:lnTo>
                  <a:lnTo>
                    <a:pt x="4166" y="1560"/>
                  </a:lnTo>
                  <a:lnTo>
                    <a:pt x="4168" y="1558"/>
                  </a:lnTo>
                  <a:lnTo>
                    <a:pt x="4172" y="1556"/>
                  </a:lnTo>
                  <a:lnTo>
                    <a:pt x="4172" y="1554"/>
                  </a:lnTo>
                  <a:lnTo>
                    <a:pt x="4174" y="1554"/>
                  </a:lnTo>
                  <a:lnTo>
                    <a:pt x="4174" y="1552"/>
                  </a:lnTo>
                  <a:lnTo>
                    <a:pt x="4176" y="1550"/>
                  </a:lnTo>
                  <a:lnTo>
                    <a:pt x="4178" y="1548"/>
                  </a:lnTo>
                  <a:lnTo>
                    <a:pt x="4180" y="1547"/>
                  </a:lnTo>
                  <a:lnTo>
                    <a:pt x="4180" y="1545"/>
                  </a:lnTo>
                  <a:lnTo>
                    <a:pt x="4182" y="1545"/>
                  </a:lnTo>
                  <a:lnTo>
                    <a:pt x="4182" y="1543"/>
                  </a:lnTo>
                  <a:lnTo>
                    <a:pt x="4185" y="1543"/>
                  </a:lnTo>
                  <a:lnTo>
                    <a:pt x="4185" y="1541"/>
                  </a:lnTo>
                  <a:lnTo>
                    <a:pt x="4185" y="1539"/>
                  </a:lnTo>
                  <a:lnTo>
                    <a:pt x="4185" y="1537"/>
                  </a:lnTo>
                  <a:lnTo>
                    <a:pt x="4185" y="1535"/>
                  </a:lnTo>
                  <a:lnTo>
                    <a:pt x="4185" y="1533"/>
                  </a:lnTo>
                  <a:lnTo>
                    <a:pt x="4187" y="1531"/>
                  </a:lnTo>
                  <a:lnTo>
                    <a:pt x="4187" y="1529"/>
                  </a:lnTo>
                  <a:lnTo>
                    <a:pt x="4189" y="1529"/>
                  </a:lnTo>
                  <a:lnTo>
                    <a:pt x="4191" y="1527"/>
                  </a:lnTo>
                  <a:lnTo>
                    <a:pt x="4191" y="1525"/>
                  </a:lnTo>
                  <a:lnTo>
                    <a:pt x="4191" y="1523"/>
                  </a:lnTo>
                  <a:lnTo>
                    <a:pt x="4193" y="1521"/>
                  </a:lnTo>
                  <a:lnTo>
                    <a:pt x="4193" y="1519"/>
                  </a:lnTo>
                  <a:lnTo>
                    <a:pt x="4193" y="1517"/>
                  </a:lnTo>
                  <a:lnTo>
                    <a:pt x="4193" y="1516"/>
                  </a:lnTo>
                  <a:lnTo>
                    <a:pt x="4195" y="1514"/>
                  </a:lnTo>
                  <a:lnTo>
                    <a:pt x="4197" y="1512"/>
                  </a:lnTo>
                  <a:lnTo>
                    <a:pt x="4199" y="1510"/>
                  </a:lnTo>
                  <a:lnTo>
                    <a:pt x="4201" y="1508"/>
                  </a:lnTo>
                  <a:lnTo>
                    <a:pt x="4203" y="1506"/>
                  </a:lnTo>
                  <a:lnTo>
                    <a:pt x="4203" y="1504"/>
                  </a:lnTo>
                  <a:lnTo>
                    <a:pt x="4205" y="1504"/>
                  </a:lnTo>
                  <a:lnTo>
                    <a:pt x="4207" y="1502"/>
                  </a:lnTo>
                  <a:lnTo>
                    <a:pt x="4209" y="1500"/>
                  </a:lnTo>
                  <a:lnTo>
                    <a:pt x="4211" y="1498"/>
                  </a:lnTo>
                  <a:lnTo>
                    <a:pt x="4213" y="1498"/>
                  </a:lnTo>
                  <a:lnTo>
                    <a:pt x="4213" y="1496"/>
                  </a:lnTo>
                  <a:lnTo>
                    <a:pt x="4215" y="1496"/>
                  </a:lnTo>
                  <a:lnTo>
                    <a:pt x="4215" y="1494"/>
                  </a:lnTo>
                  <a:lnTo>
                    <a:pt x="4216" y="1494"/>
                  </a:lnTo>
                  <a:lnTo>
                    <a:pt x="4216" y="1492"/>
                  </a:lnTo>
                  <a:lnTo>
                    <a:pt x="4218" y="1492"/>
                  </a:lnTo>
                  <a:lnTo>
                    <a:pt x="4220" y="1490"/>
                  </a:lnTo>
                  <a:lnTo>
                    <a:pt x="4222" y="1488"/>
                  </a:lnTo>
                  <a:lnTo>
                    <a:pt x="4224" y="1485"/>
                  </a:lnTo>
                  <a:lnTo>
                    <a:pt x="4226" y="1485"/>
                  </a:lnTo>
                  <a:lnTo>
                    <a:pt x="4228" y="1485"/>
                  </a:lnTo>
                  <a:lnTo>
                    <a:pt x="4230" y="1483"/>
                  </a:lnTo>
                  <a:lnTo>
                    <a:pt x="4232" y="1483"/>
                  </a:lnTo>
                  <a:lnTo>
                    <a:pt x="4234" y="1483"/>
                  </a:lnTo>
                  <a:lnTo>
                    <a:pt x="4236" y="1483"/>
                  </a:lnTo>
                  <a:lnTo>
                    <a:pt x="4240" y="1483"/>
                  </a:lnTo>
                  <a:lnTo>
                    <a:pt x="4242" y="1481"/>
                  </a:lnTo>
                  <a:lnTo>
                    <a:pt x="4244" y="1481"/>
                  </a:lnTo>
                  <a:lnTo>
                    <a:pt x="4246" y="1481"/>
                  </a:lnTo>
                  <a:lnTo>
                    <a:pt x="4247" y="1481"/>
                  </a:lnTo>
                  <a:lnTo>
                    <a:pt x="4249" y="1479"/>
                  </a:lnTo>
                  <a:lnTo>
                    <a:pt x="4251" y="1479"/>
                  </a:lnTo>
                  <a:lnTo>
                    <a:pt x="4253" y="1479"/>
                  </a:lnTo>
                  <a:lnTo>
                    <a:pt x="4255" y="1477"/>
                  </a:lnTo>
                  <a:lnTo>
                    <a:pt x="4257" y="1477"/>
                  </a:lnTo>
                  <a:lnTo>
                    <a:pt x="4259" y="1477"/>
                  </a:lnTo>
                  <a:lnTo>
                    <a:pt x="4261" y="1475"/>
                  </a:lnTo>
                  <a:lnTo>
                    <a:pt x="4265" y="1475"/>
                  </a:lnTo>
                  <a:lnTo>
                    <a:pt x="4267" y="1473"/>
                  </a:lnTo>
                  <a:lnTo>
                    <a:pt x="4269" y="1473"/>
                  </a:lnTo>
                  <a:lnTo>
                    <a:pt x="4271" y="1473"/>
                  </a:lnTo>
                  <a:lnTo>
                    <a:pt x="4273" y="1473"/>
                  </a:lnTo>
                  <a:lnTo>
                    <a:pt x="4275" y="1473"/>
                  </a:lnTo>
                  <a:lnTo>
                    <a:pt x="4277" y="1473"/>
                  </a:lnTo>
                  <a:lnTo>
                    <a:pt x="4278" y="1471"/>
                  </a:lnTo>
                  <a:lnTo>
                    <a:pt x="4280" y="1471"/>
                  </a:lnTo>
                  <a:lnTo>
                    <a:pt x="4280" y="1469"/>
                  </a:lnTo>
                  <a:lnTo>
                    <a:pt x="4282" y="1469"/>
                  </a:lnTo>
                  <a:lnTo>
                    <a:pt x="4284" y="1469"/>
                  </a:lnTo>
                  <a:lnTo>
                    <a:pt x="4284" y="1467"/>
                  </a:lnTo>
                  <a:lnTo>
                    <a:pt x="4286" y="1467"/>
                  </a:lnTo>
                  <a:lnTo>
                    <a:pt x="4288" y="1469"/>
                  </a:lnTo>
                  <a:lnTo>
                    <a:pt x="4290" y="1465"/>
                  </a:lnTo>
                  <a:lnTo>
                    <a:pt x="4292" y="1465"/>
                  </a:lnTo>
                  <a:lnTo>
                    <a:pt x="4294" y="1465"/>
                  </a:lnTo>
                  <a:lnTo>
                    <a:pt x="4294" y="1463"/>
                  </a:lnTo>
                  <a:lnTo>
                    <a:pt x="4296" y="1461"/>
                  </a:lnTo>
                  <a:lnTo>
                    <a:pt x="4296" y="1459"/>
                  </a:lnTo>
                  <a:lnTo>
                    <a:pt x="4298" y="1459"/>
                  </a:lnTo>
                  <a:lnTo>
                    <a:pt x="4298" y="1457"/>
                  </a:lnTo>
                  <a:lnTo>
                    <a:pt x="4298" y="1455"/>
                  </a:lnTo>
                  <a:lnTo>
                    <a:pt x="4300" y="1454"/>
                  </a:lnTo>
                  <a:lnTo>
                    <a:pt x="4300" y="1452"/>
                  </a:lnTo>
                  <a:lnTo>
                    <a:pt x="4300" y="1448"/>
                  </a:lnTo>
                  <a:lnTo>
                    <a:pt x="4300" y="1446"/>
                  </a:lnTo>
                  <a:lnTo>
                    <a:pt x="4302" y="1444"/>
                  </a:lnTo>
                  <a:lnTo>
                    <a:pt x="4304" y="1442"/>
                  </a:lnTo>
                  <a:lnTo>
                    <a:pt x="4304" y="1440"/>
                  </a:lnTo>
                  <a:lnTo>
                    <a:pt x="4306" y="1440"/>
                  </a:lnTo>
                  <a:lnTo>
                    <a:pt x="4306" y="1438"/>
                  </a:lnTo>
                  <a:lnTo>
                    <a:pt x="4308" y="1436"/>
                  </a:lnTo>
                  <a:lnTo>
                    <a:pt x="4309" y="1434"/>
                  </a:lnTo>
                  <a:lnTo>
                    <a:pt x="4311" y="1434"/>
                  </a:lnTo>
                  <a:lnTo>
                    <a:pt x="4313" y="1432"/>
                  </a:lnTo>
                  <a:lnTo>
                    <a:pt x="4315" y="1430"/>
                  </a:lnTo>
                  <a:lnTo>
                    <a:pt x="4315" y="1428"/>
                  </a:lnTo>
                  <a:lnTo>
                    <a:pt x="4317" y="1428"/>
                  </a:lnTo>
                  <a:lnTo>
                    <a:pt x="4317" y="1426"/>
                  </a:lnTo>
                  <a:lnTo>
                    <a:pt x="4319" y="1424"/>
                  </a:lnTo>
                  <a:lnTo>
                    <a:pt x="4321" y="1422"/>
                  </a:lnTo>
                  <a:lnTo>
                    <a:pt x="4321" y="1417"/>
                  </a:lnTo>
                  <a:lnTo>
                    <a:pt x="4321" y="1415"/>
                  </a:lnTo>
                  <a:lnTo>
                    <a:pt x="4323" y="1413"/>
                  </a:lnTo>
                  <a:lnTo>
                    <a:pt x="4325" y="1411"/>
                  </a:lnTo>
                  <a:lnTo>
                    <a:pt x="4327" y="1411"/>
                  </a:lnTo>
                  <a:lnTo>
                    <a:pt x="4327" y="1409"/>
                  </a:lnTo>
                  <a:lnTo>
                    <a:pt x="4329" y="1409"/>
                  </a:lnTo>
                  <a:lnTo>
                    <a:pt x="4331" y="1407"/>
                  </a:lnTo>
                  <a:lnTo>
                    <a:pt x="4333" y="1407"/>
                  </a:lnTo>
                  <a:lnTo>
                    <a:pt x="4335" y="1407"/>
                  </a:lnTo>
                  <a:lnTo>
                    <a:pt x="4337" y="1407"/>
                  </a:lnTo>
                  <a:lnTo>
                    <a:pt x="4339" y="1407"/>
                  </a:lnTo>
                  <a:lnTo>
                    <a:pt x="4342" y="1407"/>
                  </a:lnTo>
                  <a:lnTo>
                    <a:pt x="4344" y="1407"/>
                  </a:lnTo>
                  <a:lnTo>
                    <a:pt x="4346" y="1407"/>
                  </a:lnTo>
                  <a:lnTo>
                    <a:pt x="4348" y="1405"/>
                  </a:lnTo>
                  <a:lnTo>
                    <a:pt x="4350" y="1405"/>
                  </a:lnTo>
                  <a:lnTo>
                    <a:pt x="4352" y="1403"/>
                  </a:lnTo>
                  <a:lnTo>
                    <a:pt x="4356" y="1399"/>
                  </a:lnTo>
                  <a:lnTo>
                    <a:pt x="4358" y="1399"/>
                  </a:lnTo>
                  <a:lnTo>
                    <a:pt x="4358" y="1397"/>
                  </a:lnTo>
                  <a:lnTo>
                    <a:pt x="4360" y="1397"/>
                  </a:lnTo>
                  <a:lnTo>
                    <a:pt x="4360" y="1395"/>
                  </a:lnTo>
                  <a:lnTo>
                    <a:pt x="4362" y="1395"/>
                  </a:lnTo>
                  <a:lnTo>
                    <a:pt x="4364" y="1393"/>
                  </a:lnTo>
                  <a:lnTo>
                    <a:pt x="4366" y="1393"/>
                  </a:lnTo>
                  <a:lnTo>
                    <a:pt x="4368" y="1391"/>
                  </a:lnTo>
                  <a:lnTo>
                    <a:pt x="4370" y="1391"/>
                  </a:lnTo>
                  <a:lnTo>
                    <a:pt x="4371" y="1390"/>
                  </a:lnTo>
                  <a:lnTo>
                    <a:pt x="4373" y="1390"/>
                  </a:lnTo>
                  <a:lnTo>
                    <a:pt x="4377" y="1390"/>
                  </a:lnTo>
                  <a:lnTo>
                    <a:pt x="4377" y="1388"/>
                  </a:lnTo>
                  <a:lnTo>
                    <a:pt x="4379" y="1388"/>
                  </a:lnTo>
                  <a:lnTo>
                    <a:pt x="4381" y="1386"/>
                  </a:lnTo>
                  <a:lnTo>
                    <a:pt x="4381" y="1382"/>
                  </a:lnTo>
                  <a:lnTo>
                    <a:pt x="4381" y="1378"/>
                  </a:lnTo>
                  <a:lnTo>
                    <a:pt x="4381" y="1376"/>
                  </a:lnTo>
                  <a:lnTo>
                    <a:pt x="4379" y="1376"/>
                  </a:lnTo>
                  <a:lnTo>
                    <a:pt x="4377" y="1374"/>
                  </a:lnTo>
                  <a:lnTo>
                    <a:pt x="4375" y="1372"/>
                  </a:lnTo>
                  <a:lnTo>
                    <a:pt x="4373" y="1370"/>
                  </a:lnTo>
                  <a:lnTo>
                    <a:pt x="4373" y="1368"/>
                  </a:lnTo>
                  <a:lnTo>
                    <a:pt x="4373" y="1366"/>
                  </a:lnTo>
                  <a:lnTo>
                    <a:pt x="4371" y="1366"/>
                  </a:lnTo>
                  <a:lnTo>
                    <a:pt x="4371" y="1364"/>
                  </a:lnTo>
                  <a:lnTo>
                    <a:pt x="4371" y="1362"/>
                  </a:lnTo>
                  <a:lnTo>
                    <a:pt x="4371" y="1360"/>
                  </a:lnTo>
                  <a:lnTo>
                    <a:pt x="4371" y="1359"/>
                  </a:lnTo>
                  <a:lnTo>
                    <a:pt x="4371" y="1355"/>
                  </a:lnTo>
                  <a:lnTo>
                    <a:pt x="4371" y="1353"/>
                  </a:lnTo>
                  <a:lnTo>
                    <a:pt x="4371" y="1351"/>
                  </a:lnTo>
                  <a:lnTo>
                    <a:pt x="4373" y="1349"/>
                  </a:lnTo>
                  <a:lnTo>
                    <a:pt x="4375" y="1349"/>
                  </a:lnTo>
                  <a:lnTo>
                    <a:pt x="4375" y="1347"/>
                  </a:lnTo>
                  <a:lnTo>
                    <a:pt x="4377" y="1345"/>
                  </a:lnTo>
                  <a:lnTo>
                    <a:pt x="4379" y="1343"/>
                  </a:lnTo>
                  <a:lnTo>
                    <a:pt x="4377" y="1341"/>
                  </a:lnTo>
                  <a:lnTo>
                    <a:pt x="4375" y="1341"/>
                  </a:lnTo>
                  <a:lnTo>
                    <a:pt x="4373" y="1339"/>
                  </a:lnTo>
                  <a:lnTo>
                    <a:pt x="4373" y="1337"/>
                  </a:lnTo>
                  <a:lnTo>
                    <a:pt x="4377" y="1333"/>
                  </a:lnTo>
                  <a:lnTo>
                    <a:pt x="4377" y="1331"/>
                  </a:lnTo>
                  <a:lnTo>
                    <a:pt x="4377" y="1329"/>
                  </a:lnTo>
                  <a:lnTo>
                    <a:pt x="4377" y="1328"/>
                  </a:lnTo>
                  <a:lnTo>
                    <a:pt x="4377" y="1326"/>
                  </a:lnTo>
                  <a:lnTo>
                    <a:pt x="4377" y="1324"/>
                  </a:lnTo>
                  <a:lnTo>
                    <a:pt x="4379" y="1322"/>
                  </a:lnTo>
                  <a:lnTo>
                    <a:pt x="4381" y="1322"/>
                  </a:lnTo>
                  <a:lnTo>
                    <a:pt x="4385" y="1320"/>
                  </a:lnTo>
                  <a:lnTo>
                    <a:pt x="4387" y="1318"/>
                  </a:lnTo>
                  <a:lnTo>
                    <a:pt x="4389" y="1314"/>
                  </a:lnTo>
                  <a:lnTo>
                    <a:pt x="4391" y="1312"/>
                  </a:lnTo>
                  <a:lnTo>
                    <a:pt x="4395" y="1310"/>
                  </a:lnTo>
                  <a:lnTo>
                    <a:pt x="4397" y="1310"/>
                  </a:lnTo>
                  <a:lnTo>
                    <a:pt x="4401" y="1312"/>
                  </a:lnTo>
                  <a:lnTo>
                    <a:pt x="4402" y="1314"/>
                  </a:lnTo>
                  <a:lnTo>
                    <a:pt x="4404" y="1316"/>
                  </a:lnTo>
                  <a:lnTo>
                    <a:pt x="4408" y="1316"/>
                  </a:lnTo>
                  <a:lnTo>
                    <a:pt x="4410" y="1316"/>
                  </a:lnTo>
                  <a:lnTo>
                    <a:pt x="4412" y="1316"/>
                  </a:lnTo>
                  <a:lnTo>
                    <a:pt x="4414" y="1316"/>
                  </a:lnTo>
                  <a:lnTo>
                    <a:pt x="4416" y="1316"/>
                  </a:lnTo>
                  <a:lnTo>
                    <a:pt x="4418" y="1318"/>
                  </a:lnTo>
                  <a:lnTo>
                    <a:pt x="4420" y="1320"/>
                  </a:lnTo>
                  <a:lnTo>
                    <a:pt x="4420" y="1322"/>
                  </a:lnTo>
                  <a:lnTo>
                    <a:pt x="4420" y="1324"/>
                  </a:lnTo>
                  <a:lnTo>
                    <a:pt x="4422" y="1326"/>
                  </a:lnTo>
                  <a:lnTo>
                    <a:pt x="4424" y="1326"/>
                  </a:lnTo>
                  <a:lnTo>
                    <a:pt x="4426" y="1326"/>
                  </a:lnTo>
                  <a:lnTo>
                    <a:pt x="4428" y="1324"/>
                  </a:lnTo>
                  <a:lnTo>
                    <a:pt x="4432" y="1324"/>
                  </a:lnTo>
                  <a:lnTo>
                    <a:pt x="4434" y="1324"/>
                  </a:lnTo>
                  <a:lnTo>
                    <a:pt x="4435" y="1326"/>
                  </a:lnTo>
                  <a:lnTo>
                    <a:pt x="4437" y="1328"/>
                  </a:lnTo>
                  <a:lnTo>
                    <a:pt x="4439" y="1328"/>
                  </a:lnTo>
                  <a:lnTo>
                    <a:pt x="4443" y="1328"/>
                  </a:lnTo>
                  <a:lnTo>
                    <a:pt x="4445" y="1328"/>
                  </a:lnTo>
                  <a:lnTo>
                    <a:pt x="4447" y="1328"/>
                  </a:lnTo>
                  <a:lnTo>
                    <a:pt x="4449" y="1328"/>
                  </a:lnTo>
                  <a:lnTo>
                    <a:pt x="4451" y="1328"/>
                  </a:lnTo>
                  <a:lnTo>
                    <a:pt x="4453" y="1328"/>
                  </a:lnTo>
                  <a:lnTo>
                    <a:pt x="4455" y="1326"/>
                  </a:lnTo>
                  <a:lnTo>
                    <a:pt x="4457" y="1326"/>
                  </a:lnTo>
                  <a:lnTo>
                    <a:pt x="4459" y="1326"/>
                  </a:lnTo>
                  <a:lnTo>
                    <a:pt x="4463" y="1322"/>
                  </a:lnTo>
                  <a:lnTo>
                    <a:pt x="4466" y="1324"/>
                  </a:lnTo>
                  <a:lnTo>
                    <a:pt x="4468" y="1324"/>
                  </a:lnTo>
                  <a:lnTo>
                    <a:pt x="4470" y="1326"/>
                  </a:lnTo>
                  <a:lnTo>
                    <a:pt x="4472" y="1326"/>
                  </a:lnTo>
                  <a:lnTo>
                    <a:pt x="4474" y="1326"/>
                  </a:lnTo>
                  <a:lnTo>
                    <a:pt x="4476" y="1326"/>
                  </a:lnTo>
                  <a:lnTo>
                    <a:pt x="4480" y="1328"/>
                  </a:lnTo>
                  <a:lnTo>
                    <a:pt x="4480" y="1329"/>
                  </a:lnTo>
                  <a:lnTo>
                    <a:pt x="4480" y="1331"/>
                  </a:lnTo>
                  <a:lnTo>
                    <a:pt x="4482" y="1333"/>
                  </a:lnTo>
                  <a:lnTo>
                    <a:pt x="4482" y="1335"/>
                  </a:lnTo>
                  <a:lnTo>
                    <a:pt x="4482" y="1337"/>
                  </a:lnTo>
                  <a:lnTo>
                    <a:pt x="4480" y="1339"/>
                  </a:lnTo>
                  <a:lnTo>
                    <a:pt x="4480" y="1341"/>
                  </a:lnTo>
                  <a:lnTo>
                    <a:pt x="4480" y="1343"/>
                  </a:lnTo>
                  <a:lnTo>
                    <a:pt x="4480" y="1345"/>
                  </a:lnTo>
                  <a:lnTo>
                    <a:pt x="4480" y="1347"/>
                  </a:lnTo>
                  <a:lnTo>
                    <a:pt x="4480" y="1349"/>
                  </a:lnTo>
                  <a:lnTo>
                    <a:pt x="4478" y="1351"/>
                  </a:lnTo>
                  <a:lnTo>
                    <a:pt x="4478" y="1353"/>
                  </a:lnTo>
                  <a:lnTo>
                    <a:pt x="4478" y="1355"/>
                  </a:lnTo>
                  <a:lnTo>
                    <a:pt x="4480" y="1357"/>
                  </a:lnTo>
                  <a:lnTo>
                    <a:pt x="4482" y="1359"/>
                  </a:lnTo>
                  <a:lnTo>
                    <a:pt x="4484" y="1360"/>
                  </a:lnTo>
                  <a:lnTo>
                    <a:pt x="4484" y="1362"/>
                  </a:lnTo>
                  <a:lnTo>
                    <a:pt x="4482" y="1364"/>
                  </a:lnTo>
                  <a:lnTo>
                    <a:pt x="4480" y="1364"/>
                  </a:lnTo>
                  <a:lnTo>
                    <a:pt x="4480" y="1366"/>
                  </a:lnTo>
                  <a:lnTo>
                    <a:pt x="4478" y="1368"/>
                  </a:lnTo>
                  <a:lnTo>
                    <a:pt x="4478" y="1370"/>
                  </a:lnTo>
                  <a:lnTo>
                    <a:pt x="4476" y="1372"/>
                  </a:lnTo>
                  <a:lnTo>
                    <a:pt x="4474" y="1374"/>
                  </a:lnTo>
                  <a:lnTo>
                    <a:pt x="4474" y="1376"/>
                  </a:lnTo>
                  <a:lnTo>
                    <a:pt x="4474" y="1378"/>
                  </a:lnTo>
                  <a:lnTo>
                    <a:pt x="4474" y="1380"/>
                  </a:lnTo>
                  <a:lnTo>
                    <a:pt x="4472" y="1382"/>
                  </a:lnTo>
                  <a:lnTo>
                    <a:pt x="4472" y="1384"/>
                  </a:lnTo>
                  <a:lnTo>
                    <a:pt x="4470" y="1386"/>
                  </a:lnTo>
                  <a:lnTo>
                    <a:pt x="4470" y="1390"/>
                  </a:lnTo>
                  <a:lnTo>
                    <a:pt x="4470" y="1391"/>
                  </a:lnTo>
                  <a:lnTo>
                    <a:pt x="4468" y="1393"/>
                  </a:lnTo>
                  <a:lnTo>
                    <a:pt x="4468" y="1395"/>
                  </a:lnTo>
                  <a:lnTo>
                    <a:pt x="4466" y="1397"/>
                  </a:lnTo>
                  <a:lnTo>
                    <a:pt x="4465" y="1397"/>
                  </a:lnTo>
                  <a:lnTo>
                    <a:pt x="4463" y="1399"/>
                  </a:lnTo>
                  <a:lnTo>
                    <a:pt x="4461" y="1401"/>
                  </a:lnTo>
                  <a:lnTo>
                    <a:pt x="4461" y="1403"/>
                  </a:lnTo>
                  <a:lnTo>
                    <a:pt x="4459" y="1405"/>
                  </a:lnTo>
                  <a:lnTo>
                    <a:pt x="4457" y="1407"/>
                  </a:lnTo>
                  <a:lnTo>
                    <a:pt x="4455" y="1407"/>
                  </a:lnTo>
                  <a:lnTo>
                    <a:pt x="4453" y="1407"/>
                  </a:lnTo>
                  <a:lnTo>
                    <a:pt x="4449" y="1407"/>
                  </a:lnTo>
                  <a:lnTo>
                    <a:pt x="4447" y="1407"/>
                  </a:lnTo>
                  <a:lnTo>
                    <a:pt x="4445" y="1405"/>
                  </a:lnTo>
                  <a:lnTo>
                    <a:pt x="4443" y="1405"/>
                  </a:lnTo>
                  <a:lnTo>
                    <a:pt x="4441" y="1405"/>
                  </a:lnTo>
                  <a:lnTo>
                    <a:pt x="4439" y="1405"/>
                  </a:lnTo>
                  <a:lnTo>
                    <a:pt x="4437" y="1405"/>
                  </a:lnTo>
                  <a:lnTo>
                    <a:pt x="4435" y="1405"/>
                  </a:lnTo>
                  <a:lnTo>
                    <a:pt x="4434" y="1405"/>
                  </a:lnTo>
                  <a:lnTo>
                    <a:pt x="4430" y="1405"/>
                  </a:lnTo>
                  <a:lnTo>
                    <a:pt x="4428" y="1407"/>
                  </a:lnTo>
                  <a:lnTo>
                    <a:pt x="4426" y="1407"/>
                  </a:lnTo>
                  <a:lnTo>
                    <a:pt x="4424" y="1407"/>
                  </a:lnTo>
                  <a:lnTo>
                    <a:pt x="4424" y="1409"/>
                  </a:lnTo>
                  <a:lnTo>
                    <a:pt x="4422" y="1409"/>
                  </a:lnTo>
                  <a:lnTo>
                    <a:pt x="4420" y="1411"/>
                  </a:lnTo>
                  <a:lnTo>
                    <a:pt x="4418" y="1411"/>
                  </a:lnTo>
                  <a:lnTo>
                    <a:pt x="4416" y="1413"/>
                  </a:lnTo>
                  <a:lnTo>
                    <a:pt x="4414" y="1413"/>
                  </a:lnTo>
                  <a:lnTo>
                    <a:pt x="4412" y="1415"/>
                  </a:lnTo>
                  <a:lnTo>
                    <a:pt x="4412" y="1417"/>
                  </a:lnTo>
                  <a:lnTo>
                    <a:pt x="4410" y="1417"/>
                  </a:lnTo>
                  <a:lnTo>
                    <a:pt x="4408" y="1419"/>
                  </a:lnTo>
                  <a:lnTo>
                    <a:pt x="4406" y="1421"/>
                  </a:lnTo>
                  <a:lnTo>
                    <a:pt x="4404" y="1421"/>
                  </a:lnTo>
                  <a:lnTo>
                    <a:pt x="4404" y="1422"/>
                  </a:lnTo>
                  <a:lnTo>
                    <a:pt x="4402" y="1426"/>
                  </a:lnTo>
                  <a:lnTo>
                    <a:pt x="4402" y="1430"/>
                  </a:lnTo>
                  <a:lnTo>
                    <a:pt x="4402" y="1436"/>
                  </a:lnTo>
                  <a:lnTo>
                    <a:pt x="4402" y="1438"/>
                  </a:lnTo>
                  <a:lnTo>
                    <a:pt x="4401" y="1440"/>
                  </a:lnTo>
                  <a:lnTo>
                    <a:pt x="4397" y="1442"/>
                  </a:lnTo>
                  <a:lnTo>
                    <a:pt x="4395" y="1446"/>
                  </a:lnTo>
                  <a:lnTo>
                    <a:pt x="4393" y="1450"/>
                  </a:lnTo>
                  <a:lnTo>
                    <a:pt x="4391" y="1454"/>
                  </a:lnTo>
                  <a:lnTo>
                    <a:pt x="4389" y="1461"/>
                  </a:lnTo>
                  <a:lnTo>
                    <a:pt x="4389" y="1463"/>
                  </a:lnTo>
                  <a:lnTo>
                    <a:pt x="4389" y="1465"/>
                  </a:lnTo>
                  <a:lnTo>
                    <a:pt x="4387" y="1467"/>
                  </a:lnTo>
                  <a:lnTo>
                    <a:pt x="4383" y="1469"/>
                  </a:lnTo>
                  <a:lnTo>
                    <a:pt x="4381" y="1471"/>
                  </a:lnTo>
                  <a:lnTo>
                    <a:pt x="4379" y="1473"/>
                  </a:lnTo>
                  <a:lnTo>
                    <a:pt x="4375" y="1477"/>
                  </a:lnTo>
                  <a:lnTo>
                    <a:pt x="4373" y="1479"/>
                  </a:lnTo>
                  <a:lnTo>
                    <a:pt x="4371" y="1479"/>
                  </a:lnTo>
                  <a:lnTo>
                    <a:pt x="4370" y="1479"/>
                  </a:lnTo>
                  <a:lnTo>
                    <a:pt x="4370" y="1481"/>
                  </a:lnTo>
                  <a:lnTo>
                    <a:pt x="4368" y="1481"/>
                  </a:lnTo>
                  <a:lnTo>
                    <a:pt x="4366" y="1481"/>
                  </a:lnTo>
                  <a:lnTo>
                    <a:pt x="4364" y="1483"/>
                  </a:lnTo>
                  <a:lnTo>
                    <a:pt x="4362" y="1483"/>
                  </a:lnTo>
                  <a:lnTo>
                    <a:pt x="4360" y="1485"/>
                  </a:lnTo>
                  <a:lnTo>
                    <a:pt x="4358" y="1485"/>
                  </a:lnTo>
                  <a:lnTo>
                    <a:pt x="4356" y="1486"/>
                  </a:lnTo>
                  <a:lnTo>
                    <a:pt x="4352" y="1488"/>
                  </a:lnTo>
                  <a:lnTo>
                    <a:pt x="4350" y="1490"/>
                  </a:lnTo>
                  <a:lnTo>
                    <a:pt x="4350" y="1492"/>
                  </a:lnTo>
                  <a:lnTo>
                    <a:pt x="4348" y="1492"/>
                  </a:lnTo>
                  <a:lnTo>
                    <a:pt x="4348" y="1494"/>
                  </a:lnTo>
                  <a:lnTo>
                    <a:pt x="4346" y="1494"/>
                  </a:lnTo>
                  <a:lnTo>
                    <a:pt x="4346" y="1496"/>
                  </a:lnTo>
                  <a:lnTo>
                    <a:pt x="4344" y="1498"/>
                  </a:lnTo>
                  <a:lnTo>
                    <a:pt x="4342" y="1498"/>
                  </a:lnTo>
                  <a:lnTo>
                    <a:pt x="4342" y="1502"/>
                  </a:lnTo>
                  <a:lnTo>
                    <a:pt x="4340" y="1506"/>
                  </a:lnTo>
                  <a:lnTo>
                    <a:pt x="4339" y="1508"/>
                  </a:lnTo>
                  <a:lnTo>
                    <a:pt x="4337" y="1512"/>
                  </a:lnTo>
                  <a:lnTo>
                    <a:pt x="4335" y="1514"/>
                  </a:lnTo>
                  <a:lnTo>
                    <a:pt x="4335" y="1516"/>
                  </a:lnTo>
                  <a:lnTo>
                    <a:pt x="4335" y="1519"/>
                  </a:lnTo>
                  <a:lnTo>
                    <a:pt x="4333" y="1521"/>
                  </a:lnTo>
                  <a:lnTo>
                    <a:pt x="4335" y="1523"/>
                  </a:lnTo>
                  <a:lnTo>
                    <a:pt x="4337" y="1523"/>
                  </a:lnTo>
                  <a:lnTo>
                    <a:pt x="4339" y="1525"/>
                  </a:lnTo>
                  <a:lnTo>
                    <a:pt x="4342" y="1525"/>
                  </a:lnTo>
                  <a:lnTo>
                    <a:pt x="4344" y="1527"/>
                  </a:lnTo>
                  <a:lnTo>
                    <a:pt x="4348" y="1527"/>
                  </a:lnTo>
                  <a:lnTo>
                    <a:pt x="4350" y="1527"/>
                  </a:lnTo>
                  <a:lnTo>
                    <a:pt x="4354" y="1529"/>
                  </a:lnTo>
                  <a:lnTo>
                    <a:pt x="4356" y="1529"/>
                  </a:lnTo>
                  <a:lnTo>
                    <a:pt x="4358" y="1529"/>
                  </a:lnTo>
                  <a:lnTo>
                    <a:pt x="4360" y="1527"/>
                  </a:lnTo>
                  <a:lnTo>
                    <a:pt x="4362" y="1527"/>
                  </a:lnTo>
                  <a:lnTo>
                    <a:pt x="4364" y="1529"/>
                  </a:lnTo>
                  <a:lnTo>
                    <a:pt x="4366" y="1531"/>
                  </a:lnTo>
                  <a:lnTo>
                    <a:pt x="4368" y="1533"/>
                  </a:lnTo>
                  <a:lnTo>
                    <a:pt x="4370" y="1535"/>
                  </a:lnTo>
                  <a:lnTo>
                    <a:pt x="4370" y="1537"/>
                  </a:lnTo>
                  <a:lnTo>
                    <a:pt x="4371" y="1539"/>
                  </a:lnTo>
                  <a:lnTo>
                    <a:pt x="4373" y="1541"/>
                  </a:lnTo>
                  <a:lnTo>
                    <a:pt x="4373" y="1543"/>
                  </a:lnTo>
                  <a:lnTo>
                    <a:pt x="4373" y="1545"/>
                  </a:lnTo>
                  <a:lnTo>
                    <a:pt x="4375" y="1547"/>
                  </a:lnTo>
                  <a:lnTo>
                    <a:pt x="4375" y="1548"/>
                  </a:lnTo>
                  <a:lnTo>
                    <a:pt x="4377" y="1548"/>
                  </a:lnTo>
                  <a:lnTo>
                    <a:pt x="4377" y="1550"/>
                  </a:lnTo>
                  <a:lnTo>
                    <a:pt x="4379" y="1550"/>
                  </a:lnTo>
                  <a:lnTo>
                    <a:pt x="4381" y="1550"/>
                  </a:lnTo>
                  <a:lnTo>
                    <a:pt x="4385" y="1548"/>
                  </a:lnTo>
                  <a:lnTo>
                    <a:pt x="4387" y="1548"/>
                  </a:lnTo>
                  <a:lnTo>
                    <a:pt x="4389" y="1547"/>
                  </a:lnTo>
                  <a:lnTo>
                    <a:pt x="4391" y="1547"/>
                  </a:lnTo>
                  <a:lnTo>
                    <a:pt x="4391" y="1550"/>
                  </a:lnTo>
                  <a:lnTo>
                    <a:pt x="4393" y="1552"/>
                  </a:lnTo>
                  <a:lnTo>
                    <a:pt x="4395" y="1554"/>
                  </a:lnTo>
                  <a:lnTo>
                    <a:pt x="4397" y="1558"/>
                  </a:lnTo>
                  <a:lnTo>
                    <a:pt x="4399" y="1562"/>
                  </a:lnTo>
                  <a:lnTo>
                    <a:pt x="4399" y="1566"/>
                  </a:lnTo>
                  <a:lnTo>
                    <a:pt x="4401" y="1568"/>
                  </a:lnTo>
                  <a:lnTo>
                    <a:pt x="4402" y="1572"/>
                  </a:lnTo>
                  <a:lnTo>
                    <a:pt x="4402" y="1574"/>
                  </a:lnTo>
                  <a:lnTo>
                    <a:pt x="4404" y="1576"/>
                  </a:lnTo>
                  <a:lnTo>
                    <a:pt x="4408" y="1576"/>
                  </a:lnTo>
                  <a:lnTo>
                    <a:pt x="4410" y="1576"/>
                  </a:lnTo>
                  <a:lnTo>
                    <a:pt x="4412" y="1578"/>
                  </a:lnTo>
                  <a:lnTo>
                    <a:pt x="4418" y="1581"/>
                  </a:lnTo>
                  <a:lnTo>
                    <a:pt x="4420" y="1585"/>
                  </a:lnTo>
                  <a:lnTo>
                    <a:pt x="4426" y="1589"/>
                  </a:lnTo>
                  <a:lnTo>
                    <a:pt x="4432" y="1593"/>
                  </a:lnTo>
                  <a:lnTo>
                    <a:pt x="4434" y="1595"/>
                  </a:lnTo>
                  <a:lnTo>
                    <a:pt x="4437" y="1599"/>
                  </a:lnTo>
                  <a:lnTo>
                    <a:pt x="4439" y="1603"/>
                  </a:lnTo>
                  <a:lnTo>
                    <a:pt x="4443" y="1607"/>
                  </a:lnTo>
                  <a:lnTo>
                    <a:pt x="4447" y="1607"/>
                  </a:lnTo>
                  <a:lnTo>
                    <a:pt x="4451" y="1609"/>
                  </a:lnTo>
                  <a:lnTo>
                    <a:pt x="4453" y="1610"/>
                  </a:lnTo>
                  <a:lnTo>
                    <a:pt x="4457" y="1612"/>
                  </a:lnTo>
                  <a:lnTo>
                    <a:pt x="4459" y="1614"/>
                  </a:lnTo>
                  <a:lnTo>
                    <a:pt x="4461" y="1616"/>
                  </a:lnTo>
                  <a:lnTo>
                    <a:pt x="4463" y="1618"/>
                  </a:lnTo>
                  <a:lnTo>
                    <a:pt x="4465" y="1622"/>
                  </a:lnTo>
                  <a:lnTo>
                    <a:pt x="4468" y="1624"/>
                  </a:lnTo>
                  <a:lnTo>
                    <a:pt x="4470" y="1626"/>
                  </a:lnTo>
                  <a:lnTo>
                    <a:pt x="4474" y="1630"/>
                  </a:lnTo>
                  <a:lnTo>
                    <a:pt x="4476" y="1632"/>
                  </a:lnTo>
                  <a:lnTo>
                    <a:pt x="4478" y="1636"/>
                  </a:lnTo>
                  <a:lnTo>
                    <a:pt x="4478" y="1640"/>
                  </a:lnTo>
                  <a:lnTo>
                    <a:pt x="4480" y="1643"/>
                  </a:lnTo>
                  <a:lnTo>
                    <a:pt x="4482" y="1645"/>
                  </a:lnTo>
                  <a:lnTo>
                    <a:pt x="4484" y="1649"/>
                  </a:lnTo>
                  <a:lnTo>
                    <a:pt x="4490" y="1649"/>
                  </a:lnTo>
                  <a:lnTo>
                    <a:pt x="4494" y="1649"/>
                  </a:lnTo>
                  <a:lnTo>
                    <a:pt x="4497" y="1649"/>
                  </a:lnTo>
                  <a:lnTo>
                    <a:pt x="4503" y="1649"/>
                  </a:lnTo>
                  <a:lnTo>
                    <a:pt x="4507" y="1649"/>
                  </a:lnTo>
                  <a:lnTo>
                    <a:pt x="4513" y="1649"/>
                  </a:lnTo>
                  <a:lnTo>
                    <a:pt x="4517" y="1651"/>
                  </a:lnTo>
                  <a:lnTo>
                    <a:pt x="4519" y="1653"/>
                  </a:lnTo>
                  <a:lnTo>
                    <a:pt x="4525" y="1653"/>
                  </a:lnTo>
                  <a:lnTo>
                    <a:pt x="4530" y="1653"/>
                  </a:lnTo>
                  <a:lnTo>
                    <a:pt x="4536" y="1651"/>
                  </a:lnTo>
                  <a:lnTo>
                    <a:pt x="4540" y="1651"/>
                  </a:lnTo>
                  <a:lnTo>
                    <a:pt x="4544" y="1649"/>
                  </a:lnTo>
                  <a:lnTo>
                    <a:pt x="4548" y="1647"/>
                  </a:lnTo>
                  <a:lnTo>
                    <a:pt x="4552" y="1643"/>
                  </a:lnTo>
                  <a:lnTo>
                    <a:pt x="4554" y="1640"/>
                  </a:lnTo>
                  <a:lnTo>
                    <a:pt x="4558" y="1636"/>
                  </a:lnTo>
                  <a:lnTo>
                    <a:pt x="4559" y="1634"/>
                  </a:lnTo>
                  <a:lnTo>
                    <a:pt x="4559" y="1632"/>
                  </a:lnTo>
                  <a:lnTo>
                    <a:pt x="4559" y="1630"/>
                  </a:lnTo>
                  <a:lnTo>
                    <a:pt x="4561" y="1628"/>
                  </a:lnTo>
                  <a:lnTo>
                    <a:pt x="4561" y="1626"/>
                  </a:lnTo>
                  <a:lnTo>
                    <a:pt x="4561" y="1624"/>
                  </a:lnTo>
                  <a:lnTo>
                    <a:pt x="4561" y="1622"/>
                  </a:lnTo>
                  <a:lnTo>
                    <a:pt x="4561" y="1620"/>
                  </a:lnTo>
                  <a:lnTo>
                    <a:pt x="4561" y="1618"/>
                  </a:lnTo>
                  <a:lnTo>
                    <a:pt x="4559" y="1616"/>
                  </a:lnTo>
                  <a:lnTo>
                    <a:pt x="4559" y="1614"/>
                  </a:lnTo>
                  <a:lnTo>
                    <a:pt x="4561" y="1614"/>
                  </a:lnTo>
                  <a:lnTo>
                    <a:pt x="4563" y="1614"/>
                  </a:lnTo>
                  <a:lnTo>
                    <a:pt x="4567" y="1614"/>
                  </a:lnTo>
                  <a:lnTo>
                    <a:pt x="4571" y="1614"/>
                  </a:lnTo>
                  <a:lnTo>
                    <a:pt x="4577" y="1614"/>
                  </a:lnTo>
                  <a:lnTo>
                    <a:pt x="4579" y="1614"/>
                  </a:lnTo>
                  <a:lnTo>
                    <a:pt x="4583" y="1612"/>
                  </a:lnTo>
                  <a:lnTo>
                    <a:pt x="4587" y="1612"/>
                  </a:lnTo>
                  <a:lnTo>
                    <a:pt x="4592" y="1612"/>
                  </a:lnTo>
                  <a:lnTo>
                    <a:pt x="4596" y="1612"/>
                  </a:lnTo>
                  <a:lnTo>
                    <a:pt x="4602" y="1612"/>
                  </a:lnTo>
                  <a:lnTo>
                    <a:pt x="4608" y="1612"/>
                  </a:lnTo>
                  <a:lnTo>
                    <a:pt x="4612" y="1610"/>
                  </a:lnTo>
                  <a:lnTo>
                    <a:pt x="4614" y="1609"/>
                  </a:lnTo>
                  <a:lnTo>
                    <a:pt x="4616" y="1607"/>
                  </a:lnTo>
                  <a:lnTo>
                    <a:pt x="4618" y="1605"/>
                  </a:lnTo>
                  <a:lnTo>
                    <a:pt x="4621" y="1603"/>
                  </a:lnTo>
                  <a:lnTo>
                    <a:pt x="4625" y="1603"/>
                  </a:lnTo>
                  <a:lnTo>
                    <a:pt x="4631" y="1601"/>
                  </a:lnTo>
                  <a:lnTo>
                    <a:pt x="4637" y="1599"/>
                  </a:lnTo>
                  <a:lnTo>
                    <a:pt x="4641" y="1597"/>
                  </a:lnTo>
                  <a:lnTo>
                    <a:pt x="4645" y="1595"/>
                  </a:lnTo>
                  <a:lnTo>
                    <a:pt x="4649" y="1591"/>
                  </a:lnTo>
                  <a:lnTo>
                    <a:pt x="4651" y="1589"/>
                  </a:lnTo>
                  <a:lnTo>
                    <a:pt x="4652" y="1587"/>
                  </a:lnTo>
                  <a:lnTo>
                    <a:pt x="4654" y="1585"/>
                  </a:lnTo>
                  <a:lnTo>
                    <a:pt x="4656" y="1583"/>
                  </a:lnTo>
                  <a:lnTo>
                    <a:pt x="4658" y="1583"/>
                  </a:lnTo>
                  <a:lnTo>
                    <a:pt x="4660" y="1583"/>
                  </a:lnTo>
                  <a:lnTo>
                    <a:pt x="4664" y="1585"/>
                  </a:lnTo>
                  <a:lnTo>
                    <a:pt x="4666" y="1587"/>
                  </a:lnTo>
                  <a:lnTo>
                    <a:pt x="4668" y="1587"/>
                  </a:lnTo>
                  <a:lnTo>
                    <a:pt x="4672" y="1587"/>
                  </a:lnTo>
                  <a:lnTo>
                    <a:pt x="4674" y="1587"/>
                  </a:lnTo>
                  <a:lnTo>
                    <a:pt x="4676" y="1587"/>
                  </a:lnTo>
                  <a:lnTo>
                    <a:pt x="4678" y="1587"/>
                  </a:lnTo>
                  <a:lnTo>
                    <a:pt x="4682" y="1585"/>
                  </a:lnTo>
                  <a:lnTo>
                    <a:pt x="4683" y="1585"/>
                  </a:lnTo>
                  <a:lnTo>
                    <a:pt x="4685" y="1587"/>
                  </a:lnTo>
                  <a:lnTo>
                    <a:pt x="4689" y="1587"/>
                  </a:lnTo>
                  <a:lnTo>
                    <a:pt x="4691" y="1589"/>
                  </a:lnTo>
                  <a:lnTo>
                    <a:pt x="4693" y="1589"/>
                  </a:lnTo>
                  <a:lnTo>
                    <a:pt x="4695" y="1589"/>
                  </a:lnTo>
                  <a:lnTo>
                    <a:pt x="4697" y="1589"/>
                  </a:lnTo>
                  <a:lnTo>
                    <a:pt x="4699" y="1587"/>
                  </a:lnTo>
                  <a:lnTo>
                    <a:pt x="4701" y="1587"/>
                  </a:lnTo>
                  <a:lnTo>
                    <a:pt x="4703" y="1585"/>
                  </a:lnTo>
                  <a:lnTo>
                    <a:pt x="4705" y="1585"/>
                  </a:lnTo>
                  <a:lnTo>
                    <a:pt x="4707" y="1585"/>
                  </a:lnTo>
                  <a:lnTo>
                    <a:pt x="4709" y="1585"/>
                  </a:lnTo>
                  <a:lnTo>
                    <a:pt x="4713" y="1585"/>
                  </a:lnTo>
                  <a:lnTo>
                    <a:pt x="4714" y="1585"/>
                  </a:lnTo>
                  <a:lnTo>
                    <a:pt x="4714" y="1587"/>
                  </a:lnTo>
                  <a:lnTo>
                    <a:pt x="4716" y="1587"/>
                  </a:lnTo>
                  <a:lnTo>
                    <a:pt x="4718" y="1587"/>
                  </a:lnTo>
                  <a:lnTo>
                    <a:pt x="4720" y="1587"/>
                  </a:lnTo>
                  <a:lnTo>
                    <a:pt x="4720" y="1585"/>
                  </a:lnTo>
                  <a:lnTo>
                    <a:pt x="4722" y="1585"/>
                  </a:lnTo>
                  <a:lnTo>
                    <a:pt x="4724" y="1583"/>
                  </a:lnTo>
                  <a:lnTo>
                    <a:pt x="4726" y="1583"/>
                  </a:lnTo>
                  <a:lnTo>
                    <a:pt x="4728" y="1583"/>
                  </a:lnTo>
                  <a:lnTo>
                    <a:pt x="4732" y="1581"/>
                  </a:lnTo>
                  <a:lnTo>
                    <a:pt x="4734" y="1579"/>
                  </a:lnTo>
                  <a:lnTo>
                    <a:pt x="4736" y="1579"/>
                  </a:lnTo>
                  <a:lnTo>
                    <a:pt x="4736" y="1578"/>
                  </a:lnTo>
                  <a:lnTo>
                    <a:pt x="4738" y="1578"/>
                  </a:lnTo>
                  <a:lnTo>
                    <a:pt x="4740" y="1576"/>
                  </a:lnTo>
                  <a:lnTo>
                    <a:pt x="4740" y="1574"/>
                  </a:lnTo>
                  <a:lnTo>
                    <a:pt x="4742" y="1572"/>
                  </a:lnTo>
                  <a:lnTo>
                    <a:pt x="4742" y="1570"/>
                  </a:lnTo>
                  <a:lnTo>
                    <a:pt x="4744" y="1570"/>
                  </a:lnTo>
                  <a:lnTo>
                    <a:pt x="4746" y="1570"/>
                  </a:lnTo>
                  <a:lnTo>
                    <a:pt x="4747" y="1570"/>
                  </a:lnTo>
                  <a:lnTo>
                    <a:pt x="4749" y="1570"/>
                  </a:lnTo>
                  <a:lnTo>
                    <a:pt x="4751" y="1572"/>
                  </a:lnTo>
                  <a:lnTo>
                    <a:pt x="4753" y="1572"/>
                  </a:lnTo>
                  <a:lnTo>
                    <a:pt x="4755" y="1574"/>
                  </a:lnTo>
                  <a:lnTo>
                    <a:pt x="4757" y="1576"/>
                  </a:lnTo>
                  <a:lnTo>
                    <a:pt x="4759" y="1576"/>
                  </a:lnTo>
                  <a:lnTo>
                    <a:pt x="4761" y="1576"/>
                  </a:lnTo>
                  <a:lnTo>
                    <a:pt x="4763" y="1578"/>
                  </a:lnTo>
                  <a:lnTo>
                    <a:pt x="4765" y="1578"/>
                  </a:lnTo>
                  <a:lnTo>
                    <a:pt x="4767" y="1579"/>
                  </a:lnTo>
                  <a:lnTo>
                    <a:pt x="4769" y="1581"/>
                  </a:lnTo>
                  <a:lnTo>
                    <a:pt x="4771" y="1581"/>
                  </a:lnTo>
                  <a:lnTo>
                    <a:pt x="4775" y="1583"/>
                  </a:lnTo>
                  <a:lnTo>
                    <a:pt x="4777" y="1583"/>
                  </a:lnTo>
                  <a:lnTo>
                    <a:pt x="4780" y="1585"/>
                  </a:lnTo>
                  <a:lnTo>
                    <a:pt x="4782" y="1585"/>
                  </a:lnTo>
                  <a:lnTo>
                    <a:pt x="4784" y="1585"/>
                  </a:lnTo>
                  <a:lnTo>
                    <a:pt x="4786" y="1585"/>
                  </a:lnTo>
                  <a:lnTo>
                    <a:pt x="4788" y="1585"/>
                  </a:lnTo>
                  <a:lnTo>
                    <a:pt x="4790" y="1585"/>
                  </a:lnTo>
                  <a:lnTo>
                    <a:pt x="4792" y="1585"/>
                  </a:lnTo>
                  <a:lnTo>
                    <a:pt x="4794" y="1585"/>
                  </a:lnTo>
                  <a:lnTo>
                    <a:pt x="4796" y="1585"/>
                  </a:lnTo>
                  <a:lnTo>
                    <a:pt x="4798" y="1583"/>
                  </a:lnTo>
                  <a:lnTo>
                    <a:pt x="4802" y="1583"/>
                  </a:lnTo>
                  <a:lnTo>
                    <a:pt x="4804" y="1581"/>
                  </a:lnTo>
                  <a:lnTo>
                    <a:pt x="4808" y="1578"/>
                  </a:lnTo>
                  <a:lnTo>
                    <a:pt x="4809" y="1578"/>
                  </a:lnTo>
                  <a:lnTo>
                    <a:pt x="4811" y="1578"/>
                  </a:lnTo>
                  <a:lnTo>
                    <a:pt x="4815" y="1578"/>
                  </a:lnTo>
                  <a:lnTo>
                    <a:pt x="4817" y="1578"/>
                  </a:lnTo>
                  <a:lnTo>
                    <a:pt x="4819" y="1578"/>
                  </a:lnTo>
                  <a:lnTo>
                    <a:pt x="4821" y="1579"/>
                  </a:lnTo>
                  <a:lnTo>
                    <a:pt x="4823" y="1581"/>
                  </a:lnTo>
                  <a:lnTo>
                    <a:pt x="4823" y="1583"/>
                  </a:lnTo>
                  <a:lnTo>
                    <a:pt x="4825" y="1581"/>
                  </a:lnTo>
                  <a:lnTo>
                    <a:pt x="4827" y="1581"/>
                  </a:lnTo>
                  <a:lnTo>
                    <a:pt x="4829" y="1579"/>
                  </a:lnTo>
                  <a:lnTo>
                    <a:pt x="4831" y="1579"/>
                  </a:lnTo>
                  <a:lnTo>
                    <a:pt x="4835" y="1578"/>
                  </a:lnTo>
                  <a:lnTo>
                    <a:pt x="4837" y="1576"/>
                  </a:lnTo>
                  <a:lnTo>
                    <a:pt x="4839" y="1576"/>
                  </a:lnTo>
                  <a:lnTo>
                    <a:pt x="4840" y="1574"/>
                  </a:lnTo>
                  <a:lnTo>
                    <a:pt x="4842" y="1574"/>
                  </a:lnTo>
                  <a:lnTo>
                    <a:pt x="4844" y="1574"/>
                  </a:lnTo>
                  <a:lnTo>
                    <a:pt x="4846" y="1572"/>
                  </a:lnTo>
                  <a:lnTo>
                    <a:pt x="4848" y="1572"/>
                  </a:lnTo>
                  <a:lnTo>
                    <a:pt x="4850" y="1570"/>
                  </a:lnTo>
                  <a:lnTo>
                    <a:pt x="4850" y="1568"/>
                  </a:lnTo>
                  <a:lnTo>
                    <a:pt x="4852" y="1568"/>
                  </a:lnTo>
                  <a:lnTo>
                    <a:pt x="4854" y="1566"/>
                  </a:lnTo>
                  <a:lnTo>
                    <a:pt x="4858" y="1568"/>
                  </a:lnTo>
                  <a:lnTo>
                    <a:pt x="4860" y="1570"/>
                  </a:lnTo>
                  <a:lnTo>
                    <a:pt x="4862" y="1570"/>
                  </a:lnTo>
                  <a:lnTo>
                    <a:pt x="4864" y="1570"/>
                  </a:lnTo>
                  <a:lnTo>
                    <a:pt x="4866" y="1570"/>
                  </a:lnTo>
                  <a:lnTo>
                    <a:pt x="4868" y="1572"/>
                  </a:lnTo>
                  <a:lnTo>
                    <a:pt x="4870" y="1572"/>
                  </a:lnTo>
                  <a:lnTo>
                    <a:pt x="4871" y="1572"/>
                  </a:lnTo>
                  <a:lnTo>
                    <a:pt x="4873" y="1574"/>
                  </a:lnTo>
                  <a:lnTo>
                    <a:pt x="4875" y="1574"/>
                  </a:lnTo>
                  <a:lnTo>
                    <a:pt x="4877" y="1576"/>
                  </a:lnTo>
                  <a:lnTo>
                    <a:pt x="4879" y="1576"/>
                  </a:lnTo>
                  <a:lnTo>
                    <a:pt x="4879" y="1578"/>
                  </a:lnTo>
                  <a:lnTo>
                    <a:pt x="4879" y="1579"/>
                  </a:lnTo>
                  <a:lnTo>
                    <a:pt x="4879" y="1581"/>
                  </a:lnTo>
                  <a:lnTo>
                    <a:pt x="4877" y="1581"/>
                  </a:lnTo>
                  <a:lnTo>
                    <a:pt x="4877" y="1583"/>
                  </a:lnTo>
                  <a:lnTo>
                    <a:pt x="4875" y="1585"/>
                  </a:lnTo>
                  <a:lnTo>
                    <a:pt x="4873" y="1587"/>
                  </a:lnTo>
                  <a:lnTo>
                    <a:pt x="4871" y="1589"/>
                  </a:lnTo>
                  <a:lnTo>
                    <a:pt x="4871" y="1591"/>
                  </a:lnTo>
                  <a:lnTo>
                    <a:pt x="4870" y="1593"/>
                  </a:lnTo>
                  <a:lnTo>
                    <a:pt x="4870" y="1595"/>
                  </a:lnTo>
                  <a:lnTo>
                    <a:pt x="4871" y="1597"/>
                  </a:lnTo>
                  <a:lnTo>
                    <a:pt x="4871" y="1599"/>
                  </a:lnTo>
                  <a:lnTo>
                    <a:pt x="4871" y="1601"/>
                  </a:lnTo>
                  <a:lnTo>
                    <a:pt x="4873" y="1601"/>
                  </a:lnTo>
                  <a:lnTo>
                    <a:pt x="4873" y="1603"/>
                  </a:lnTo>
                  <a:lnTo>
                    <a:pt x="4871" y="1605"/>
                  </a:lnTo>
                  <a:lnTo>
                    <a:pt x="4871" y="1607"/>
                  </a:lnTo>
                  <a:lnTo>
                    <a:pt x="4871" y="1609"/>
                  </a:lnTo>
                  <a:lnTo>
                    <a:pt x="4871" y="1610"/>
                  </a:lnTo>
                  <a:lnTo>
                    <a:pt x="4873" y="1612"/>
                  </a:lnTo>
                  <a:lnTo>
                    <a:pt x="4875" y="1612"/>
                  </a:lnTo>
                  <a:lnTo>
                    <a:pt x="4877" y="1612"/>
                  </a:lnTo>
                  <a:lnTo>
                    <a:pt x="4879" y="1614"/>
                  </a:lnTo>
                  <a:lnTo>
                    <a:pt x="4881" y="1614"/>
                  </a:lnTo>
                  <a:lnTo>
                    <a:pt x="4883" y="1616"/>
                  </a:lnTo>
                  <a:lnTo>
                    <a:pt x="4885" y="1616"/>
                  </a:lnTo>
                  <a:lnTo>
                    <a:pt x="4887" y="1618"/>
                  </a:lnTo>
                  <a:lnTo>
                    <a:pt x="4887" y="1620"/>
                  </a:lnTo>
                  <a:lnTo>
                    <a:pt x="4889" y="1620"/>
                  </a:lnTo>
                  <a:lnTo>
                    <a:pt x="4889" y="1622"/>
                  </a:lnTo>
                  <a:lnTo>
                    <a:pt x="4891" y="1622"/>
                  </a:lnTo>
                  <a:lnTo>
                    <a:pt x="4893" y="1624"/>
                  </a:lnTo>
                  <a:lnTo>
                    <a:pt x="4897" y="1626"/>
                  </a:lnTo>
                  <a:lnTo>
                    <a:pt x="4899" y="1626"/>
                  </a:lnTo>
                  <a:lnTo>
                    <a:pt x="4901" y="1628"/>
                  </a:lnTo>
                  <a:lnTo>
                    <a:pt x="4901" y="1630"/>
                  </a:lnTo>
                  <a:lnTo>
                    <a:pt x="4902" y="1630"/>
                  </a:lnTo>
                  <a:lnTo>
                    <a:pt x="4902" y="1632"/>
                  </a:lnTo>
                  <a:lnTo>
                    <a:pt x="4904" y="1634"/>
                  </a:lnTo>
                  <a:lnTo>
                    <a:pt x="4906" y="1636"/>
                  </a:lnTo>
                  <a:lnTo>
                    <a:pt x="4908" y="1638"/>
                  </a:lnTo>
                  <a:lnTo>
                    <a:pt x="4910" y="1638"/>
                  </a:lnTo>
                  <a:lnTo>
                    <a:pt x="4912" y="1640"/>
                  </a:lnTo>
                  <a:lnTo>
                    <a:pt x="4914" y="1642"/>
                  </a:lnTo>
                  <a:lnTo>
                    <a:pt x="4916" y="1642"/>
                  </a:lnTo>
                  <a:lnTo>
                    <a:pt x="4916" y="1643"/>
                  </a:lnTo>
                  <a:lnTo>
                    <a:pt x="4916" y="1645"/>
                  </a:lnTo>
                  <a:lnTo>
                    <a:pt x="4916" y="1647"/>
                  </a:lnTo>
                  <a:lnTo>
                    <a:pt x="4916" y="1649"/>
                  </a:lnTo>
                  <a:lnTo>
                    <a:pt x="4914" y="1649"/>
                  </a:lnTo>
                  <a:lnTo>
                    <a:pt x="4914" y="1651"/>
                  </a:lnTo>
                  <a:lnTo>
                    <a:pt x="4912" y="1653"/>
                  </a:lnTo>
                  <a:lnTo>
                    <a:pt x="4912" y="1655"/>
                  </a:lnTo>
                  <a:lnTo>
                    <a:pt x="4912" y="1657"/>
                  </a:lnTo>
                  <a:lnTo>
                    <a:pt x="4914" y="1657"/>
                  </a:lnTo>
                  <a:lnTo>
                    <a:pt x="4914" y="1659"/>
                  </a:lnTo>
                  <a:lnTo>
                    <a:pt x="4916" y="1659"/>
                  </a:lnTo>
                  <a:lnTo>
                    <a:pt x="4914" y="1661"/>
                  </a:lnTo>
                  <a:lnTo>
                    <a:pt x="4914" y="1663"/>
                  </a:lnTo>
                  <a:lnTo>
                    <a:pt x="4912" y="1663"/>
                  </a:lnTo>
                  <a:lnTo>
                    <a:pt x="4912" y="1665"/>
                  </a:lnTo>
                  <a:lnTo>
                    <a:pt x="4910" y="1665"/>
                  </a:lnTo>
                  <a:lnTo>
                    <a:pt x="4910" y="1669"/>
                  </a:lnTo>
                  <a:lnTo>
                    <a:pt x="4910" y="1671"/>
                  </a:lnTo>
                  <a:lnTo>
                    <a:pt x="4912" y="1671"/>
                  </a:lnTo>
                  <a:lnTo>
                    <a:pt x="4914" y="1673"/>
                  </a:lnTo>
                  <a:lnTo>
                    <a:pt x="4916" y="1674"/>
                  </a:lnTo>
                  <a:lnTo>
                    <a:pt x="4918" y="1674"/>
                  </a:lnTo>
                  <a:lnTo>
                    <a:pt x="4920" y="1676"/>
                  </a:lnTo>
                  <a:lnTo>
                    <a:pt x="4922" y="1678"/>
                  </a:lnTo>
                  <a:lnTo>
                    <a:pt x="4922" y="1680"/>
                  </a:lnTo>
                  <a:lnTo>
                    <a:pt x="4922" y="1682"/>
                  </a:lnTo>
                  <a:lnTo>
                    <a:pt x="4924" y="1684"/>
                  </a:lnTo>
                  <a:lnTo>
                    <a:pt x="4922" y="1686"/>
                  </a:lnTo>
                  <a:lnTo>
                    <a:pt x="4924" y="1688"/>
                  </a:lnTo>
                  <a:lnTo>
                    <a:pt x="4924" y="1690"/>
                  </a:lnTo>
                  <a:lnTo>
                    <a:pt x="4924" y="1692"/>
                  </a:lnTo>
                  <a:lnTo>
                    <a:pt x="4926" y="1692"/>
                  </a:lnTo>
                  <a:lnTo>
                    <a:pt x="4926" y="1694"/>
                  </a:lnTo>
                  <a:lnTo>
                    <a:pt x="4926" y="1696"/>
                  </a:lnTo>
                  <a:lnTo>
                    <a:pt x="4926" y="1698"/>
                  </a:lnTo>
                  <a:lnTo>
                    <a:pt x="4926" y="1700"/>
                  </a:lnTo>
                  <a:lnTo>
                    <a:pt x="4926" y="1702"/>
                  </a:lnTo>
                  <a:lnTo>
                    <a:pt x="4928" y="1702"/>
                  </a:lnTo>
                  <a:lnTo>
                    <a:pt x="4928" y="1704"/>
                  </a:lnTo>
                  <a:lnTo>
                    <a:pt x="4928" y="1705"/>
                  </a:lnTo>
                  <a:lnTo>
                    <a:pt x="4926" y="1705"/>
                  </a:lnTo>
                  <a:lnTo>
                    <a:pt x="4924" y="1705"/>
                  </a:lnTo>
                  <a:lnTo>
                    <a:pt x="4922" y="1705"/>
                  </a:lnTo>
                  <a:lnTo>
                    <a:pt x="4920" y="1705"/>
                  </a:lnTo>
                  <a:lnTo>
                    <a:pt x="4920" y="1707"/>
                  </a:lnTo>
                  <a:lnTo>
                    <a:pt x="4920" y="1709"/>
                  </a:lnTo>
                  <a:lnTo>
                    <a:pt x="4922" y="1709"/>
                  </a:lnTo>
                  <a:lnTo>
                    <a:pt x="4922" y="1711"/>
                  </a:lnTo>
                  <a:lnTo>
                    <a:pt x="4924" y="1711"/>
                  </a:lnTo>
                  <a:lnTo>
                    <a:pt x="4924" y="1715"/>
                  </a:lnTo>
                  <a:lnTo>
                    <a:pt x="4924" y="1717"/>
                  </a:lnTo>
                  <a:lnTo>
                    <a:pt x="4926" y="1717"/>
                  </a:lnTo>
                  <a:lnTo>
                    <a:pt x="4926" y="1719"/>
                  </a:lnTo>
                  <a:lnTo>
                    <a:pt x="4926" y="1721"/>
                  </a:lnTo>
                  <a:lnTo>
                    <a:pt x="4928" y="1723"/>
                  </a:lnTo>
                  <a:lnTo>
                    <a:pt x="4930" y="1725"/>
                  </a:lnTo>
                  <a:lnTo>
                    <a:pt x="4932" y="1727"/>
                  </a:lnTo>
                  <a:lnTo>
                    <a:pt x="4932" y="1729"/>
                  </a:lnTo>
                  <a:lnTo>
                    <a:pt x="4933" y="1729"/>
                  </a:lnTo>
                  <a:lnTo>
                    <a:pt x="4935" y="1731"/>
                  </a:lnTo>
                  <a:lnTo>
                    <a:pt x="4937" y="1731"/>
                  </a:lnTo>
                  <a:lnTo>
                    <a:pt x="4939" y="1733"/>
                  </a:lnTo>
                  <a:lnTo>
                    <a:pt x="4941" y="1735"/>
                  </a:lnTo>
                  <a:lnTo>
                    <a:pt x="4943" y="1735"/>
                  </a:lnTo>
                  <a:lnTo>
                    <a:pt x="4943" y="1736"/>
                  </a:lnTo>
                  <a:lnTo>
                    <a:pt x="4945" y="1738"/>
                  </a:lnTo>
                  <a:lnTo>
                    <a:pt x="4947" y="1740"/>
                  </a:lnTo>
                  <a:lnTo>
                    <a:pt x="4949" y="1742"/>
                  </a:lnTo>
                  <a:lnTo>
                    <a:pt x="4951" y="1744"/>
                  </a:lnTo>
                  <a:lnTo>
                    <a:pt x="4951" y="1746"/>
                  </a:lnTo>
                  <a:lnTo>
                    <a:pt x="4951" y="1748"/>
                  </a:lnTo>
                  <a:lnTo>
                    <a:pt x="4953" y="1748"/>
                  </a:lnTo>
                  <a:lnTo>
                    <a:pt x="4953" y="1750"/>
                  </a:lnTo>
                  <a:lnTo>
                    <a:pt x="4953" y="1752"/>
                  </a:lnTo>
                  <a:lnTo>
                    <a:pt x="4955" y="1752"/>
                  </a:lnTo>
                  <a:lnTo>
                    <a:pt x="4955" y="1754"/>
                  </a:lnTo>
                  <a:lnTo>
                    <a:pt x="4955" y="1756"/>
                  </a:lnTo>
                  <a:lnTo>
                    <a:pt x="4959" y="1758"/>
                  </a:lnTo>
                  <a:lnTo>
                    <a:pt x="4959" y="1760"/>
                  </a:lnTo>
                  <a:lnTo>
                    <a:pt x="4961" y="1760"/>
                  </a:lnTo>
                  <a:lnTo>
                    <a:pt x="4963" y="1762"/>
                  </a:lnTo>
                  <a:lnTo>
                    <a:pt x="4963" y="1764"/>
                  </a:lnTo>
                  <a:lnTo>
                    <a:pt x="4964" y="1764"/>
                  </a:lnTo>
                  <a:lnTo>
                    <a:pt x="4964" y="1766"/>
                  </a:lnTo>
                  <a:lnTo>
                    <a:pt x="4966" y="1766"/>
                  </a:lnTo>
                  <a:lnTo>
                    <a:pt x="4968" y="1766"/>
                  </a:lnTo>
                  <a:lnTo>
                    <a:pt x="4970" y="1766"/>
                  </a:lnTo>
                  <a:lnTo>
                    <a:pt x="4970" y="1764"/>
                  </a:lnTo>
                  <a:lnTo>
                    <a:pt x="4972" y="1764"/>
                  </a:lnTo>
                  <a:lnTo>
                    <a:pt x="4974" y="1762"/>
                  </a:lnTo>
                  <a:lnTo>
                    <a:pt x="4976" y="1760"/>
                  </a:lnTo>
                  <a:lnTo>
                    <a:pt x="4978" y="1760"/>
                  </a:lnTo>
                  <a:lnTo>
                    <a:pt x="4982" y="1758"/>
                  </a:lnTo>
                  <a:lnTo>
                    <a:pt x="4984" y="1758"/>
                  </a:lnTo>
                  <a:lnTo>
                    <a:pt x="4988" y="1760"/>
                  </a:lnTo>
                  <a:lnTo>
                    <a:pt x="4990" y="1760"/>
                  </a:lnTo>
                  <a:lnTo>
                    <a:pt x="4994" y="1762"/>
                  </a:lnTo>
                  <a:lnTo>
                    <a:pt x="4995" y="1762"/>
                  </a:lnTo>
                  <a:lnTo>
                    <a:pt x="4997" y="1764"/>
                  </a:lnTo>
                  <a:lnTo>
                    <a:pt x="4999" y="1764"/>
                  </a:lnTo>
                  <a:lnTo>
                    <a:pt x="5001" y="1764"/>
                  </a:lnTo>
                  <a:lnTo>
                    <a:pt x="5003" y="1764"/>
                  </a:lnTo>
                  <a:lnTo>
                    <a:pt x="5005" y="1762"/>
                  </a:lnTo>
                  <a:lnTo>
                    <a:pt x="5007" y="1762"/>
                  </a:lnTo>
                  <a:lnTo>
                    <a:pt x="5011" y="1760"/>
                  </a:lnTo>
                  <a:lnTo>
                    <a:pt x="5011" y="1758"/>
                  </a:lnTo>
                  <a:lnTo>
                    <a:pt x="5015" y="1760"/>
                  </a:lnTo>
                  <a:lnTo>
                    <a:pt x="5017" y="1760"/>
                  </a:lnTo>
                  <a:lnTo>
                    <a:pt x="5019" y="1760"/>
                  </a:lnTo>
                  <a:lnTo>
                    <a:pt x="5021" y="1760"/>
                  </a:lnTo>
                  <a:lnTo>
                    <a:pt x="5023" y="1758"/>
                  </a:lnTo>
                  <a:lnTo>
                    <a:pt x="5025" y="1758"/>
                  </a:lnTo>
                  <a:lnTo>
                    <a:pt x="5026" y="1758"/>
                  </a:lnTo>
                  <a:lnTo>
                    <a:pt x="5028" y="1756"/>
                  </a:lnTo>
                  <a:lnTo>
                    <a:pt x="5032" y="1756"/>
                  </a:lnTo>
                  <a:lnTo>
                    <a:pt x="5034" y="1758"/>
                  </a:lnTo>
                  <a:lnTo>
                    <a:pt x="5036" y="1758"/>
                  </a:lnTo>
                  <a:lnTo>
                    <a:pt x="5036" y="1760"/>
                  </a:lnTo>
                  <a:lnTo>
                    <a:pt x="5038" y="1760"/>
                  </a:lnTo>
                  <a:lnTo>
                    <a:pt x="5040" y="1762"/>
                  </a:lnTo>
                  <a:lnTo>
                    <a:pt x="5042" y="1762"/>
                  </a:lnTo>
                  <a:lnTo>
                    <a:pt x="5044" y="1764"/>
                  </a:lnTo>
                  <a:lnTo>
                    <a:pt x="5046" y="1766"/>
                  </a:lnTo>
                  <a:lnTo>
                    <a:pt x="5046" y="1767"/>
                  </a:lnTo>
                  <a:lnTo>
                    <a:pt x="5046" y="1769"/>
                  </a:lnTo>
                  <a:lnTo>
                    <a:pt x="5046" y="1771"/>
                  </a:lnTo>
                  <a:lnTo>
                    <a:pt x="5048" y="1771"/>
                  </a:lnTo>
                  <a:lnTo>
                    <a:pt x="5048" y="1773"/>
                  </a:lnTo>
                  <a:lnTo>
                    <a:pt x="5048" y="1775"/>
                  </a:lnTo>
                  <a:lnTo>
                    <a:pt x="5050" y="1777"/>
                  </a:lnTo>
                  <a:lnTo>
                    <a:pt x="5050" y="1779"/>
                  </a:lnTo>
                  <a:lnTo>
                    <a:pt x="5052" y="1781"/>
                  </a:lnTo>
                  <a:lnTo>
                    <a:pt x="5052" y="1783"/>
                  </a:lnTo>
                  <a:lnTo>
                    <a:pt x="5054" y="1785"/>
                  </a:lnTo>
                  <a:lnTo>
                    <a:pt x="5056" y="1787"/>
                  </a:lnTo>
                  <a:lnTo>
                    <a:pt x="5056" y="1789"/>
                  </a:lnTo>
                  <a:lnTo>
                    <a:pt x="5058" y="1789"/>
                  </a:lnTo>
                  <a:lnTo>
                    <a:pt x="5059" y="1791"/>
                  </a:lnTo>
                  <a:lnTo>
                    <a:pt x="5061" y="1793"/>
                  </a:lnTo>
                  <a:lnTo>
                    <a:pt x="5063" y="1795"/>
                  </a:lnTo>
                  <a:lnTo>
                    <a:pt x="5065" y="1795"/>
                  </a:lnTo>
                  <a:lnTo>
                    <a:pt x="5065" y="1793"/>
                  </a:lnTo>
                  <a:lnTo>
                    <a:pt x="5065" y="1791"/>
                  </a:lnTo>
                  <a:lnTo>
                    <a:pt x="5065" y="1789"/>
                  </a:lnTo>
                  <a:lnTo>
                    <a:pt x="5065" y="1787"/>
                  </a:lnTo>
                  <a:lnTo>
                    <a:pt x="5063" y="1785"/>
                  </a:lnTo>
                  <a:lnTo>
                    <a:pt x="5063" y="1783"/>
                  </a:lnTo>
                  <a:lnTo>
                    <a:pt x="5065" y="1781"/>
                  </a:lnTo>
                  <a:lnTo>
                    <a:pt x="5065" y="1779"/>
                  </a:lnTo>
                  <a:lnTo>
                    <a:pt x="5067" y="1777"/>
                  </a:lnTo>
                  <a:lnTo>
                    <a:pt x="5069" y="1775"/>
                  </a:lnTo>
                  <a:lnTo>
                    <a:pt x="5071" y="1773"/>
                  </a:lnTo>
                  <a:lnTo>
                    <a:pt x="5073" y="1773"/>
                  </a:lnTo>
                  <a:lnTo>
                    <a:pt x="5073" y="1771"/>
                  </a:lnTo>
                  <a:lnTo>
                    <a:pt x="5075" y="1771"/>
                  </a:lnTo>
                  <a:lnTo>
                    <a:pt x="5077" y="1769"/>
                  </a:lnTo>
                  <a:lnTo>
                    <a:pt x="5079" y="1769"/>
                  </a:lnTo>
                  <a:lnTo>
                    <a:pt x="5083" y="1767"/>
                  </a:lnTo>
                  <a:lnTo>
                    <a:pt x="5085" y="1767"/>
                  </a:lnTo>
                  <a:lnTo>
                    <a:pt x="5087" y="1767"/>
                  </a:lnTo>
                  <a:lnTo>
                    <a:pt x="5089" y="1766"/>
                  </a:lnTo>
                  <a:lnTo>
                    <a:pt x="5090" y="1766"/>
                  </a:lnTo>
                  <a:lnTo>
                    <a:pt x="5092" y="1766"/>
                  </a:lnTo>
                  <a:lnTo>
                    <a:pt x="5092" y="1764"/>
                  </a:lnTo>
                  <a:lnTo>
                    <a:pt x="5094" y="1764"/>
                  </a:lnTo>
                  <a:lnTo>
                    <a:pt x="5096" y="1762"/>
                  </a:lnTo>
                  <a:lnTo>
                    <a:pt x="5098" y="1762"/>
                  </a:lnTo>
                  <a:lnTo>
                    <a:pt x="5098" y="1760"/>
                  </a:lnTo>
                  <a:lnTo>
                    <a:pt x="5100" y="1760"/>
                  </a:lnTo>
                  <a:lnTo>
                    <a:pt x="5100" y="1758"/>
                  </a:lnTo>
                  <a:lnTo>
                    <a:pt x="5102" y="1756"/>
                  </a:lnTo>
                  <a:lnTo>
                    <a:pt x="5104" y="1756"/>
                  </a:lnTo>
                  <a:lnTo>
                    <a:pt x="5104" y="1754"/>
                  </a:lnTo>
                  <a:lnTo>
                    <a:pt x="5106" y="1752"/>
                  </a:lnTo>
                  <a:lnTo>
                    <a:pt x="5108" y="1750"/>
                  </a:lnTo>
                  <a:lnTo>
                    <a:pt x="5108" y="1748"/>
                  </a:lnTo>
                  <a:lnTo>
                    <a:pt x="5106" y="1746"/>
                  </a:lnTo>
                  <a:lnTo>
                    <a:pt x="5106" y="1744"/>
                  </a:lnTo>
                  <a:lnTo>
                    <a:pt x="5106" y="1742"/>
                  </a:lnTo>
                  <a:lnTo>
                    <a:pt x="5108" y="1740"/>
                  </a:lnTo>
                  <a:lnTo>
                    <a:pt x="5108" y="1738"/>
                  </a:lnTo>
                  <a:lnTo>
                    <a:pt x="5108" y="1736"/>
                  </a:lnTo>
                  <a:lnTo>
                    <a:pt x="5110" y="1736"/>
                  </a:lnTo>
                  <a:lnTo>
                    <a:pt x="5110" y="1735"/>
                  </a:lnTo>
                  <a:lnTo>
                    <a:pt x="5110" y="1733"/>
                  </a:lnTo>
                  <a:lnTo>
                    <a:pt x="5112" y="1731"/>
                  </a:lnTo>
                  <a:lnTo>
                    <a:pt x="5114" y="1727"/>
                  </a:lnTo>
                  <a:lnTo>
                    <a:pt x="5116" y="1725"/>
                  </a:lnTo>
                  <a:lnTo>
                    <a:pt x="5118" y="1725"/>
                  </a:lnTo>
                  <a:lnTo>
                    <a:pt x="5118" y="1723"/>
                  </a:lnTo>
                  <a:lnTo>
                    <a:pt x="5116" y="1721"/>
                  </a:lnTo>
                  <a:lnTo>
                    <a:pt x="5116" y="1719"/>
                  </a:lnTo>
                  <a:lnTo>
                    <a:pt x="5116" y="1717"/>
                  </a:lnTo>
                  <a:lnTo>
                    <a:pt x="5116" y="1715"/>
                  </a:lnTo>
                  <a:lnTo>
                    <a:pt x="5118" y="1715"/>
                  </a:lnTo>
                  <a:lnTo>
                    <a:pt x="5118" y="1713"/>
                  </a:lnTo>
                  <a:lnTo>
                    <a:pt x="5120" y="1713"/>
                  </a:lnTo>
                  <a:lnTo>
                    <a:pt x="5120" y="1711"/>
                  </a:lnTo>
                  <a:lnTo>
                    <a:pt x="5121" y="1711"/>
                  </a:lnTo>
                  <a:lnTo>
                    <a:pt x="5123" y="1709"/>
                  </a:lnTo>
                  <a:lnTo>
                    <a:pt x="5123" y="1707"/>
                  </a:lnTo>
                  <a:lnTo>
                    <a:pt x="5123" y="1705"/>
                  </a:lnTo>
                  <a:lnTo>
                    <a:pt x="5123" y="1704"/>
                  </a:lnTo>
                  <a:lnTo>
                    <a:pt x="5125" y="1702"/>
                  </a:lnTo>
                  <a:lnTo>
                    <a:pt x="5127" y="1700"/>
                  </a:lnTo>
                  <a:lnTo>
                    <a:pt x="5129" y="1698"/>
                  </a:lnTo>
                  <a:lnTo>
                    <a:pt x="5131" y="1696"/>
                  </a:lnTo>
                  <a:lnTo>
                    <a:pt x="5133" y="1696"/>
                  </a:lnTo>
                  <a:lnTo>
                    <a:pt x="5133" y="1694"/>
                  </a:lnTo>
                  <a:lnTo>
                    <a:pt x="5135" y="1692"/>
                  </a:lnTo>
                  <a:lnTo>
                    <a:pt x="5137" y="1690"/>
                  </a:lnTo>
                  <a:lnTo>
                    <a:pt x="5139" y="1688"/>
                  </a:lnTo>
                  <a:lnTo>
                    <a:pt x="5141" y="1686"/>
                  </a:lnTo>
                  <a:lnTo>
                    <a:pt x="5141" y="1684"/>
                  </a:lnTo>
                  <a:lnTo>
                    <a:pt x="5143" y="1682"/>
                  </a:lnTo>
                  <a:lnTo>
                    <a:pt x="5147" y="1684"/>
                  </a:lnTo>
                  <a:lnTo>
                    <a:pt x="5147" y="1686"/>
                  </a:lnTo>
                  <a:lnTo>
                    <a:pt x="5151" y="1686"/>
                  </a:lnTo>
                  <a:lnTo>
                    <a:pt x="5152" y="1686"/>
                  </a:lnTo>
                  <a:lnTo>
                    <a:pt x="5154" y="1686"/>
                  </a:lnTo>
                  <a:lnTo>
                    <a:pt x="5156" y="1686"/>
                  </a:lnTo>
                  <a:lnTo>
                    <a:pt x="5158" y="1688"/>
                  </a:lnTo>
                  <a:lnTo>
                    <a:pt x="5162" y="1688"/>
                  </a:lnTo>
                  <a:lnTo>
                    <a:pt x="5164" y="1690"/>
                  </a:lnTo>
                  <a:lnTo>
                    <a:pt x="5166" y="1692"/>
                  </a:lnTo>
                  <a:lnTo>
                    <a:pt x="5168" y="1692"/>
                  </a:lnTo>
                  <a:lnTo>
                    <a:pt x="5172" y="1692"/>
                  </a:lnTo>
                  <a:lnTo>
                    <a:pt x="5174" y="1692"/>
                  </a:lnTo>
                  <a:lnTo>
                    <a:pt x="5178" y="1692"/>
                  </a:lnTo>
                  <a:lnTo>
                    <a:pt x="5180" y="1692"/>
                  </a:lnTo>
                  <a:lnTo>
                    <a:pt x="5182" y="1692"/>
                  </a:lnTo>
                  <a:lnTo>
                    <a:pt x="5183" y="1692"/>
                  </a:lnTo>
                  <a:lnTo>
                    <a:pt x="5185" y="1692"/>
                  </a:lnTo>
                  <a:lnTo>
                    <a:pt x="5187" y="1692"/>
                  </a:lnTo>
                  <a:lnTo>
                    <a:pt x="5189" y="1692"/>
                  </a:lnTo>
                  <a:lnTo>
                    <a:pt x="5191" y="1692"/>
                  </a:lnTo>
                  <a:lnTo>
                    <a:pt x="5193" y="1692"/>
                  </a:lnTo>
                  <a:lnTo>
                    <a:pt x="5195" y="1692"/>
                  </a:lnTo>
                  <a:lnTo>
                    <a:pt x="5197" y="1692"/>
                  </a:lnTo>
                  <a:lnTo>
                    <a:pt x="5199" y="1692"/>
                  </a:lnTo>
                  <a:lnTo>
                    <a:pt x="5203" y="1692"/>
                  </a:lnTo>
                  <a:lnTo>
                    <a:pt x="5205" y="1692"/>
                  </a:lnTo>
                  <a:lnTo>
                    <a:pt x="5207" y="1692"/>
                  </a:lnTo>
                  <a:lnTo>
                    <a:pt x="5209" y="1694"/>
                  </a:lnTo>
                  <a:lnTo>
                    <a:pt x="5211" y="1694"/>
                  </a:lnTo>
                  <a:lnTo>
                    <a:pt x="5213" y="1696"/>
                  </a:lnTo>
                  <a:lnTo>
                    <a:pt x="5214" y="1696"/>
                  </a:lnTo>
                  <a:lnTo>
                    <a:pt x="5216" y="1696"/>
                  </a:lnTo>
                  <a:lnTo>
                    <a:pt x="5222" y="1700"/>
                  </a:lnTo>
                  <a:lnTo>
                    <a:pt x="5224" y="1700"/>
                  </a:lnTo>
                  <a:lnTo>
                    <a:pt x="5228" y="1702"/>
                  </a:lnTo>
                  <a:lnTo>
                    <a:pt x="5230" y="1702"/>
                  </a:lnTo>
                  <a:lnTo>
                    <a:pt x="5232" y="1702"/>
                  </a:lnTo>
                  <a:lnTo>
                    <a:pt x="5234" y="1702"/>
                  </a:lnTo>
                  <a:lnTo>
                    <a:pt x="5236" y="1704"/>
                  </a:lnTo>
                  <a:lnTo>
                    <a:pt x="5242" y="1704"/>
                  </a:lnTo>
                  <a:lnTo>
                    <a:pt x="5249" y="1702"/>
                  </a:lnTo>
                  <a:lnTo>
                    <a:pt x="5255" y="1702"/>
                  </a:lnTo>
                  <a:lnTo>
                    <a:pt x="5257" y="1700"/>
                  </a:lnTo>
                  <a:lnTo>
                    <a:pt x="5257" y="1698"/>
                  </a:lnTo>
                  <a:lnTo>
                    <a:pt x="5257" y="1696"/>
                  </a:lnTo>
                  <a:lnTo>
                    <a:pt x="5259" y="1696"/>
                  </a:lnTo>
                  <a:lnTo>
                    <a:pt x="5259" y="1694"/>
                  </a:lnTo>
                  <a:lnTo>
                    <a:pt x="5261" y="1694"/>
                  </a:lnTo>
                  <a:lnTo>
                    <a:pt x="5263" y="1692"/>
                  </a:lnTo>
                  <a:lnTo>
                    <a:pt x="5265" y="1690"/>
                  </a:lnTo>
                  <a:lnTo>
                    <a:pt x="5265" y="1688"/>
                  </a:lnTo>
                  <a:lnTo>
                    <a:pt x="5267" y="1688"/>
                  </a:lnTo>
                  <a:lnTo>
                    <a:pt x="5269" y="1688"/>
                  </a:lnTo>
                  <a:lnTo>
                    <a:pt x="5271" y="1688"/>
                  </a:lnTo>
                  <a:lnTo>
                    <a:pt x="5273" y="1690"/>
                  </a:lnTo>
                  <a:lnTo>
                    <a:pt x="5275" y="1690"/>
                  </a:lnTo>
                  <a:lnTo>
                    <a:pt x="5276" y="1690"/>
                  </a:lnTo>
                  <a:lnTo>
                    <a:pt x="5278" y="1692"/>
                  </a:lnTo>
                  <a:lnTo>
                    <a:pt x="5280" y="1692"/>
                  </a:lnTo>
                  <a:lnTo>
                    <a:pt x="5284" y="1692"/>
                  </a:lnTo>
                  <a:lnTo>
                    <a:pt x="5286" y="1692"/>
                  </a:lnTo>
                  <a:lnTo>
                    <a:pt x="5288" y="1692"/>
                  </a:lnTo>
                  <a:lnTo>
                    <a:pt x="5290" y="1694"/>
                  </a:lnTo>
                  <a:lnTo>
                    <a:pt x="5292" y="1696"/>
                  </a:lnTo>
                  <a:lnTo>
                    <a:pt x="5294" y="1696"/>
                  </a:lnTo>
                  <a:lnTo>
                    <a:pt x="5296" y="1696"/>
                  </a:lnTo>
                  <a:lnTo>
                    <a:pt x="5298" y="1698"/>
                  </a:lnTo>
                  <a:lnTo>
                    <a:pt x="5300" y="1698"/>
                  </a:lnTo>
                  <a:lnTo>
                    <a:pt x="5302" y="1698"/>
                  </a:lnTo>
                  <a:lnTo>
                    <a:pt x="5304" y="1698"/>
                  </a:lnTo>
                  <a:lnTo>
                    <a:pt x="5306" y="1696"/>
                  </a:lnTo>
                  <a:lnTo>
                    <a:pt x="5307" y="1696"/>
                  </a:lnTo>
                  <a:lnTo>
                    <a:pt x="5309" y="1696"/>
                  </a:lnTo>
                  <a:lnTo>
                    <a:pt x="5311" y="1696"/>
                  </a:lnTo>
                  <a:lnTo>
                    <a:pt x="5313" y="1696"/>
                  </a:lnTo>
                  <a:lnTo>
                    <a:pt x="5315" y="1696"/>
                  </a:lnTo>
                  <a:lnTo>
                    <a:pt x="5317" y="1696"/>
                  </a:lnTo>
                  <a:lnTo>
                    <a:pt x="5319" y="1698"/>
                  </a:lnTo>
                  <a:lnTo>
                    <a:pt x="5321" y="1698"/>
                  </a:lnTo>
                  <a:lnTo>
                    <a:pt x="5323" y="1700"/>
                  </a:lnTo>
                  <a:lnTo>
                    <a:pt x="5325" y="1700"/>
                  </a:lnTo>
                  <a:lnTo>
                    <a:pt x="5327" y="1700"/>
                  </a:lnTo>
                  <a:lnTo>
                    <a:pt x="5329" y="1700"/>
                  </a:lnTo>
                  <a:lnTo>
                    <a:pt x="5331" y="1700"/>
                  </a:lnTo>
                  <a:lnTo>
                    <a:pt x="5335" y="1700"/>
                  </a:lnTo>
                  <a:lnTo>
                    <a:pt x="5337" y="1700"/>
                  </a:lnTo>
                  <a:lnTo>
                    <a:pt x="5338" y="1700"/>
                  </a:lnTo>
                  <a:lnTo>
                    <a:pt x="5340" y="1698"/>
                  </a:lnTo>
                  <a:lnTo>
                    <a:pt x="5342" y="1698"/>
                  </a:lnTo>
                  <a:lnTo>
                    <a:pt x="5344" y="1698"/>
                  </a:lnTo>
                  <a:lnTo>
                    <a:pt x="5346" y="1698"/>
                  </a:lnTo>
                  <a:lnTo>
                    <a:pt x="5348" y="1698"/>
                  </a:lnTo>
                  <a:lnTo>
                    <a:pt x="5352" y="1698"/>
                  </a:lnTo>
                  <a:lnTo>
                    <a:pt x="5352" y="1696"/>
                  </a:lnTo>
                  <a:lnTo>
                    <a:pt x="5354" y="1696"/>
                  </a:lnTo>
                  <a:lnTo>
                    <a:pt x="5356" y="1696"/>
                  </a:lnTo>
                  <a:lnTo>
                    <a:pt x="5358" y="1694"/>
                  </a:lnTo>
                  <a:lnTo>
                    <a:pt x="5360" y="1694"/>
                  </a:lnTo>
                  <a:lnTo>
                    <a:pt x="5362" y="1694"/>
                  </a:lnTo>
                  <a:lnTo>
                    <a:pt x="5364" y="1692"/>
                  </a:lnTo>
                  <a:lnTo>
                    <a:pt x="5366" y="1692"/>
                  </a:lnTo>
                  <a:lnTo>
                    <a:pt x="5368" y="1692"/>
                  </a:lnTo>
                  <a:lnTo>
                    <a:pt x="5370" y="1692"/>
                  </a:lnTo>
                  <a:lnTo>
                    <a:pt x="5373" y="1690"/>
                  </a:lnTo>
                  <a:lnTo>
                    <a:pt x="5375" y="1690"/>
                  </a:lnTo>
                  <a:lnTo>
                    <a:pt x="5377" y="1692"/>
                  </a:lnTo>
                  <a:lnTo>
                    <a:pt x="5379" y="1692"/>
                  </a:lnTo>
                  <a:lnTo>
                    <a:pt x="5381" y="1694"/>
                  </a:lnTo>
                  <a:lnTo>
                    <a:pt x="5383" y="1696"/>
                  </a:lnTo>
                  <a:lnTo>
                    <a:pt x="5385" y="1696"/>
                  </a:lnTo>
                  <a:lnTo>
                    <a:pt x="5387" y="1696"/>
                  </a:lnTo>
                  <a:lnTo>
                    <a:pt x="5389" y="1696"/>
                  </a:lnTo>
                  <a:lnTo>
                    <a:pt x="5391" y="1696"/>
                  </a:lnTo>
                  <a:lnTo>
                    <a:pt x="5393" y="1694"/>
                  </a:lnTo>
                  <a:lnTo>
                    <a:pt x="5395" y="1694"/>
                  </a:lnTo>
                  <a:lnTo>
                    <a:pt x="5397" y="1694"/>
                  </a:lnTo>
                  <a:lnTo>
                    <a:pt x="5399" y="1694"/>
                  </a:lnTo>
                  <a:lnTo>
                    <a:pt x="5401" y="1694"/>
                  </a:lnTo>
                  <a:lnTo>
                    <a:pt x="5402" y="1694"/>
                  </a:lnTo>
                  <a:lnTo>
                    <a:pt x="5404" y="1694"/>
                  </a:lnTo>
                  <a:lnTo>
                    <a:pt x="5404" y="1692"/>
                  </a:lnTo>
                  <a:lnTo>
                    <a:pt x="5406" y="1692"/>
                  </a:lnTo>
                  <a:lnTo>
                    <a:pt x="5408" y="1692"/>
                  </a:lnTo>
                  <a:lnTo>
                    <a:pt x="5408" y="1690"/>
                  </a:lnTo>
                  <a:lnTo>
                    <a:pt x="5410" y="1690"/>
                  </a:lnTo>
                  <a:lnTo>
                    <a:pt x="5412" y="1690"/>
                  </a:lnTo>
                  <a:lnTo>
                    <a:pt x="5414" y="1690"/>
                  </a:lnTo>
                  <a:lnTo>
                    <a:pt x="5416" y="1690"/>
                  </a:lnTo>
                  <a:lnTo>
                    <a:pt x="5418" y="1690"/>
                  </a:lnTo>
                  <a:lnTo>
                    <a:pt x="5420" y="1692"/>
                  </a:lnTo>
                  <a:lnTo>
                    <a:pt x="5422" y="1692"/>
                  </a:lnTo>
                  <a:lnTo>
                    <a:pt x="5424" y="1692"/>
                  </a:lnTo>
                  <a:lnTo>
                    <a:pt x="5426" y="1694"/>
                  </a:lnTo>
                  <a:lnTo>
                    <a:pt x="5428" y="1694"/>
                  </a:lnTo>
                  <a:lnTo>
                    <a:pt x="5430" y="1694"/>
                  </a:lnTo>
                  <a:lnTo>
                    <a:pt x="5432" y="1694"/>
                  </a:lnTo>
                  <a:lnTo>
                    <a:pt x="5433" y="1694"/>
                  </a:lnTo>
                  <a:lnTo>
                    <a:pt x="5435" y="1692"/>
                  </a:lnTo>
                  <a:lnTo>
                    <a:pt x="5437" y="1694"/>
                  </a:lnTo>
                  <a:lnTo>
                    <a:pt x="5439" y="1694"/>
                  </a:lnTo>
                  <a:lnTo>
                    <a:pt x="5441" y="1694"/>
                  </a:lnTo>
                  <a:lnTo>
                    <a:pt x="5443" y="1694"/>
                  </a:lnTo>
                  <a:lnTo>
                    <a:pt x="5445" y="1694"/>
                  </a:lnTo>
                  <a:lnTo>
                    <a:pt x="5447" y="1692"/>
                  </a:lnTo>
                  <a:lnTo>
                    <a:pt x="5449" y="1690"/>
                  </a:lnTo>
                  <a:lnTo>
                    <a:pt x="5451" y="1690"/>
                  </a:lnTo>
                  <a:lnTo>
                    <a:pt x="5451" y="1688"/>
                  </a:lnTo>
                  <a:lnTo>
                    <a:pt x="5453" y="1688"/>
                  </a:lnTo>
                  <a:lnTo>
                    <a:pt x="5453" y="1686"/>
                  </a:lnTo>
                  <a:lnTo>
                    <a:pt x="5455" y="1684"/>
                  </a:lnTo>
                  <a:lnTo>
                    <a:pt x="5457" y="1684"/>
                  </a:lnTo>
                  <a:lnTo>
                    <a:pt x="5459" y="1682"/>
                  </a:lnTo>
                  <a:lnTo>
                    <a:pt x="5461" y="1682"/>
                  </a:lnTo>
                  <a:lnTo>
                    <a:pt x="5463" y="1680"/>
                  </a:lnTo>
                  <a:lnTo>
                    <a:pt x="5464" y="1680"/>
                  </a:lnTo>
                  <a:lnTo>
                    <a:pt x="5464" y="1678"/>
                  </a:lnTo>
                  <a:lnTo>
                    <a:pt x="5464" y="1676"/>
                  </a:lnTo>
                  <a:lnTo>
                    <a:pt x="5466" y="1676"/>
                  </a:lnTo>
                  <a:lnTo>
                    <a:pt x="5466" y="1674"/>
                  </a:lnTo>
                  <a:lnTo>
                    <a:pt x="5466" y="1673"/>
                  </a:lnTo>
                  <a:lnTo>
                    <a:pt x="5468" y="1671"/>
                  </a:lnTo>
                  <a:lnTo>
                    <a:pt x="5470" y="1671"/>
                  </a:lnTo>
                  <a:lnTo>
                    <a:pt x="5470" y="1669"/>
                  </a:lnTo>
                  <a:lnTo>
                    <a:pt x="5472" y="1667"/>
                  </a:lnTo>
                  <a:lnTo>
                    <a:pt x="5474" y="1667"/>
                  </a:lnTo>
                  <a:lnTo>
                    <a:pt x="5476" y="1665"/>
                  </a:lnTo>
                  <a:lnTo>
                    <a:pt x="5478" y="1665"/>
                  </a:lnTo>
                  <a:lnTo>
                    <a:pt x="5480" y="1665"/>
                  </a:lnTo>
                  <a:lnTo>
                    <a:pt x="5482" y="1663"/>
                  </a:lnTo>
                  <a:lnTo>
                    <a:pt x="5484" y="1661"/>
                  </a:lnTo>
                  <a:lnTo>
                    <a:pt x="5484" y="1659"/>
                  </a:lnTo>
                  <a:lnTo>
                    <a:pt x="5484" y="1657"/>
                  </a:lnTo>
                  <a:lnTo>
                    <a:pt x="5486" y="1655"/>
                  </a:lnTo>
                  <a:lnTo>
                    <a:pt x="5488" y="1653"/>
                  </a:lnTo>
                  <a:lnTo>
                    <a:pt x="5490" y="1651"/>
                  </a:lnTo>
                  <a:lnTo>
                    <a:pt x="5490" y="1649"/>
                  </a:lnTo>
                  <a:lnTo>
                    <a:pt x="5492" y="1645"/>
                  </a:lnTo>
                  <a:lnTo>
                    <a:pt x="5494" y="1643"/>
                  </a:lnTo>
                  <a:lnTo>
                    <a:pt x="5494" y="1642"/>
                  </a:lnTo>
                  <a:lnTo>
                    <a:pt x="5494" y="1640"/>
                  </a:lnTo>
                  <a:lnTo>
                    <a:pt x="5494" y="1638"/>
                  </a:lnTo>
                  <a:lnTo>
                    <a:pt x="5495" y="1636"/>
                  </a:lnTo>
                  <a:lnTo>
                    <a:pt x="5495" y="1634"/>
                  </a:lnTo>
                  <a:lnTo>
                    <a:pt x="5495" y="1632"/>
                  </a:lnTo>
                  <a:lnTo>
                    <a:pt x="5515" y="1603"/>
                  </a:lnTo>
                  <a:lnTo>
                    <a:pt x="5513" y="1614"/>
                  </a:lnTo>
                  <a:lnTo>
                    <a:pt x="5509" y="1626"/>
                  </a:lnTo>
                  <a:lnTo>
                    <a:pt x="5513" y="1634"/>
                  </a:lnTo>
                  <a:lnTo>
                    <a:pt x="5525" y="1645"/>
                  </a:lnTo>
                  <a:lnTo>
                    <a:pt x="5528" y="1651"/>
                  </a:lnTo>
                  <a:lnTo>
                    <a:pt x="5534" y="1657"/>
                  </a:lnTo>
                  <a:lnTo>
                    <a:pt x="5534" y="1663"/>
                  </a:lnTo>
                  <a:lnTo>
                    <a:pt x="5528" y="1667"/>
                  </a:lnTo>
                  <a:lnTo>
                    <a:pt x="5521" y="1671"/>
                  </a:lnTo>
                  <a:lnTo>
                    <a:pt x="5513" y="1676"/>
                  </a:lnTo>
                  <a:lnTo>
                    <a:pt x="5513" y="1678"/>
                  </a:lnTo>
                  <a:lnTo>
                    <a:pt x="5511" y="1680"/>
                  </a:lnTo>
                  <a:lnTo>
                    <a:pt x="5509" y="1684"/>
                  </a:lnTo>
                  <a:lnTo>
                    <a:pt x="5507" y="1686"/>
                  </a:lnTo>
                  <a:lnTo>
                    <a:pt x="5505" y="1690"/>
                  </a:lnTo>
                  <a:lnTo>
                    <a:pt x="5503" y="1692"/>
                  </a:lnTo>
                  <a:lnTo>
                    <a:pt x="5503" y="1696"/>
                  </a:lnTo>
                  <a:lnTo>
                    <a:pt x="5503" y="1700"/>
                  </a:lnTo>
                  <a:lnTo>
                    <a:pt x="5501" y="1704"/>
                  </a:lnTo>
                  <a:lnTo>
                    <a:pt x="5501" y="1709"/>
                  </a:lnTo>
                  <a:lnTo>
                    <a:pt x="5499" y="1711"/>
                  </a:lnTo>
                  <a:lnTo>
                    <a:pt x="5499" y="1715"/>
                  </a:lnTo>
                  <a:lnTo>
                    <a:pt x="5497" y="1719"/>
                  </a:lnTo>
                  <a:lnTo>
                    <a:pt x="5495" y="1721"/>
                  </a:lnTo>
                  <a:lnTo>
                    <a:pt x="5494" y="1725"/>
                  </a:lnTo>
                  <a:lnTo>
                    <a:pt x="5492" y="1727"/>
                  </a:lnTo>
                  <a:lnTo>
                    <a:pt x="5490" y="1731"/>
                  </a:lnTo>
                  <a:lnTo>
                    <a:pt x="5488" y="1735"/>
                  </a:lnTo>
                  <a:lnTo>
                    <a:pt x="5488" y="1738"/>
                  </a:lnTo>
                  <a:lnTo>
                    <a:pt x="5488" y="1742"/>
                  </a:lnTo>
                  <a:lnTo>
                    <a:pt x="5488" y="1744"/>
                  </a:lnTo>
                  <a:lnTo>
                    <a:pt x="5488" y="1748"/>
                  </a:lnTo>
                  <a:lnTo>
                    <a:pt x="5486" y="1750"/>
                  </a:lnTo>
                  <a:lnTo>
                    <a:pt x="5486" y="1756"/>
                  </a:lnTo>
                  <a:lnTo>
                    <a:pt x="5486" y="1760"/>
                  </a:lnTo>
                  <a:lnTo>
                    <a:pt x="5486" y="1764"/>
                  </a:lnTo>
                  <a:lnTo>
                    <a:pt x="5486" y="1767"/>
                  </a:lnTo>
                  <a:lnTo>
                    <a:pt x="5488" y="1773"/>
                  </a:lnTo>
                  <a:lnTo>
                    <a:pt x="5488" y="1777"/>
                  </a:lnTo>
                  <a:lnTo>
                    <a:pt x="5486" y="1781"/>
                  </a:lnTo>
                  <a:lnTo>
                    <a:pt x="5486" y="1785"/>
                  </a:lnTo>
                  <a:lnTo>
                    <a:pt x="5484" y="1789"/>
                  </a:lnTo>
                  <a:lnTo>
                    <a:pt x="5484" y="1791"/>
                  </a:lnTo>
                  <a:lnTo>
                    <a:pt x="5482" y="1795"/>
                  </a:lnTo>
                  <a:lnTo>
                    <a:pt x="5480" y="1797"/>
                  </a:lnTo>
                  <a:lnTo>
                    <a:pt x="5478" y="1799"/>
                  </a:lnTo>
                  <a:lnTo>
                    <a:pt x="5478" y="1800"/>
                  </a:lnTo>
                  <a:lnTo>
                    <a:pt x="5476" y="1804"/>
                  </a:lnTo>
                  <a:lnTo>
                    <a:pt x="5474" y="1806"/>
                  </a:lnTo>
                  <a:lnTo>
                    <a:pt x="5474" y="1810"/>
                  </a:lnTo>
                  <a:lnTo>
                    <a:pt x="5474" y="1816"/>
                  </a:lnTo>
                  <a:lnTo>
                    <a:pt x="5476" y="1820"/>
                  </a:lnTo>
                  <a:lnTo>
                    <a:pt x="5478" y="1820"/>
                  </a:lnTo>
                  <a:lnTo>
                    <a:pt x="5480" y="1822"/>
                  </a:lnTo>
                  <a:lnTo>
                    <a:pt x="5484" y="1824"/>
                  </a:lnTo>
                  <a:lnTo>
                    <a:pt x="5486" y="1826"/>
                  </a:lnTo>
                  <a:lnTo>
                    <a:pt x="5490" y="1828"/>
                  </a:lnTo>
                  <a:lnTo>
                    <a:pt x="5492" y="1830"/>
                  </a:lnTo>
                  <a:lnTo>
                    <a:pt x="5494" y="1833"/>
                  </a:lnTo>
                  <a:lnTo>
                    <a:pt x="5494" y="1837"/>
                  </a:lnTo>
                  <a:lnTo>
                    <a:pt x="5495" y="1841"/>
                  </a:lnTo>
                  <a:lnTo>
                    <a:pt x="5497" y="1845"/>
                  </a:lnTo>
                  <a:lnTo>
                    <a:pt x="5499" y="1851"/>
                  </a:lnTo>
                  <a:lnTo>
                    <a:pt x="5501" y="1855"/>
                  </a:lnTo>
                  <a:lnTo>
                    <a:pt x="5503" y="1857"/>
                  </a:lnTo>
                  <a:lnTo>
                    <a:pt x="5507" y="1859"/>
                  </a:lnTo>
                  <a:lnTo>
                    <a:pt x="5509" y="1861"/>
                  </a:lnTo>
                  <a:lnTo>
                    <a:pt x="5513" y="1862"/>
                  </a:lnTo>
                  <a:lnTo>
                    <a:pt x="5517" y="1862"/>
                  </a:lnTo>
                  <a:lnTo>
                    <a:pt x="5521" y="1864"/>
                  </a:lnTo>
                  <a:lnTo>
                    <a:pt x="5525" y="1866"/>
                  </a:lnTo>
                  <a:lnTo>
                    <a:pt x="5528" y="1866"/>
                  </a:lnTo>
                  <a:lnTo>
                    <a:pt x="5530" y="1868"/>
                  </a:lnTo>
                  <a:lnTo>
                    <a:pt x="5534" y="1872"/>
                  </a:lnTo>
                  <a:lnTo>
                    <a:pt x="5536" y="1874"/>
                  </a:lnTo>
                  <a:lnTo>
                    <a:pt x="5538" y="1878"/>
                  </a:lnTo>
                  <a:lnTo>
                    <a:pt x="5538" y="1882"/>
                  </a:lnTo>
                  <a:lnTo>
                    <a:pt x="5540" y="1886"/>
                  </a:lnTo>
                  <a:lnTo>
                    <a:pt x="5544" y="1890"/>
                  </a:lnTo>
                  <a:lnTo>
                    <a:pt x="5546" y="1890"/>
                  </a:lnTo>
                  <a:lnTo>
                    <a:pt x="5546" y="1892"/>
                  </a:lnTo>
                  <a:lnTo>
                    <a:pt x="5550" y="1893"/>
                  </a:lnTo>
                  <a:lnTo>
                    <a:pt x="5554" y="1895"/>
                  </a:lnTo>
                  <a:lnTo>
                    <a:pt x="5556" y="1897"/>
                  </a:lnTo>
                  <a:lnTo>
                    <a:pt x="5557" y="1899"/>
                  </a:lnTo>
                  <a:lnTo>
                    <a:pt x="5561" y="1901"/>
                  </a:lnTo>
                  <a:lnTo>
                    <a:pt x="5563" y="1905"/>
                  </a:lnTo>
                  <a:lnTo>
                    <a:pt x="5565" y="1909"/>
                  </a:lnTo>
                  <a:lnTo>
                    <a:pt x="5565" y="1915"/>
                  </a:lnTo>
                  <a:lnTo>
                    <a:pt x="5565" y="1919"/>
                  </a:lnTo>
                  <a:lnTo>
                    <a:pt x="5565" y="1923"/>
                  </a:lnTo>
                  <a:lnTo>
                    <a:pt x="5565" y="1926"/>
                  </a:lnTo>
                  <a:lnTo>
                    <a:pt x="5567" y="1930"/>
                  </a:lnTo>
                  <a:lnTo>
                    <a:pt x="5569" y="1934"/>
                  </a:lnTo>
                  <a:lnTo>
                    <a:pt x="5571" y="1938"/>
                  </a:lnTo>
                  <a:lnTo>
                    <a:pt x="5575" y="1940"/>
                  </a:lnTo>
                  <a:lnTo>
                    <a:pt x="5577" y="1942"/>
                  </a:lnTo>
                  <a:lnTo>
                    <a:pt x="5581" y="1944"/>
                  </a:lnTo>
                  <a:lnTo>
                    <a:pt x="5583" y="1946"/>
                  </a:lnTo>
                  <a:lnTo>
                    <a:pt x="5585" y="1952"/>
                  </a:lnTo>
                  <a:lnTo>
                    <a:pt x="5585" y="1955"/>
                  </a:lnTo>
                  <a:lnTo>
                    <a:pt x="5583" y="1959"/>
                  </a:lnTo>
                  <a:lnTo>
                    <a:pt x="5585" y="1965"/>
                  </a:lnTo>
                  <a:lnTo>
                    <a:pt x="5587" y="1967"/>
                  </a:lnTo>
                  <a:lnTo>
                    <a:pt x="5590" y="1969"/>
                  </a:lnTo>
                  <a:lnTo>
                    <a:pt x="5594" y="1971"/>
                  </a:lnTo>
                  <a:lnTo>
                    <a:pt x="5596" y="1973"/>
                  </a:lnTo>
                  <a:lnTo>
                    <a:pt x="5600" y="1975"/>
                  </a:lnTo>
                  <a:lnTo>
                    <a:pt x="5602" y="1979"/>
                  </a:lnTo>
                  <a:lnTo>
                    <a:pt x="5602" y="1983"/>
                  </a:lnTo>
                  <a:lnTo>
                    <a:pt x="5602" y="1987"/>
                  </a:lnTo>
                  <a:lnTo>
                    <a:pt x="5600" y="1990"/>
                  </a:lnTo>
                  <a:lnTo>
                    <a:pt x="5600" y="1994"/>
                  </a:lnTo>
                  <a:lnTo>
                    <a:pt x="5598" y="1998"/>
                  </a:lnTo>
                  <a:lnTo>
                    <a:pt x="5598" y="2002"/>
                  </a:lnTo>
                  <a:lnTo>
                    <a:pt x="5600" y="2006"/>
                  </a:lnTo>
                  <a:lnTo>
                    <a:pt x="5602" y="2010"/>
                  </a:lnTo>
                  <a:lnTo>
                    <a:pt x="5604" y="2014"/>
                  </a:lnTo>
                  <a:lnTo>
                    <a:pt x="5604" y="2019"/>
                  </a:lnTo>
                  <a:lnTo>
                    <a:pt x="5606" y="2023"/>
                  </a:lnTo>
                  <a:lnTo>
                    <a:pt x="5608" y="2027"/>
                  </a:lnTo>
                  <a:lnTo>
                    <a:pt x="5608" y="2033"/>
                  </a:lnTo>
                  <a:lnTo>
                    <a:pt x="5610" y="2037"/>
                  </a:lnTo>
                  <a:lnTo>
                    <a:pt x="5610" y="2041"/>
                  </a:lnTo>
                  <a:lnTo>
                    <a:pt x="5612" y="2045"/>
                  </a:lnTo>
                  <a:lnTo>
                    <a:pt x="5596" y="2041"/>
                  </a:lnTo>
                  <a:lnTo>
                    <a:pt x="5594" y="2041"/>
                  </a:lnTo>
                  <a:lnTo>
                    <a:pt x="5594" y="2039"/>
                  </a:lnTo>
                  <a:lnTo>
                    <a:pt x="5594" y="2037"/>
                  </a:lnTo>
                  <a:lnTo>
                    <a:pt x="5592" y="2035"/>
                  </a:lnTo>
                  <a:lnTo>
                    <a:pt x="5592" y="2033"/>
                  </a:lnTo>
                  <a:lnTo>
                    <a:pt x="5592" y="2031"/>
                  </a:lnTo>
                  <a:lnTo>
                    <a:pt x="5590" y="2029"/>
                  </a:lnTo>
                  <a:lnTo>
                    <a:pt x="5588" y="2027"/>
                  </a:lnTo>
                  <a:lnTo>
                    <a:pt x="5587" y="2027"/>
                  </a:lnTo>
                  <a:lnTo>
                    <a:pt x="5587" y="2029"/>
                  </a:lnTo>
                  <a:lnTo>
                    <a:pt x="5587" y="2031"/>
                  </a:lnTo>
                  <a:lnTo>
                    <a:pt x="5587" y="2033"/>
                  </a:lnTo>
                  <a:lnTo>
                    <a:pt x="5587" y="2035"/>
                  </a:lnTo>
                  <a:lnTo>
                    <a:pt x="5587" y="2037"/>
                  </a:lnTo>
                  <a:lnTo>
                    <a:pt x="5587" y="2039"/>
                  </a:lnTo>
                  <a:lnTo>
                    <a:pt x="5585" y="2041"/>
                  </a:lnTo>
                  <a:lnTo>
                    <a:pt x="5585" y="2043"/>
                  </a:lnTo>
                  <a:lnTo>
                    <a:pt x="5585" y="2045"/>
                  </a:lnTo>
                  <a:lnTo>
                    <a:pt x="5585" y="2047"/>
                  </a:lnTo>
                  <a:lnTo>
                    <a:pt x="5583" y="2049"/>
                  </a:lnTo>
                  <a:lnTo>
                    <a:pt x="5581" y="2050"/>
                  </a:lnTo>
                  <a:lnTo>
                    <a:pt x="5579" y="2052"/>
                  </a:lnTo>
                  <a:lnTo>
                    <a:pt x="5577" y="2054"/>
                  </a:lnTo>
                  <a:lnTo>
                    <a:pt x="5575" y="2052"/>
                  </a:lnTo>
                  <a:lnTo>
                    <a:pt x="5575" y="2050"/>
                  </a:lnTo>
                  <a:lnTo>
                    <a:pt x="5575" y="2049"/>
                  </a:lnTo>
                  <a:lnTo>
                    <a:pt x="5573" y="2047"/>
                  </a:lnTo>
                  <a:lnTo>
                    <a:pt x="5573" y="2049"/>
                  </a:lnTo>
                  <a:lnTo>
                    <a:pt x="5573" y="2050"/>
                  </a:lnTo>
                  <a:lnTo>
                    <a:pt x="5571" y="2050"/>
                  </a:lnTo>
                  <a:lnTo>
                    <a:pt x="5571" y="2052"/>
                  </a:lnTo>
                  <a:lnTo>
                    <a:pt x="5569" y="2054"/>
                  </a:lnTo>
                  <a:lnTo>
                    <a:pt x="5569" y="2056"/>
                  </a:lnTo>
                  <a:lnTo>
                    <a:pt x="5569" y="2058"/>
                  </a:lnTo>
                  <a:lnTo>
                    <a:pt x="5569" y="2060"/>
                  </a:lnTo>
                  <a:lnTo>
                    <a:pt x="5567" y="2062"/>
                  </a:lnTo>
                  <a:lnTo>
                    <a:pt x="5565" y="2062"/>
                  </a:lnTo>
                  <a:lnTo>
                    <a:pt x="5565" y="2064"/>
                  </a:lnTo>
                  <a:lnTo>
                    <a:pt x="5565" y="2066"/>
                  </a:lnTo>
                  <a:lnTo>
                    <a:pt x="5565" y="2068"/>
                  </a:lnTo>
                  <a:lnTo>
                    <a:pt x="5565" y="2070"/>
                  </a:lnTo>
                  <a:lnTo>
                    <a:pt x="5565" y="2072"/>
                  </a:lnTo>
                  <a:lnTo>
                    <a:pt x="5563" y="2076"/>
                  </a:lnTo>
                  <a:lnTo>
                    <a:pt x="5561" y="2076"/>
                  </a:lnTo>
                  <a:lnTo>
                    <a:pt x="5561" y="2078"/>
                  </a:lnTo>
                  <a:lnTo>
                    <a:pt x="5557" y="2076"/>
                  </a:lnTo>
                  <a:lnTo>
                    <a:pt x="5556" y="2076"/>
                  </a:lnTo>
                  <a:lnTo>
                    <a:pt x="5556" y="2072"/>
                  </a:lnTo>
                  <a:lnTo>
                    <a:pt x="5554" y="2070"/>
                  </a:lnTo>
                  <a:lnTo>
                    <a:pt x="5550" y="2068"/>
                  </a:lnTo>
                  <a:lnTo>
                    <a:pt x="5548" y="2066"/>
                  </a:lnTo>
                  <a:lnTo>
                    <a:pt x="5546" y="2064"/>
                  </a:lnTo>
                  <a:lnTo>
                    <a:pt x="5546" y="2062"/>
                  </a:lnTo>
                  <a:lnTo>
                    <a:pt x="5546" y="2060"/>
                  </a:lnTo>
                  <a:lnTo>
                    <a:pt x="5544" y="2058"/>
                  </a:lnTo>
                  <a:lnTo>
                    <a:pt x="5544" y="2056"/>
                  </a:lnTo>
                  <a:lnTo>
                    <a:pt x="5544" y="2054"/>
                  </a:lnTo>
                  <a:lnTo>
                    <a:pt x="5544" y="2052"/>
                  </a:lnTo>
                  <a:lnTo>
                    <a:pt x="5544" y="2050"/>
                  </a:lnTo>
                  <a:lnTo>
                    <a:pt x="5544" y="2049"/>
                  </a:lnTo>
                  <a:lnTo>
                    <a:pt x="5542" y="2047"/>
                  </a:lnTo>
                  <a:lnTo>
                    <a:pt x="5542" y="2045"/>
                  </a:lnTo>
                  <a:lnTo>
                    <a:pt x="5542" y="2043"/>
                  </a:lnTo>
                  <a:lnTo>
                    <a:pt x="5542" y="2041"/>
                  </a:lnTo>
                  <a:lnTo>
                    <a:pt x="5542" y="2039"/>
                  </a:lnTo>
                  <a:lnTo>
                    <a:pt x="5544" y="2037"/>
                  </a:lnTo>
                  <a:lnTo>
                    <a:pt x="5546" y="2037"/>
                  </a:lnTo>
                  <a:lnTo>
                    <a:pt x="5546" y="2035"/>
                  </a:lnTo>
                  <a:lnTo>
                    <a:pt x="5548" y="2033"/>
                  </a:lnTo>
                  <a:lnTo>
                    <a:pt x="5550" y="2033"/>
                  </a:lnTo>
                  <a:lnTo>
                    <a:pt x="5550" y="2031"/>
                  </a:lnTo>
                  <a:lnTo>
                    <a:pt x="5548" y="2029"/>
                  </a:lnTo>
                  <a:lnTo>
                    <a:pt x="5546" y="2029"/>
                  </a:lnTo>
                  <a:lnTo>
                    <a:pt x="5544" y="2031"/>
                  </a:lnTo>
                  <a:lnTo>
                    <a:pt x="5542" y="2033"/>
                  </a:lnTo>
                  <a:lnTo>
                    <a:pt x="5540" y="2035"/>
                  </a:lnTo>
                  <a:lnTo>
                    <a:pt x="5540" y="2037"/>
                  </a:lnTo>
                  <a:lnTo>
                    <a:pt x="5538" y="2039"/>
                  </a:lnTo>
                  <a:lnTo>
                    <a:pt x="5536" y="2041"/>
                  </a:lnTo>
                  <a:lnTo>
                    <a:pt x="5534" y="2041"/>
                  </a:lnTo>
                  <a:lnTo>
                    <a:pt x="5532" y="2039"/>
                  </a:lnTo>
                  <a:lnTo>
                    <a:pt x="5530" y="2037"/>
                  </a:lnTo>
                  <a:lnTo>
                    <a:pt x="5528" y="2037"/>
                  </a:lnTo>
                  <a:lnTo>
                    <a:pt x="5526" y="2037"/>
                  </a:lnTo>
                  <a:lnTo>
                    <a:pt x="5525" y="2039"/>
                  </a:lnTo>
                  <a:lnTo>
                    <a:pt x="5523" y="2039"/>
                  </a:lnTo>
                  <a:lnTo>
                    <a:pt x="5521" y="2041"/>
                  </a:lnTo>
                  <a:lnTo>
                    <a:pt x="5523" y="2043"/>
                  </a:lnTo>
                  <a:lnTo>
                    <a:pt x="5523" y="2047"/>
                  </a:lnTo>
                  <a:lnTo>
                    <a:pt x="5523" y="2049"/>
                  </a:lnTo>
                  <a:lnTo>
                    <a:pt x="5523" y="2050"/>
                  </a:lnTo>
                  <a:lnTo>
                    <a:pt x="5523" y="2054"/>
                  </a:lnTo>
                  <a:lnTo>
                    <a:pt x="5523" y="2056"/>
                  </a:lnTo>
                  <a:lnTo>
                    <a:pt x="5521" y="2058"/>
                  </a:lnTo>
                  <a:lnTo>
                    <a:pt x="5521" y="2060"/>
                  </a:lnTo>
                  <a:lnTo>
                    <a:pt x="5519" y="2060"/>
                  </a:lnTo>
                  <a:lnTo>
                    <a:pt x="5517" y="2064"/>
                  </a:lnTo>
                  <a:lnTo>
                    <a:pt x="5515" y="2066"/>
                  </a:lnTo>
                  <a:lnTo>
                    <a:pt x="5513" y="2066"/>
                  </a:lnTo>
                  <a:lnTo>
                    <a:pt x="5511" y="2066"/>
                  </a:lnTo>
                  <a:lnTo>
                    <a:pt x="5509" y="2066"/>
                  </a:lnTo>
                  <a:lnTo>
                    <a:pt x="5507" y="2066"/>
                  </a:lnTo>
                  <a:lnTo>
                    <a:pt x="5505" y="2064"/>
                  </a:lnTo>
                  <a:lnTo>
                    <a:pt x="5503" y="2064"/>
                  </a:lnTo>
                  <a:lnTo>
                    <a:pt x="5503" y="2062"/>
                  </a:lnTo>
                  <a:lnTo>
                    <a:pt x="5501" y="2062"/>
                  </a:lnTo>
                  <a:lnTo>
                    <a:pt x="5501" y="2058"/>
                  </a:lnTo>
                  <a:lnTo>
                    <a:pt x="5501" y="2056"/>
                  </a:lnTo>
                  <a:lnTo>
                    <a:pt x="5501" y="2054"/>
                  </a:lnTo>
                  <a:lnTo>
                    <a:pt x="5499" y="2054"/>
                  </a:lnTo>
                  <a:lnTo>
                    <a:pt x="5497" y="2054"/>
                  </a:lnTo>
                  <a:lnTo>
                    <a:pt x="5497" y="2056"/>
                  </a:lnTo>
                  <a:lnTo>
                    <a:pt x="5497" y="2060"/>
                  </a:lnTo>
                  <a:lnTo>
                    <a:pt x="5497" y="2062"/>
                  </a:lnTo>
                  <a:lnTo>
                    <a:pt x="5495" y="2064"/>
                  </a:lnTo>
                  <a:lnTo>
                    <a:pt x="5495" y="2066"/>
                  </a:lnTo>
                  <a:lnTo>
                    <a:pt x="5494" y="2066"/>
                  </a:lnTo>
                  <a:lnTo>
                    <a:pt x="5492" y="2068"/>
                  </a:lnTo>
                  <a:lnTo>
                    <a:pt x="5490" y="2068"/>
                  </a:lnTo>
                  <a:lnTo>
                    <a:pt x="5488" y="2070"/>
                  </a:lnTo>
                  <a:lnTo>
                    <a:pt x="5486" y="2068"/>
                  </a:lnTo>
                  <a:lnTo>
                    <a:pt x="5484" y="2068"/>
                  </a:lnTo>
                  <a:lnTo>
                    <a:pt x="5482" y="2068"/>
                  </a:lnTo>
                  <a:lnTo>
                    <a:pt x="5482" y="2070"/>
                  </a:lnTo>
                  <a:lnTo>
                    <a:pt x="5480" y="2070"/>
                  </a:lnTo>
                  <a:lnTo>
                    <a:pt x="5476" y="2070"/>
                  </a:lnTo>
                  <a:lnTo>
                    <a:pt x="5474" y="2070"/>
                  </a:lnTo>
                  <a:lnTo>
                    <a:pt x="5472" y="2072"/>
                  </a:lnTo>
                  <a:lnTo>
                    <a:pt x="5472" y="2074"/>
                  </a:lnTo>
                  <a:lnTo>
                    <a:pt x="5472" y="2076"/>
                  </a:lnTo>
                  <a:lnTo>
                    <a:pt x="5470" y="2078"/>
                  </a:lnTo>
                  <a:lnTo>
                    <a:pt x="5470" y="2080"/>
                  </a:lnTo>
                  <a:lnTo>
                    <a:pt x="5470" y="2081"/>
                  </a:lnTo>
                  <a:lnTo>
                    <a:pt x="5468" y="2083"/>
                  </a:lnTo>
                  <a:lnTo>
                    <a:pt x="5468" y="2085"/>
                  </a:lnTo>
                  <a:lnTo>
                    <a:pt x="5468" y="2087"/>
                  </a:lnTo>
                  <a:lnTo>
                    <a:pt x="5466" y="2087"/>
                  </a:lnTo>
                  <a:lnTo>
                    <a:pt x="5464" y="2087"/>
                  </a:lnTo>
                  <a:lnTo>
                    <a:pt x="5463" y="2085"/>
                  </a:lnTo>
                  <a:lnTo>
                    <a:pt x="5461" y="2085"/>
                  </a:lnTo>
                  <a:lnTo>
                    <a:pt x="5459" y="2083"/>
                  </a:lnTo>
                  <a:lnTo>
                    <a:pt x="5457" y="2083"/>
                  </a:lnTo>
                  <a:lnTo>
                    <a:pt x="5455" y="2083"/>
                  </a:lnTo>
                  <a:lnTo>
                    <a:pt x="5453" y="2081"/>
                  </a:lnTo>
                  <a:lnTo>
                    <a:pt x="5451" y="2081"/>
                  </a:lnTo>
                  <a:lnTo>
                    <a:pt x="5449" y="2081"/>
                  </a:lnTo>
                  <a:lnTo>
                    <a:pt x="5447" y="2083"/>
                  </a:lnTo>
                  <a:lnTo>
                    <a:pt x="5445" y="2083"/>
                  </a:lnTo>
                  <a:lnTo>
                    <a:pt x="5441" y="2087"/>
                  </a:lnTo>
                  <a:lnTo>
                    <a:pt x="5439" y="2089"/>
                  </a:lnTo>
                  <a:lnTo>
                    <a:pt x="5437" y="2091"/>
                  </a:lnTo>
                  <a:lnTo>
                    <a:pt x="5435" y="2093"/>
                  </a:lnTo>
                  <a:lnTo>
                    <a:pt x="5433" y="2093"/>
                  </a:lnTo>
                  <a:lnTo>
                    <a:pt x="5433" y="2095"/>
                  </a:lnTo>
                  <a:lnTo>
                    <a:pt x="5432" y="2097"/>
                  </a:lnTo>
                  <a:lnTo>
                    <a:pt x="5432" y="2099"/>
                  </a:lnTo>
                  <a:lnTo>
                    <a:pt x="5430" y="2101"/>
                  </a:lnTo>
                  <a:lnTo>
                    <a:pt x="5428" y="2101"/>
                  </a:lnTo>
                  <a:lnTo>
                    <a:pt x="5428" y="2103"/>
                  </a:lnTo>
                  <a:lnTo>
                    <a:pt x="5428" y="2105"/>
                  </a:lnTo>
                  <a:lnTo>
                    <a:pt x="5428" y="2107"/>
                  </a:lnTo>
                  <a:lnTo>
                    <a:pt x="5430" y="2107"/>
                  </a:lnTo>
                  <a:lnTo>
                    <a:pt x="5430" y="2109"/>
                  </a:lnTo>
                  <a:lnTo>
                    <a:pt x="5430" y="2111"/>
                  </a:lnTo>
                  <a:lnTo>
                    <a:pt x="5430" y="2112"/>
                  </a:lnTo>
                  <a:lnTo>
                    <a:pt x="5428" y="2112"/>
                  </a:lnTo>
                  <a:lnTo>
                    <a:pt x="5426" y="2112"/>
                  </a:lnTo>
                  <a:lnTo>
                    <a:pt x="5426" y="2114"/>
                  </a:lnTo>
                  <a:lnTo>
                    <a:pt x="5428" y="2116"/>
                  </a:lnTo>
                  <a:lnTo>
                    <a:pt x="5428" y="2118"/>
                  </a:lnTo>
                  <a:lnTo>
                    <a:pt x="5428" y="2122"/>
                  </a:lnTo>
                  <a:lnTo>
                    <a:pt x="5430" y="2124"/>
                  </a:lnTo>
                  <a:lnTo>
                    <a:pt x="5428" y="2124"/>
                  </a:lnTo>
                  <a:lnTo>
                    <a:pt x="5426" y="2124"/>
                  </a:lnTo>
                  <a:lnTo>
                    <a:pt x="5422" y="2122"/>
                  </a:lnTo>
                  <a:lnTo>
                    <a:pt x="5422" y="2120"/>
                  </a:lnTo>
                  <a:lnTo>
                    <a:pt x="5420" y="2118"/>
                  </a:lnTo>
                  <a:lnTo>
                    <a:pt x="5416" y="2118"/>
                  </a:lnTo>
                  <a:lnTo>
                    <a:pt x="5414" y="2118"/>
                  </a:lnTo>
                  <a:lnTo>
                    <a:pt x="5412" y="2118"/>
                  </a:lnTo>
                  <a:lnTo>
                    <a:pt x="5410" y="2116"/>
                  </a:lnTo>
                  <a:lnTo>
                    <a:pt x="5408" y="2116"/>
                  </a:lnTo>
                  <a:lnTo>
                    <a:pt x="5404" y="2116"/>
                  </a:lnTo>
                  <a:lnTo>
                    <a:pt x="5402" y="2114"/>
                  </a:lnTo>
                  <a:lnTo>
                    <a:pt x="5401" y="2112"/>
                  </a:lnTo>
                  <a:lnTo>
                    <a:pt x="5399" y="2112"/>
                  </a:lnTo>
                  <a:lnTo>
                    <a:pt x="5397" y="2112"/>
                  </a:lnTo>
                  <a:lnTo>
                    <a:pt x="5395" y="2114"/>
                  </a:lnTo>
                  <a:lnTo>
                    <a:pt x="5393" y="2114"/>
                  </a:lnTo>
                  <a:lnTo>
                    <a:pt x="5391" y="2116"/>
                  </a:lnTo>
                  <a:lnTo>
                    <a:pt x="5391" y="2118"/>
                  </a:lnTo>
                  <a:lnTo>
                    <a:pt x="5389" y="2118"/>
                  </a:lnTo>
                  <a:lnTo>
                    <a:pt x="5387" y="2122"/>
                  </a:lnTo>
                  <a:lnTo>
                    <a:pt x="5385" y="2122"/>
                  </a:lnTo>
                  <a:lnTo>
                    <a:pt x="5383" y="2124"/>
                  </a:lnTo>
                  <a:lnTo>
                    <a:pt x="5381" y="2126"/>
                  </a:lnTo>
                  <a:lnTo>
                    <a:pt x="5379" y="2126"/>
                  </a:lnTo>
                  <a:lnTo>
                    <a:pt x="5377" y="2128"/>
                  </a:lnTo>
                  <a:lnTo>
                    <a:pt x="5375" y="2128"/>
                  </a:lnTo>
                  <a:lnTo>
                    <a:pt x="5373" y="2130"/>
                  </a:lnTo>
                  <a:lnTo>
                    <a:pt x="5371" y="2130"/>
                  </a:lnTo>
                  <a:lnTo>
                    <a:pt x="5370" y="2130"/>
                  </a:lnTo>
                  <a:lnTo>
                    <a:pt x="5368" y="2128"/>
                  </a:lnTo>
                  <a:lnTo>
                    <a:pt x="5366" y="2126"/>
                  </a:lnTo>
                  <a:lnTo>
                    <a:pt x="5366" y="2124"/>
                  </a:lnTo>
                  <a:lnTo>
                    <a:pt x="5364" y="2124"/>
                  </a:lnTo>
                  <a:lnTo>
                    <a:pt x="5360" y="2122"/>
                  </a:lnTo>
                  <a:lnTo>
                    <a:pt x="5358" y="2122"/>
                  </a:lnTo>
                  <a:lnTo>
                    <a:pt x="5356" y="2122"/>
                  </a:lnTo>
                  <a:lnTo>
                    <a:pt x="5352" y="2122"/>
                  </a:lnTo>
                  <a:lnTo>
                    <a:pt x="5350" y="2120"/>
                  </a:lnTo>
                  <a:lnTo>
                    <a:pt x="5350" y="2118"/>
                  </a:lnTo>
                  <a:lnTo>
                    <a:pt x="5350" y="2114"/>
                  </a:lnTo>
                  <a:lnTo>
                    <a:pt x="5348" y="2112"/>
                  </a:lnTo>
                  <a:lnTo>
                    <a:pt x="5348" y="2111"/>
                  </a:lnTo>
                  <a:lnTo>
                    <a:pt x="5348" y="2109"/>
                  </a:lnTo>
                  <a:lnTo>
                    <a:pt x="5346" y="2107"/>
                  </a:lnTo>
                  <a:lnTo>
                    <a:pt x="5344" y="2109"/>
                  </a:lnTo>
                  <a:lnTo>
                    <a:pt x="5342" y="2111"/>
                  </a:lnTo>
                  <a:lnTo>
                    <a:pt x="5340" y="2112"/>
                  </a:lnTo>
                  <a:lnTo>
                    <a:pt x="5338" y="2112"/>
                  </a:lnTo>
                  <a:lnTo>
                    <a:pt x="5337" y="2111"/>
                  </a:lnTo>
                  <a:lnTo>
                    <a:pt x="5335" y="2109"/>
                  </a:lnTo>
                  <a:lnTo>
                    <a:pt x="5333" y="2109"/>
                  </a:lnTo>
                  <a:lnTo>
                    <a:pt x="5331" y="2111"/>
                  </a:lnTo>
                  <a:lnTo>
                    <a:pt x="5329" y="2111"/>
                  </a:lnTo>
                  <a:lnTo>
                    <a:pt x="5327" y="2111"/>
                  </a:lnTo>
                  <a:lnTo>
                    <a:pt x="5325" y="2111"/>
                  </a:lnTo>
                  <a:lnTo>
                    <a:pt x="5323" y="2111"/>
                  </a:lnTo>
                  <a:lnTo>
                    <a:pt x="5321" y="2109"/>
                  </a:lnTo>
                  <a:lnTo>
                    <a:pt x="5319" y="2105"/>
                  </a:lnTo>
                  <a:lnTo>
                    <a:pt x="5317" y="2103"/>
                  </a:lnTo>
                  <a:lnTo>
                    <a:pt x="5315" y="2101"/>
                  </a:lnTo>
                  <a:lnTo>
                    <a:pt x="5313" y="2099"/>
                  </a:lnTo>
                  <a:lnTo>
                    <a:pt x="5313" y="2097"/>
                  </a:lnTo>
                  <a:lnTo>
                    <a:pt x="5313" y="2095"/>
                  </a:lnTo>
                  <a:lnTo>
                    <a:pt x="5309" y="2095"/>
                  </a:lnTo>
                  <a:lnTo>
                    <a:pt x="5306" y="2095"/>
                  </a:lnTo>
                  <a:lnTo>
                    <a:pt x="5302" y="2093"/>
                  </a:lnTo>
                  <a:lnTo>
                    <a:pt x="5300" y="2093"/>
                  </a:lnTo>
                  <a:lnTo>
                    <a:pt x="5298" y="2093"/>
                  </a:lnTo>
                  <a:lnTo>
                    <a:pt x="5294" y="2091"/>
                  </a:lnTo>
                  <a:lnTo>
                    <a:pt x="5292" y="2091"/>
                  </a:lnTo>
                  <a:lnTo>
                    <a:pt x="5290" y="2089"/>
                  </a:lnTo>
                  <a:lnTo>
                    <a:pt x="5288" y="2087"/>
                  </a:lnTo>
                  <a:lnTo>
                    <a:pt x="5286" y="2087"/>
                  </a:lnTo>
                  <a:lnTo>
                    <a:pt x="5284" y="2085"/>
                  </a:lnTo>
                  <a:lnTo>
                    <a:pt x="5282" y="2083"/>
                  </a:lnTo>
                  <a:lnTo>
                    <a:pt x="5280" y="2081"/>
                  </a:lnTo>
                  <a:lnTo>
                    <a:pt x="5278" y="2081"/>
                  </a:lnTo>
                  <a:lnTo>
                    <a:pt x="5276" y="2080"/>
                  </a:lnTo>
                  <a:lnTo>
                    <a:pt x="5275" y="2078"/>
                  </a:lnTo>
                  <a:lnTo>
                    <a:pt x="5271" y="2078"/>
                  </a:lnTo>
                  <a:lnTo>
                    <a:pt x="5269" y="2078"/>
                  </a:lnTo>
                  <a:lnTo>
                    <a:pt x="5267" y="2076"/>
                  </a:lnTo>
                  <a:lnTo>
                    <a:pt x="5265" y="2076"/>
                  </a:lnTo>
                  <a:lnTo>
                    <a:pt x="5263" y="2076"/>
                  </a:lnTo>
                  <a:lnTo>
                    <a:pt x="5261" y="2074"/>
                  </a:lnTo>
                  <a:lnTo>
                    <a:pt x="5261" y="2072"/>
                  </a:lnTo>
                  <a:lnTo>
                    <a:pt x="5261" y="2070"/>
                  </a:lnTo>
                  <a:lnTo>
                    <a:pt x="5261" y="2068"/>
                  </a:lnTo>
                  <a:lnTo>
                    <a:pt x="5259" y="2066"/>
                  </a:lnTo>
                  <a:lnTo>
                    <a:pt x="5259" y="2064"/>
                  </a:lnTo>
                  <a:lnTo>
                    <a:pt x="5257" y="2062"/>
                  </a:lnTo>
                  <a:lnTo>
                    <a:pt x="5257" y="2060"/>
                  </a:lnTo>
                  <a:lnTo>
                    <a:pt x="5257" y="2058"/>
                  </a:lnTo>
                  <a:lnTo>
                    <a:pt x="5255" y="2056"/>
                  </a:lnTo>
                  <a:lnTo>
                    <a:pt x="5255" y="2054"/>
                  </a:lnTo>
                  <a:lnTo>
                    <a:pt x="5255" y="2052"/>
                  </a:lnTo>
                  <a:lnTo>
                    <a:pt x="5255" y="2050"/>
                  </a:lnTo>
                  <a:lnTo>
                    <a:pt x="5255" y="2049"/>
                  </a:lnTo>
                  <a:lnTo>
                    <a:pt x="5255" y="2047"/>
                  </a:lnTo>
                  <a:lnTo>
                    <a:pt x="5255" y="2045"/>
                  </a:lnTo>
                  <a:lnTo>
                    <a:pt x="5255" y="2043"/>
                  </a:lnTo>
                  <a:lnTo>
                    <a:pt x="5255" y="2041"/>
                  </a:lnTo>
                  <a:lnTo>
                    <a:pt x="5253" y="2041"/>
                  </a:lnTo>
                  <a:lnTo>
                    <a:pt x="5253" y="2039"/>
                  </a:lnTo>
                  <a:lnTo>
                    <a:pt x="5251" y="2039"/>
                  </a:lnTo>
                  <a:lnTo>
                    <a:pt x="5251" y="2037"/>
                  </a:lnTo>
                  <a:lnTo>
                    <a:pt x="5249" y="2037"/>
                  </a:lnTo>
                  <a:lnTo>
                    <a:pt x="5247" y="2037"/>
                  </a:lnTo>
                  <a:lnTo>
                    <a:pt x="5245" y="2037"/>
                  </a:lnTo>
                  <a:lnTo>
                    <a:pt x="5245" y="2035"/>
                  </a:lnTo>
                  <a:lnTo>
                    <a:pt x="5244" y="2035"/>
                  </a:lnTo>
                  <a:lnTo>
                    <a:pt x="5242" y="2033"/>
                  </a:lnTo>
                  <a:lnTo>
                    <a:pt x="5240" y="2033"/>
                  </a:lnTo>
                  <a:lnTo>
                    <a:pt x="5240" y="2031"/>
                  </a:lnTo>
                  <a:lnTo>
                    <a:pt x="5240" y="2029"/>
                  </a:lnTo>
                  <a:lnTo>
                    <a:pt x="5242" y="2027"/>
                  </a:lnTo>
                  <a:lnTo>
                    <a:pt x="5242" y="2025"/>
                  </a:lnTo>
                  <a:lnTo>
                    <a:pt x="5244" y="2023"/>
                  </a:lnTo>
                  <a:lnTo>
                    <a:pt x="5244" y="2021"/>
                  </a:lnTo>
                  <a:lnTo>
                    <a:pt x="5242" y="2021"/>
                  </a:lnTo>
                  <a:lnTo>
                    <a:pt x="5242" y="2019"/>
                  </a:lnTo>
                  <a:lnTo>
                    <a:pt x="5240" y="2018"/>
                  </a:lnTo>
                  <a:lnTo>
                    <a:pt x="5240" y="2016"/>
                  </a:lnTo>
                  <a:lnTo>
                    <a:pt x="5238" y="2016"/>
                  </a:lnTo>
                  <a:lnTo>
                    <a:pt x="5238" y="2014"/>
                  </a:lnTo>
                  <a:lnTo>
                    <a:pt x="5236" y="2014"/>
                  </a:lnTo>
                  <a:lnTo>
                    <a:pt x="5236" y="2012"/>
                  </a:lnTo>
                  <a:lnTo>
                    <a:pt x="5236" y="2010"/>
                  </a:lnTo>
                  <a:lnTo>
                    <a:pt x="5232" y="2010"/>
                  </a:lnTo>
                  <a:lnTo>
                    <a:pt x="5232" y="2008"/>
                  </a:lnTo>
                  <a:lnTo>
                    <a:pt x="5230" y="2008"/>
                  </a:lnTo>
                  <a:lnTo>
                    <a:pt x="5228" y="2008"/>
                  </a:lnTo>
                  <a:lnTo>
                    <a:pt x="5228" y="2006"/>
                  </a:lnTo>
                  <a:lnTo>
                    <a:pt x="5226" y="2006"/>
                  </a:lnTo>
                  <a:lnTo>
                    <a:pt x="5224" y="2004"/>
                  </a:lnTo>
                  <a:lnTo>
                    <a:pt x="5222" y="2002"/>
                  </a:lnTo>
                  <a:lnTo>
                    <a:pt x="5220" y="2002"/>
                  </a:lnTo>
                  <a:lnTo>
                    <a:pt x="5218" y="2002"/>
                  </a:lnTo>
                  <a:lnTo>
                    <a:pt x="5218" y="2000"/>
                  </a:lnTo>
                  <a:lnTo>
                    <a:pt x="5216" y="2000"/>
                  </a:lnTo>
                  <a:lnTo>
                    <a:pt x="5214" y="2000"/>
                  </a:lnTo>
                  <a:lnTo>
                    <a:pt x="5214" y="1998"/>
                  </a:lnTo>
                  <a:lnTo>
                    <a:pt x="5213" y="1996"/>
                  </a:lnTo>
                  <a:lnTo>
                    <a:pt x="5211" y="1996"/>
                  </a:lnTo>
                  <a:lnTo>
                    <a:pt x="5209" y="1994"/>
                  </a:lnTo>
                  <a:lnTo>
                    <a:pt x="5207" y="1992"/>
                  </a:lnTo>
                  <a:lnTo>
                    <a:pt x="5205" y="1990"/>
                  </a:lnTo>
                  <a:lnTo>
                    <a:pt x="5197" y="1987"/>
                  </a:lnTo>
                  <a:lnTo>
                    <a:pt x="5195" y="1987"/>
                  </a:lnTo>
                  <a:lnTo>
                    <a:pt x="5193" y="1988"/>
                  </a:lnTo>
                  <a:lnTo>
                    <a:pt x="5187" y="1990"/>
                  </a:lnTo>
                  <a:lnTo>
                    <a:pt x="5185" y="1990"/>
                  </a:lnTo>
                  <a:lnTo>
                    <a:pt x="5183" y="1990"/>
                  </a:lnTo>
                  <a:lnTo>
                    <a:pt x="5182" y="1992"/>
                  </a:lnTo>
                  <a:lnTo>
                    <a:pt x="5180" y="1992"/>
                  </a:lnTo>
                  <a:lnTo>
                    <a:pt x="5178" y="1992"/>
                  </a:lnTo>
                  <a:lnTo>
                    <a:pt x="5176" y="1990"/>
                  </a:lnTo>
                  <a:lnTo>
                    <a:pt x="5172" y="1990"/>
                  </a:lnTo>
                  <a:lnTo>
                    <a:pt x="5170" y="1990"/>
                  </a:lnTo>
                  <a:lnTo>
                    <a:pt x="5166" y="1992"/>
                  </a:lnTo>
                  <a:lnTo>
                    <a:pt x="5164" y="1992"/>
                  </a:lnTo>
                  <a:lnTo>
                    <a:pt x="5162" y="1992"/>
                  </a:lnTo>
                  <a:lnTo>
                    <a:pt x="5160" y="1992"/>
                  </a:lnTo>
                  <a:lnTo>
                    <a:pt x="5158" y="1990"/>
                  </a:lnTo>
                  <a:lnTo>
                    <a:pt x="5156" y="1990"/>
                  </a:lnTo>
                  <a:lnTo>
                    <a:pt x="5152" y="1990"/>
                  </a:lnTo>
                  <a:lnTo>
                    <a:pt x="5151" y="1990"/>
                  </a:lnTo>
                  <a:lnTo>
                    <a:pt x="5149" y="1990"/>
                  </a:lnTo>
                  <a:lnTo>
                    <a:pt x="5147" y="1990"/>
                  </a:lnTo>
                  <a:lnTo>
                    <a:pt x="5145" y="1990"/>
                  </a:lnTo>
                  <a:lnTo>
                    <a:pt x="5145" y="1988"/>
                  </a:lnTo>
                  <a:lnTo>
                    <a:pt x="5143" y="1988"/>
                  </a:lnTo>
                  <a:lnTo>
                    <a:pt x="5141" y="1988"/>
                  </a:lnTo>
                  <a:lnTo>
                    <a:pt x="5139" y="1988"/>
                  </a:lnTo>
                  <a:lnTo>
                    <a:pt x="5135" y="1990"/>
                  </a:lnTo>
                  <a:lnTo>
                    <a:pt x="5135" y="1992"/>
                  </a:lnTo>
                  <a:lnTo>
                    <a:pt x="5133" y="1992"/>
                  </a:lnTo>
                  <a:lnTo>
                    <a:pt x="5131" y="1990"/>
                  </a:lnTo>
                  <a:lnTo>
                    <a:pt x="5129" y="1990"/>
                  </a:lnTo>
                  <a:lnTo>
                    <a:pt x="5129" y="1988"/>
                  </a:lnTo>
                  <a:lnTo>
                    <a:pt x="5127" y="1987"/>
                  </a:lnTo>
                  <a:lnTo>
                    <a:pt x="5125" y="1985"/>
                  </a:lnTo>
                  <a:lnTo>
                    <a:pt x="5123" y="1985"/>
                  </a:lnTo>
                  <a:lnTo>
                    <a:pt x="5123" y="1983"/>
                  </a:lnTo>
                  <a:lnTo>
                    <a:pt x="5121" y="1983"/>
                  </a:lnTo>
                  <a:lnTo>
                    <a:pt x="5120" y="1983"/>
                  </a:lnTo>
                  <a:lnTo>
                    <a:pt x="5118" y="1983"/>
                  </a:lnTo>
                  <a:lnTo>
                    <a:pt x="5116" y="1983"/>
                  </a:lnTo>
                  <a:lnTo>
                    <a:pt x="5114" y="1985"/>
                  </a:lnTo>
                  <a:lnTo>
                    <a:pt x="5112" y="1985"/>
                  </a:lnTo>
                  <a:lnTo>
                    <a:pt x="5112" y="1987"/>
                  </a:lnTo>
                  <a:lnTo>
                    <a:pt x="5110" y="1987"/>
                  </a:lnTo>
                  <a:lnTo>
                    <a:pt x="5108" y="1987"/>
                  </a:lnTo>
                  <a:lnTo>
                    <a:pt x="5106" y="1987"/>
                  </a:lnTo>
                  <a:lnTo>
                    <a:pt x="5104" y="1987"/>
                  </a:lnTo>
                  <a:lnTo>
                    <a:pt x="5102" y="1987"/>
                  </a:lnTo>
                  <a:lnTo>
                    <a:pt x="5100" y="1987"/>
                  </a:lnTo>
                  <a:lnTo>
                    <a:pt x="5098" y="1985"/>
                  </a:lnTo>
                  <a:lnTo>
                    <a:pt x="5096" y="1985"/>
                  </a:lnTo>
                  <a:lnTo>
                    <a:pt x="5094" y="1983"/>
                  </a:lnTo>
                  <a:lnTo>
                    <a:pt x="5094" y="1981"/>
                  </a:lnTo>
                  <a:lnTo>
                    <a:pt x="5092" y="1979"/>
                  </a:lnTo>
                  <a:lnTo>
                    <a:pt x="5090" y="1975"/>
                  </a:lnTo>
                  <a:lnTo>
                    <a:pt x="5089" y="1973"/>
                  </a:lnTo>
                  <a:lnTo>
                    <a:pt x="5087" y="1971"/>
                  </a:lnTo>
                  <a:lnTo>
                    <a:pt x="5085" y="1971"/>
                  </a:lnTo>
                  <a:lnTo>
                    <a:pt x="5081" y="1971"/>
                  </a:lnTo>
                  <a:lnTo>
                    <a:pt x="5079" y="1971"/>
                  </a:lnTo>
                  <a:lnTo>
                    <a:pt x="5077" y="1973"/>
                  </a:lnTo>
                  <a:lnTo>
                    <a:pt x="5075" y="1975"/>
                  </a:lnTo>
                  <a:lnTo>
                    <a:pt x="5075" y="1979"/>
                  </a:lnTo>
                  <a:lnTo>
                    <a:pt x="5075" y="1981"/>
                  </a:lnTo>
                  <a:lnTo>
                    <a:pt x="5073" y="1981"/>
                  </a:lnTo>
                  <a:lnTo>
                    <a:pt x="5069" y="1983"/>
                  </a:lnTo>
                  <a:lnTo>
                    <a:pt x="5067" y="1983"/>
                  </a:lnTo>
                  <a:lnTo>
                    <a:pt x="5065" y="1985"/>
                  </a:lnTo>
                  <a:lnTo>
                    <a:pt x="5063" y="1985"/>
                  </a:lnTo>
                  <a:lnTo>
                    <a:pt x="5061" y="1985"/>
                  </a:lnTo>
                  <a:lnTo>
                    <a:pt x="5059" y="1985"/>
                  </a:lnTo>
                  <a:lnTo>
                    <a:pt x="5058" y="1987"/>
                  </a:lnTo>
                  <a:lnTo>
                    <a:pt x="5056" y="1987"/>
                  </a:lnTo>
                  <a:lnTo>
                    <a:pt x="5054" y="1988"/>
                  </a:lnTo>
                  <a:lnTo>
                    <a:pt x="5052" y="1988"/>
                  </a:lnTo>
                  <a:lnTo>
                    <a:pt x="5052" y="1990"/>
                  </a:lnTo>
                  <a:lnTo>
                    <a:pt x="5050" y="1990"/>
                  </a:lnTo>
                  <a:lnTo>
                    <a:pt x="5050" y="1992"/>
                  </a:lnTo>
                  <a:lnTo>
                    <a:pt x="5048" y="1994"/>
                  </a:lnTo>
                  <a:lnTo>
                    <a:pt x="5046" y="1996"/>
                  </a:lnTo>
                  <a:lnTo>
                    <a:pt x="5044" y="1998"/>
                  </a:lnTo>
                  <a:lnTo>
                    <a:pt x="5042" y="1998"/>
                  </a:lnTo>
                  <a:lnTo>
                    <a:pt x="5036" y="1998"/>
                  </a:lnTo>
                  <a:lnTo>
                    <a:pt x="5034" y="1998"/>
                  </a:lnTo>
                  <a:lnTo>
                    <a:pt x="5032" y="1998"/>
                  </a:lnTo>
                  <a:lnTo>
                    <a:pt x="5030" y="1998"/>
                  </a:lnTo>
                  <a:lnTo>
                    <a:pt x="5028" y="1998"/>
                  </a:lnTo>
                  <a:lnTo>
                    <a:pt x="5025" y="1996"/>
                  </a:lnTo>
                  <a:lnTo>
                    <a:pt x="5023" y="1996"/>
                  </a:lnTo>
                  <a:lnTo>
                    <a:pt x="5021" y="1996"/>
                  </a:lnTo>
                  <a:lnTo>
                    <a:pt x="5019" y="1994"/>
                  </a:lnTo>
                  <a:lnTo>
                    <a:pt x="5017" y="1992"/>
                  </a:lnTo>
                  <a:lnTo>
                    <a:pt x="5015" y="1992"/>
                  </a:lnTo>
                  <a:lnTo>
                    <a:pt x="5011" y="1992"/>
                  </a:lnTo>
                  <a:lnTo>
                    <a:pt x="5009" y="1992"/>
                  </a:lnTo>
                  <a:lnTo>
                    <a:pt x="5007" y="1992"/>
                  </a:lnTo>
                  <a:lnTo>
                    <a:pt x="5007" y="1990"/>
                  </a:lnTo>
                  <a:lnTo>
                    <a:pt x="5005" y="1988"/>
                  </a:lnTo>
                  <a:lnTo>
                    <a:pt x="5003" y="1987"/>
                  </a:lnTo>
                  <a:lnTo>
                    <a:pt x="5003" y="1985"/>
                  </a:lnTo>
                  <a:lnTo>
                    <a:pt x="5001" y="1983"/>
                  </a:lnTo>
                  <a:lnTo>
                    <a:pt x="4999" y="1983"/>
                  </a:lnTo>
                  <a:lnTo>
                    <a:pt x="4997" y="1981"/>
                  </a:lnTo>
                  <a:lnTo>
                    <a:pt x="4994" y="1981"/>
                  </a:lnTo>
                  <a:lnTo>
                    <a:pt x="4992" y="1981"/>
                  </a:lnTo>
                  <a:lnTo>
                    <a:pt x="4990" y="1979"/>
                  </a:lnTo>
                  <a:lnTo>
                    <a:pt x="4988" y="1979"/>
                  </a:lnTo>
                  <a:lnTo>
                    <a:pt x="4986" y="1981"/>
                  </a:lnTo>
                  <a:lnTo>
                    <a:pt x="4984" y="1981"/>
                  </a:lnTo>
                  <a:lnTo>
                    <a:pt x="4982" y="1981"/>
                  </a:lnTo>
                  <a:lnTo>
                    <a:pt x="4978" y="1983"/>
                  </a:lnTo>
                  <a:lnTo>
                    <a:pt x="4976" y="1983"/>
                  </a:lnTo>
                  <a:lnTo>
                    <a:pt x="4974" y="1983"/>
                  </a:lnTo>
                  <a:lnTo>
                    <a:pt x="4972" y="1983"/>
                  </a:lnTo>
                  <a:lnTo>
                    <a:pt x="4970" y="1983"/>
                  </a:lnTo>
                  <a:lnTo>
                    <a:pt x="4968" y="1983"/>
                  </a:lnTo>
                  <a:lnTo>
                    <a:pt x="4964" y="1985"/>
                  </a:lnTo>
                  <a:lnTo>
                    <a:pt x="4963" y="1985"/>
                  </a:lnTo>
                  <a:lnTo>
                    <a:pt x="4961" y="1983"/>
                  </a:lnTo>
                  <a:lnTo>
                    <a:pt x="4961" y="1981"/>
                  </a:lnTo>
                  <a:lnTo>
                    <a:pt x="4959" y="1979"/>
                  </a:lnTo>
                  <a:lnTo>
                    <a:pt x="4957" y="1977"/>
                  </a:lnTo>
                  <a:lnTo>
                    <a:pt x="4955" y="1977"/>
                  </a:lnTo>
                  <a:lnTo>
                    <a:pt x="4951" y="1975"/>
                  </a:lnTo>
                  <a:lnTo>
                    <a:pt x="4949" y="1975"/>
                  </a:lnTo>
                  <a:lnTo>
                    <a:pt x="4945" y="1975"/>
                  </a:lnTo>
                  <a:lnTo>
                    <a:pt x="4943" y="1977"/>
                  </a:lnTo>
                  <a:lnTo>
                    <a:pt x="4941" y="1979"/>
                  </a:lnTo>
                  <a:lnTo>
                    <a:pt x="4937" y="1981"/>
                  </a:lnTo>
                  <a:lnTo>
                    <a:pt x="4937" y="1983"/>
                  </a:lnTo>
                  <a:lnTo>
                    <a:pt x="4935" y="1983"/>
                  </a:lnTo>
                  <a:lnTo>
                    <a:pt x="4930" y="1985"/>
                  </a:lnTo>
                  <a:lnTo>
                    <a:pt x="4928" y="1985"/>
                  </a:lnTo>
                  <a:lnTo>
                    <a:pt x="4926" y="1985"/>
                  </a:lnTo>
                  <a:lnTo>
                    <a:pt x="4924" y="1983"/>
                  </a:lnTo>
                  <a:lnTo>
                    <a:pt x="4922" y="1983"/>
                  </a:lnTo>
                  <a:lnTo>
                    <a:pt x="4920" y="1983"/>
                  </a:lnTo>
                  <a:lnTo>
                    <a:pt x="4918" y="1981"/>
                  </a:lnTo>
                  <a:lnTo>
                    <a:pt x="4916" y="1981"/>
                  </a:lnTo>
                  <a:lnTo>
                    <a:pt x="4914" y="1981"/>
                  </a:lnTo>
                  <a:lnTo>
                    <a:pt x="4912" y="1979"/>
                  </a:lnTo>
                  <a:lnTo>
                    <a:pt x="4910" y="1979"/>
                  </a:lnTo>
                  <a:lnTo>
                    <a:pt x="4908" y="1979"/>
                  </a:lnTo>
                  <a:lnTo>
                    <a:pt x="4908" y="1977"/>
                  </a:lnTo>
                  <a:lnTo>
                    <a:pt x="4906" y="1977"/>
                  </a:lnTo>
                  <a:lnTo>
                    <a:pt x="4904" y="1977"/>
                  </a:lnTo>
                  <a:lnTo>
                    <a:pt x="4902" y="1977"/>
                  </a:lnTo>
                  <a:lnTo>
                    <a:pt x="4901" y="1977"/>
                  </a:lnTo>
                  <a:lnTo>
                    <a:pt x="4897" y="1977"/>
                  </a:lnTo>
                  <a:lnTo>
                    <a:pt x="4897" y="1979"/>
                  </a:lnTo>
                  <a:lnTo>
                    <a:pt x="4895" y="1981"/>
                  </a:lnTo>
                  <a:lnTo>
                    <a:pt x="4893" y="1981"/>
                  </a:lnTo>
                  <a:lnTo>
                    <a:pt x="4893" y="1983"/>
                  </a:lnTo>
                  <a:lnTo>
                    <a:pt x="4891" y="1983"/>
                  </a:lnTo>
                  <a:lnTo>
                    <a:pt x="4889" y="1985"/>
                  </a:lnTo>
                  <a:lnTo>
                    <a:pt x="4889" y="1987"/>
                  </a:lnTo>
                  <a:lnTo>
                    <a:pt x="4889" y="1988"/>
                  </a:lnTo>
                  <a:lnTo>
                    <a:pt x="4887" y="1988"/>
                  </a:lnTo>
                  <a:lnTo>
                    <a:pt x="4887" y="1990"/>
                  </a:lnTo>
                  <a:lnTo>
                    <a:pt x="4887" y="1994"/>
                  </a:lnTo>
                  <a:lnTo>
                    <a:pt x="4887" y="1996"/>
                  </a:lnTo>
                  <a:lnTo>
                    <a:pt x="4887" y="1998"/>
                  </a:lnTo>
                  <a:lnTo>
                    <a:pt x="4887" y="2002"/>
                  </a:lnTo>
                  <a:lnTo>
                    <a:pt x="4885" y="2004"/>
                  </a:lnTo>
                  <a:lnTo>
                    <a:pt x="4885" y="2006"/>
                  </a:lnTo>
                  <a:lnTo>
                    <a:pt x="4883" y="2008"/>
                  </a:lnTo>
                  <a:lnTo>
                    <a:pt x="4881" y="2010"/>
                  </a:lnTo>
                  <a:lnTo>
                    <a:pt x="4879" y="2012"/>
                  </a:lnTo>
                  <a:lnTo>
                    <a:pt x="4877" y="2014"/>
                  </a:lnTo>
                  <a:lnTo>
                    <a:pt x="4875" y="2016"/>
                  </a:lnTo>
                  <a:lnTo>
                    <a:pt x="4875" y="2018"/>
                  </a:lnTo>
                  <a:lnTo>
                    <a:pt x="4873" y="2019"/>
                  </a:lnTo>
                  <a:lnTo>
                    <a:pt x="4873" y="2021"/>
                  </a:lnTo>
                  <a:lnTo>
                    <a:pt x="4873" y="2023"/>
                  </a:lnTo>
                  <a:lnTo>
                    <a:pt x="4871" y="2023"/>
                  </a:lnTo>
                  <a:lnTo>
                    <a:pt x="4870" y="2025"/>
                  </a:lnTo>
                  <a:lnTo>
                    <a:pt x="4870" y="2027"/>
                  </a:lnTo>
                  <a:lnTo>
                    <a:pt x="4868" y="2027"/>
                  </a:lnTo>
                  <a:lnTo>
                    <a:pt x="4868" y="2029"/>
                  </a:lnTo>
                  <a:lnTo>
                    <a:pt x="4864" y="2031"/>
                  </a:lnTo>
                  <a:lnTo>
                    <a:pt x="4862" y="2033"/>
                  </a:lnTo>
                  <a:lnTo>
                    <a:pt x="4858" y="2037"/>
                  </a:lnTo>
                  <a:lnTo>
                    <a:pt x="4856" y="2037"/>
                  </a:lnTo>
                  <a:lnTo>
                    <a:pt x="4854" y="2039"/>
                  </a:lnTo>
                  <a:lnTo>
                    <a:pt x="4852" y="2039"/>
                  </a:lnTo>
                  <a:lnTo>
                    <a:pt x="4850" y="2039"/>
                  </a:lnTo>
                  <a:lnTo>
                    <a:pt x="4846" y="2041"/>
                  </a:lnTo>
                  <a:lnTo>
                    <a:pt x="4844" y="2043"/>
                  </a:lnTo>
                  <a:lnTo>
                    <a:pt x="4842" y="2043"/>
                  </a:lnTo>
                  <a:lnTo>
                    <a:pt x="4842" y="2045"/>
                  </a:lnTo>
                  <a:lnTo>
                    <a:pt x="4840" y="2049"/>
                  </a:lnTo>
                  <a:lnTo>
                    <a:pt x="4835" y="2052"/>
                  </a:lnTo>
                  <a:lnTo>
                    <a:pt x="4835" y="2054"/>
                  </a:lnTo>
                  <a:lnTo>
                    <a:pt x="4833" y="2054"/>
                  </a:lnTo>
                  <a:lnTo>
                    <a:pt x="4829" y="2056"/>
                  </a:lnTo>
                  <a:lnTo>
                    <a:pt x="4827" y="2058"/>
                  </a:lnTo>
                  <a:lnTo>
                    <a:pt x="4823" y="2060"/>
                  </a:lnTo>
                  <a:lnTo>
                    <a:pt x="4821" y="2060"/>
                  </a:lnTo>
                  <a:lnTo>
                    <a:pt x="4819" y="2062"/>
                  </a:lnTo>
                  <a:lnTo>
                    <a:pt x="4817" y="2064"/>
                  </a:lnTo>
                  <a:lnTo>
                    <a:pt x="4817" y="2066"/>
                  </a:lnTo>
                  <a:lnTo>
                    <a:pt x="4811" y="2072"/>
                  </a:lnTo>
                  <a:lnTo>
                    <a:pt x="4809" y="2074"/>
                  </a:lnTo>
                  <a:lnTo>
                    <a:pt x="4809" y="2076"/>
                  </a:lnTo>
                  <a:lnTo>
                    <a:pt x="4808" y="2078"/>
                  </a:lnTo>
                  <a:lnTo>
                    <a:pt x="4804" y="2080"/>
                  </a:lnTo>
                  <a:lnTo>
                    <a:pt x="4804" y="2081"/>
                  </a:lnTo>
                  <a:lnTo>
                    <a:pt x="4802" y="2083"/>
                  </a:lnTo>
                  <a:lnTo>
                    <a:pt x="4800" y="2085"/>
                  </a:lnTo>
                  <a:lnTo>
                    <a:pt x="4800" y="2087"/>
                  </a:lnTo>
                  <a:lnTo>
                    <a:pt x="4798" y="2089"/>
                  </a:lnTo>
                  <a:lnTo>
                    <a:pt x="4796" y="2089"/>
                  </a:lnTo>
                  <a:lnTo>
                    <a:pt x="4792" y="2089"/>
                  </a:lnTo>
                  <a:lnTo>
                    <a:pt x="4790" y="2089"/>
                  </a:lnTo>
                  <a:lnTo>
                    <a:pt x="4786" y="2091"/>
                  </a:lnTo>
                  <a:lnTo>
                    <a:pt x="4784" y="2091"/>
                  </a:lnTo>
                  <a:lnTo>
                    <a:pt x="4780" y="2091"/>
                  </a:lnTo>
                  <a:lnTo>
                    <a:pt x="4777" y="2091"/>
                  </a:lnTo>
                  <a:lnTo>
                    <a:pt x="4777" y="2089"/>
                  </a:lnTo>
                  <a:lnTo>
                    <a:pt x="4773" y="2089"/>
                  </a:lnTo>
                  <a:lnTo>
                    <a:pt x="4769" y="2089"/>
                  </a:lnTo>
                  <a:lnTo>
                    <a:pt x="4765" y="2091"/>
                  </a:lnTo>
                  <a:lnTo>
                    <a:pt x="4761" y="2089"/>
                  </a:lnTo>
                  <a:lnTo>
                    <a:pt x="4759" y="2089"/>
                  </a:lnTo>
                  <a:lnTo>
                    <a:pt x="4757" y="2087"/>
                  </a:lnTo>
                  <a:lnTo>
                    <a:pt x="4757" y="2083"/>
                  </a:lnTo>
                  <a:lnTo>
                    <a:pt x="4757" y="2081"/>
                  </a:lnTo>
                  <a:lnTo>
                    <a:pt x="4757" y="2078"/>
                  </a:lnTo>
                  <a:lnTo>
                    <a:pt x="4757" y="2076"/>
                  </a:lnTo>
                  <a:lnTo>
                    <a:pt x="4753" y="2074"/>
                  </a:lnTo>
                  <a:lnTo>
                    <a:pt x="4749" y="2074"/>
                  </a:lnTo>
                  <a:lnTo>
                    <a:pt x="4747" y="2074"/>
                  </a:lnTo>
                  <a:lnTo>
                    <a:pt x="4744" y="2074"/>
                  </a:lnTo>
                  <a:lnTo>
                    <a:pt x="4740" y="2074"/>
                  </a:lnTo>
                  <a:lnTo>
                    <a:pt x="4740" y="2072"/>
                  </a:lnTo>
                  <a:lnTo>
                    <a:pt x="4736" y="2070"/>
                  </a:lnTo>
                  <a:lnTo>
                    <a:pt x="4734" y="2068"/>
                  </a:lnTo>
                  <a:lnTo>
                    <a:pt x="4732" y="2066"/>
                  </a:lnTo>
                  <a:lnTo>
                    <a:pt x="4732" y="2062"/>
                  </a:lnTo>
                  <a:lnTo>
                    <a:pt x="4730" y="2060"/>
                  </a:lnTo>
                  <a:lnTo>
                    <a:pt x="4730" y="2058"/>
                  </a:lnTo>
                  <a:lnTo>
                    <a:pt x="4728" y="2056"/>
                  </a:lnTo>
                  <a:lnTo>
                    <a:pt x="4726" y="2054"/>
                  </a:lnTo>
                  <a:lnTo>
                    <a:pt x="4724" y="2054"/>
                  </a:lnTo>
                  <a:lnTo>
                    <a:pt x="4722" y="2052"/>
                  </a:lnTo>
                  <a:lnTo>
                    <a:pt x="4720" y="2054"/>
                  </a:lnTo>
                  <a:lnTo>
                    <a:pt x="4718" y="2056"/>
                  </a:lnTo>
                  <a:lnTo>
                    <a:pt x="4718" y="2058"/>
                  </a:lnTo>
                  <a:lnTo>
                    <a:pt x="4718" y="2062"/>
                  </a:lnTo>
                  <a:lnTo>
                    <a:pt x="4718" y="2066"/>
                  </a:lnTo>
                  <a:lnTo>
                    <a:pt x="4718" y="2068"/>
                  </a:lnTo>
                  <a:lnTo>
                    <a:pt x="4718" y="2072"/>
                  </a:lnTo>
                  <a:lnTo>
                    <a:pt x="4716" y="2076"/>
                  </a:lnTo>
                  <a:lnTo>
                    <a:pt x="4714" y="2080"/>
                  </a:lnTo>
                  <a:lnTo>
                    <a:pt x="4713" y="2081"/>
                  </a:lnTo>
                  <a:lnTo>
                    <a:pt x="4711" y="2081"/>
                  </a:lnTo>
                  <a:lnTo>
                    <a:pt x="4707" y="2085"/>
                  </a:lnTo>
                  <a:lnTo>
                    <a:pt x="4705" y="2089"/>
                  </a:lnTo>
                  <a:lnTo>
                    <a:pt x="4701" y="2091"/>
                  </a:lnTo>
                  <a:lnTo>
                    <a:pt x="4699" y="2091"/>
                  </a:lnTo>
                  <a:lnTo>
                    <a:pt x="4695" y="2091"/>
                  </a:lnTo>
                  <a:lnTo>
                    <a:pt x="4691" y="2093"/>
                  </a:lnTo>
                  <a:lnTo>
                    <a:pt x="4689" y="2097"/>
                  </a:lnTo>
                  <a:lnTo>
                    <a:pt x="4687" y="2099"/>
                  </a:lnTo>
                  <a:lnTo>
                    <a:pt x="4685" y="2101"/>
                  </a:lnTo>
                  <a:lnTo>
                    <a:pt x="4683" y="2103"/>
                  </a:lnTo>
                  <a:lnTo>
                    <a:pt x="4680" y="2103"/>
                  </a:lnTo>
                  <a:lnTo>
                    <a:pt x="4680" y="2105"/>
                  </a:lnTo>
                  <a:lnTo>
                    <a:pt x="4678" y="2105"/>
                  </a:lnTo>
                  <a:lnTo>
                    <a:pt x="4678" y="2107"/>
                  </a:lnTo>
                  <a:lnTo>
                    <a:pt x="4676" y="2107"/>
                  </a:lnTo>
                  <a:lnTo>
                    <a:pt x="4674" y="2105"/>
                  </a:lnTo>
                  <a:lnTo>
                    <a:pt x="4672" y="2105"/>
                  </a:lnTo>
                  <a:lnTo>
                    <a:pt x="4672" y="2103"/>
                  </a:lnTo>
                  <a:lnTo>
                    <a:pt x="4672" y="2101"/>
                  </a:lnTo>
                  <a:lnTo>
                    <a:pt x="4670" y="2097"/>
                  </a:lnTo>
                  <a:lnTo>
                    <a:pt x="4670" y="2093"/>
                  </a:lnTo>
                  <a:lnTo>
                    <a:pt x="4666" y="2091"/>
                  </a:lnTo>
                  <a:lnTo>
                    <a:pt x="4664" y="2091"/>
                  </a:lnTo>
                  <a:lnTo>
                    <a:pt x="4662" y="2091"/>
                  </a:lnTo>
                  <a:lnTo>
                    <a:pt x="4658" y="2093"/>
                  </a:lnTo>
                  <a:lnTo>
                    <a:pt x="4654" y="2095"/>
                  </a:lnTo>
                  <a:lnTo>
                    <a:pt x="4651" y="2095"/>
                  </a:lnTo>
                  <a:lnTo>
                    <a:pt x="4647" y="2093"/>
                  </a:lnTo>
                  <a:lnTo>
                    <a:pt x="4643" y="2093"/>
                  </a:lnTo>
                  <a:lnTo>
                    <a:pt x="4641" y="2093"/>
                  </a:lnTo>
                  <a:lnTo>
                    <a:pt x="4639" y="2093"/>
                  </a:lnTo>
                  <a:lnTo>
                    <a:pt x="4637" y="2095"/>
                  </a:lnTo>
                  <a:lnTo>
                    <a:pt x="4633" y="2097"/>
                  </a:lnTo>
                  <a:lnTo>
                    <a:pt x="4631" y="2099"/>
                  </a:lnTo>
                  <a:lnTo>
                    <a:pt x="4627" y="2099"/>
                  </a:lnTo>
                  <a:lnTo>
                    <a:pt x="4623" y="2101"/>
                  </a:lnTo>
                  <a:lnTo>
                    <a:pt x="4621" y="2103"/>
                  </a:lnTo>
                  <a:lnTo>
                    <a:pt x="4618" y="2105"/>
                  </a:lnTo>
                  <a:lnTo>
                    <a:pt x="4616" y="2107"/>
                  </a:lnTo>
                  <a:lnTo>
                    <a:pt x="4614" y="2109"/>
                  </a:lnTo>
                  <a:lnTo>
                    <a:pt x="4612" y="2111"/>
                  </a:lnTo>
                  <a:lnTo>
                    <a:pt x="4612" y="2109"/>
                  </a:lnTo>
                  <a:lnTo>
                    <a:pt x="4610" y="2107"/>
                  </a:lnTo>
                  <a:lnTo>
                    <a:pt x="4608" y="2105"/>
                  </a:lnTo>
                  <a:lnTo>
                    <a:pt x="4606" y="2103"/>
                  </a:lnTo>
                  <a:lnTo>
                    <a:pt x="4602" y="2101"/>
                  </a:lnTo>
                  <a:lnTo>
                    <a:pt x="4600" y="2097"/>
                  </a:lnTo>
                  <a:lnTo>
                    <a:pt x="4600" y="2095"/>
                  </a:lnTo>
                  <a:lnTo>
                    <a:pt x="4598" y="2093"/>
                  </a:lnTo>
                  <a:lnTo>
                    <a:pt x="4596" y="2093"/>
                  </a:lnTo>
                  <a:lnTo>
                    <a:pt x="4592" y="2093"/>
                  </a:lnTo>
                  <a:lnTo>
                    <a:pt x="4589" y="2093"/>
                  </a:lnTo>
                  <a:lnTo>
                    <a:pt x="4587" y="2095"/>
                  </a:lnTo>
                  <a:lnTo>
                    <a:pt x="4585" y="2095"/>
                  </a:lnTo>
                  <a:lnTo>
                    <a:pt x="4583" y="2097"/>
                  </a:lnTo>
                  <a:lnTo>
                    <a:pt x="4579" y="2097"/>
                  </a:lnTo>
                  <a:lnTo>
                    <a:pt x="4577" y="2095"/>
                  </a:lnTo>
                  <a:lnTo>
                    <a:pt x="4575" y="2097"/>
                  </a:lnTo>
                  <a:lnTo>
                    <a:pt x="4573" y="2101"/>
                  </a:lnTo>
                  <a:lnTo>
                    <a:pt x="4571" y="2103"/>
                  </a:lnTo>
                  <a:lnTo>
                    <a:pt x="4569" y="2105"/>
                  </a:lnTo>
                  <a:lnTo>
                    <a:pt x="4567" y="2107"/>
                  </a:lnTo>
                  <a:lnTo>
                    <a:pt x="4563" y="2109"/>
                  </a:lnTo>
                  <a:lnTo>
                    <a:pt x="4558" y="2109"/>
                  </a:lnTo>
                  <a:lnTo>
                    <a:pt x="4556" y="2107"/>
                  </a:lnTo>
                  <a:lnTo>
                    <a:pt x="4552" y="2105"/>
                  </a:lnTo>
                  <a:lnTo>
                    <a:pt x="4550" y="2101"/>
                  </a:lnTo>
                  <a:lnTo>
                    <a:pt x="4548" y="2099"/>
                  </a:lnTo>
                  <a:lnTo>
                    <a:pt x="4548" y="2097"/>
                  </a:lnTo>
                  <a:lnTo>
                    <a:pt x="4546" y="2095"/>
                  </a:lnTo>
                  <a:lnTo>
                    <a:pt x="4546" y="2091"/>
                  </a:lnTo>
                  <a:lnTo>
                    <a:pt x="4548" y="2087"/>
                  </a:lnTo>
                  <a:lnTo>
                    <a:pt x="4548" y="2085"/>
                  </a:lnTo>
                  <a:lnTo>
                    <a:pt x="4548" y="2083"/>
                  </a:lnTo>
                  <a:lnTo>
                    <a:pt x="4550" y="2080"/>
                  </a:lnTo>
                  <a:lnTo>
                    <a:pt x="4550" y="2076"/>
                  </a:lnTo>
                  <a:lnTo>
                    <a:pt x="4550" y="2072"/>
                  </a:lnTo>
                  <a:lnTo>
                    <a:pt x="4546" y="2070"/>
                  </a:lnTo>
                  <a:lnTo>
                    <a:pt x="4542" y="2066"/>
                  </a:lnTo>
                  <a:lnTo>
                    <a:pt x="4540" y="2064"/>
                  </a:lnTo>
                  <a:lnTo>
                    <a:pt x="4534" y="2062"/>
                  </a:lnTo>
                  <a:lnTo>
                    <a:pt x="4530" y="2060"/>
                  </a:lnTo>
                  <a:lnTo>
                    <a:pt x="4525" y="2058"/>
                  </a:lnTo>
                  <a:lnTo>
                    <a:pt x="4521" y="2056"/>
                  </a:lnTo>
                  <a:lnTo>
                    <a:pt x="4515" y="2052"/>
                  </a:lnTo>
                  <a:lnTo>
                    <a:pt x="4511" y="2050"/>
                  </a:lnTo>
                  <a:lnTo>
                    <a:pt x="4505" y="2049"/>
                  </a:lnTo>
                  <a:lnTo>
                    <a:pt x="4505" y="2047"/>
                  </a:lnTo>
                  <a:lnTo>
                    <a:pt x="4503" y="2045"/>
                  </a:lnTo>
                  <a:lnTo>
                    <a:pt x="4503" y="2041"/>
                  </a:lnTo>
                  <a:lnTo>
                    <a:pt x="4505" y="2037"/>
                  </a:lnTo>
                  <a:lnTo>
                    <a:pt x="4505" y="2033"/>
                  </a:lnTo>
                  <a:lnTo>
                    <a:pt x="4503" y="2029"/>
                  </a:lnTo>
                  <a:lnTo>
                    <a:pt x="4503" y="2025"/>
                  </a:lnTo>
                  <a:lnTo>
                    <a:pt x="4503" y="2023"/>
                  </a:lnTo>
                  <a:lnTo>
                    <a:pt x="4503" y="2021"/>
                  </a:lnTo>
                  <a:lnTo>
                    <a:pt x="4503" y="2018"/>
                  </a:lnTo>
                  <a:lnTo>
                    <a:pt x="4501" y="2014"/>
                  </a:lnTo>
                  <a:lnTo>
                    <a:pt x="4499" y="2010"/>
                  </a:lnTo>
                  <a:lnTo>
                    <a:pt x="4497" y="2006"/>
                  </a:lnTo>
                  <a:lnTo>
                    <a:pt x="4494" y="2004"/>
                  </a:lnTo>
                  <a:lnTo>
                    <a:pt x="4492" y="2002"/>
                  </a:lnTo>
                  <a:lnTo>
                    <a:pt x="4490" y="1998"/>
                  </a:lnTo>
                  <a:lnTo>
                    <a:pt x="4488" y="1994"/>
                  </a:lnTo>
                  <a:lnTo>
                    <a:pt x="4488" y="1990"/>
                  </a:lnTo>
                  <a:lnTo>
                    <a:pt x="4486" y="1985"/>
                  </a:lnTo>
                  <a:lnTo>
                    <a:pt x="4486" y="1981"/>
                  </a:lnTo>
                  <a:lnTo>
                    <a:pt x="4482" y="1977"/>
                  </a:lnTo>
                  <a:lnTo>
                    <a:pt x="4478" y="1975"/>
                  </a:lnTo>
                  <a:lnTo>
                    <a:pt x="4478" y="1971"/>
                  </a:lnTo>
                  <a:lnTo>
                    <a:pt x="4476" y="1969"/>
                  </a:lnTo>
                  <a:lnTo>
                    <a:pt x="4472" y="1969"/>
                  </a:lnTo>
                  <a:lnTo>
                    <a:pt x="4466" y="1969"/>
                  </a:lnTo>
                  <a:lnTo>
                    <a:pt x="4463" y="1969"/>
                  </a:lnTo>
                  <a:lnTo>
                    <a:pt x="4461" y="1969"/>
                  </a:lnTo>
                  <a:lnTo>
                    <a:pt x="4457" y="1969"/>
                  </a:lnTo>
                  <a:lnTo>
                    <a:pt x="4455" y="1969"/>
                  </a:lnTo>
                  <a:lnTo>
                    <a:pt x="4453" y="1969"/>
                  </a:lnTo>
                  <a:lnTo>
                    <a:pt x="4451" y="1969"/>
                  </a:lnTo>
                  <a:lnTo>
                    <a:pt x="4447" y="1967"/>
                  </a:lnTo>
                  <a:lnTo>
                    <a:pt x="4445" y="1967"/>
                  </a:lnTo>
                  <a:lnTo>
                    <a:pt x="4443" y="1969"/>
                  </a:lnTo>
                  <a:lnTo>
                    <a:pt x="4441" y="1969"/>
                  </a:lnTo>
                  <a:lnTo>
                    <a:pt x="4437" y="1969"/>
                  </a:lnTo>
                  <a:lnTo>
                    <a:pt x="4435" y="1967"/>
                  </a:lnTo>
                  <a:lnTo>
                    <a:pt x="4432" y="1969"/>
                  </a:lnTo>
                  <a:lnTo>
                    <a:pt x="4428" y="1969"/>
                  </a:lnTo>
                  <a:lnTo>
                    <a:pt x="4426" y="1969"/>
                  </a:lnTo>
                  <a:lnTo>
                    <a:pt x="4422" y="1971"/>
                  </a:lnTo>
                  <a:lnTo>
                    <a:pt x="4418" y="1971"/>
                  </a:lnTo>
                  <a:lnTo>
                    <a:pt x="4414" y="1971"/>
                  </a:lnTo>
                  <a:lnTo>
                    <a:pt x="4412" y="1971"/>
                  </a:lnTo>
                  <a:lnTo>
                    <a:pt x="4408" y="1969"/>
                  </a:lnTo>
                  <a:lnTo>
                    <a:pt x="4404" y="1969"/>
                  </a:lnTo>
                  <a:lnTo>
                    <a:pt x="4401" y="1969"/>
                  </a:lnTo>
                  <a:lnTo>
                    <a:pt x="4397" y="1969"/>
                  </a:lnTo>
                  <a:lnTo>
                    <a:pt x="4393" y="1967"/>
                  </a:lnTo>
                  <a:lnTo>
                    <a:pt x="4389" y="1965"/>
                  </a:lnTo>
                  <a:lnTo>
                    <a:pt x="4385" y="1963"/>
                  </a:lnTo>
                  <a:lnTo>
                    <a:pt x="4381" y="1961"/>
                  </a:lnTo>
                  <a:lnTo>
                    <a:pt x="4375" y="1959"/>
                  </a:lnTo>
                  <a:lnTo>
                    <a:pt x="4371" y="1957"/>
                  </a:lnTo>
                  <a:lnTo>
                    <a:pt x="4368" y="1955"/>
                  </a:lnTo>
                  <a:lnTo>
                    <a:pt x="4364" y="1955"/>
                  </a:lnTo>
                  <a:lnTo>
                    <a:pt x="4362" y="1955"/>
                  </a:lnTo>
                  <a:lnTo>
                    <a:pt x="4358" y="1955"/>
                  </a:lnTo>
                  <a:lnTo>
                    <a:pt x="4356" y="1955"/>
                  </a:lnTo>
                  <a:lnTo>
                    <a:pt x="4350" y="1955"/>
                  </a:lnTo>
                  <a:lnTo>
                    <a:pt x="4346" y="1955"/>
                  </a:lnTo>
                  <a:lnTo>
                    <a:pt x="4342" y="1955"/>
                  </a:lnTo>
                  <a:lnTo>
                    <a:pt x="4340" y="1955"/>
                  </a:lnTo>
                  <a:lnTo>
                    <a:pt x="4337" y="1954"/>
                  </a:lnTo>
                  <a:lnTo>
                    <a:pt x="4333" y="1954"/>
                  </a:lnTo>
                  <a:lnTo>
                    <a:pt x="4331" y="1954"/>
                  </a:lnTo>
                  <a:lnTo>
                    <a:pt x="4327" y="1952"/>
                  </a:lnTo>
                  <a:lnTo>
                    <a:pt x="4323" y="1950"/>
                  </a:lnTo>
                  <a:lnTo>
                    <a:pt x="4319" y="1950"/>
                  </a:lnTo>
                  <a:lnTo>
                    <a:pt x="4315" y="1948"/>
                  </a:lnTo>
                  <a:lnTo>
                    <a:pt x="4313" y="1946"/>
                  </a:lnTo>
                  <a:lnTo>
                    <a:pt x="4308" y="1944"/>
                  </a:lnTo>
                  <a:lnTo>
                    <a:pt x="4304" y="1944"/>
                  </a:lnTo>
                  <a:lnTo>
                    <a:pt x="4298" y="1942"/>
                  </a:lnTo>
                  <a:lnTo>
                    <a:pt x="4294" y="1940"/>
                  </a:lnTo>
                  <a:lnTo>
                    <a:pt x="4290" y="1940"/>
                  </a:lnTo>
                  <a:lnTo>
                    <a:pt x="4286" y="1940"/>
                  </a:lnTo>
                  <a:lnTo>
                    <a:pt x="4282" y="1940"/>
                  </a:lnTo>
                  <a:lnTo>
                    <a:pt x="4278" y="1938"/>
                  </a:lnTo>
                  <a:lnTo>
                    <a:pt x="4277" y="1938"/>
                  </a:lnTo>
                  <a:lnTo>
                    <a:pt x="4277" y="1936"/>
                  </a:lnTo>
                  <a:lnTo>
                    <a:pt x="4275" y="1938"/>
                  </a:lnTo>
                  <a:lnTo>
                    <a:pt x="4271" y="1940"/>
                  </a:lnTo>
                  <a:lnTo>
                    <a:pt x="4269" y="1942"/>
                  </a:lnTo>
                  <a:lnTo>
                    <a:pt x="4267" y="1946"/>
                  </a:lnTo>
                  <a:lnTo>
                    <a:pt x="4267" y="1948"/>
                  </a:lnTo>
                  <a:lnTo>
                    <a:pt x="4263" y="1946"/>
                  </a:lnTo>
                  <a:lnTo>
                    <a:pt x="4263" y="1944"/>
                  </a:lnTo>
                  <a:lnTo>
                    <a:pt x="4263" y="1942"/>
                  </a:lnTo>
                  <a:lnTo>
                    <a:pt x="4265" y="1940"/>
                  </a:lnTo>
                  <a:lnTo>
                    <a:pt x="4265" y="1938"/>
                  </a:lnTo>
                  <a:lnTo>
                    <a:pt x="4263" y="1938"/>
                  </a:lnTo>
                  <a:lnTo>
                    <a:pt x="4259" y="1936"/>
                  </a:lnTo>
                  <a:lnTo>
                    <a:pt x="4257" y="1934"/>
                  </a:lnTo>
                  <a:lnTo>
                    <a:pt x="4255" y="1934"/>
                  </a:lnTo>
                  <a:lnTo>
                    <a:pt x="4253" y="1932"/>
                  </a:lnTo>
                  <a:lnTo>
                    <a:pt x="4251" y="1932"/>
                  </a:lnTo>
                  <a:lnTo>
                    <a:pt x="4249" y="1930"/>
                  </a:lnTo>
                  <a:lnTo>
                    <a:pt x="4247" y="1928"/>
                  </a:lnTo>
                  <a:lnTo>
                    <a:pt x="4244" y="1926"/>
                  </a:lnTo>
                  <a:lnTo>
                    <a:pt x="4242" y="1924"/>
                  </a:lnTo>
                  <a:lnTo>
                    <a:pt x="4240" y="1924"/>
                  </a:lnTo>
                  <a:lnTo>
                    <a:pt x="4238" y="1924"/>
                  </a:lnTo>
                  <a:lnTo>
                    <a:pt x="4236" y="1923"/>
                  </a:lnTo>
                  <a:lnTo>
                    <a:pt x="4236" y="1921"/>
                  </a:lnTo>
                  <a:lnTo>
                    <a:pt x="4236" y="1919"/>
                  </a:lnTo>
                  <a:lnTo>
                    <a:pt x="4234" y="1919"/>
                  </a:lnTo>
                  <a:lnTo>
                    <a:pt x="4230" y="1917"/>
                  </a:lnTo>
                  <a:lnTo>
                    <a:pt x="4228" y="1915"/>
                  </a:lnTo>
                  <a:lnTo>
                    <a:pt x="4226" y="1913"/>
                  </a:lnTo>
                  <a:lnTo>
                    <a:pt x="4224" y="1913"/>
                  </a:lnTo>
                  <a:lnTo>
                    <a:pt x="4222" y="1911"/>
                  </a:lnTo>
                  <a:lnTo>
                    <a:pt x="4220" y="1911"/>
                  </a:lnTo>
                  <a:lnTo>
                    <a:pt x="4218" y="1909"/>
                  </a:lnTo>
                  <a:lnTo>
                    <a:pt x="4218" y="1907"/>
                  </a:lnTo>
                  <a:lnTo>
                    <a:pt x="4216" y="1907"/>
                  </a:lnTo>
                  <a:lnTo>
                    <a:pt x="4215" y="1905"/>
                  </a:lnTo>
                  <a:lnTo>
                    <a:pt x="4213" y="1903"/>
                  </a:lnTo>
                  <a:lnTo>
                    <a:pt x="4211" y="1903"/>
                  </a:lnTo>
                  <a:lnTo>
                    <a:pt x="4207" y="1901"/>
                  </a:lnTo>
                  <a:lnTo>
                    <a:pt x="4205" y="1901"/>
                  </a:lnTo>
                  <a:lnTo>
                    <a:pt x="4203" y="1899"/>
                  </a:lnTo>
                  <a:lnTo>
                    <a:pt x="4201" y="1899"/>
                  </a:lnTo>
                  <a:lnTo>
                    <a:pt x="4197" y="1897"/>
                  </a:lnTo>
                  <a:lnTo>
                    <a:pt x="4195" y="1897"/>
                  </a:lnTo>
                  <a:lnTo>
                    <a:pt x="4193" y="1897"/>
                  </a:lnTo>
                  <a:lnTo>
                    <a:pt x="4191" y="1895"/>
                  </a:lnTo>
                  <a:lnTo>
                    <a:pt x="4189" y="1893"/>
                  </a:lnTo>
                  <a:lnTo>
                    <a:pt x="4185" y="1893"/>
                  </a:lnTo>
                  <a:lnTo>
                    <a:pt x="4184" y="1892"/>
                  </a:lnTo>
                  <a:lnTo>
                    <a:pt x="4180" y="1890"/>
                  </a:lnTo>
                  <a:lnTo>
                    <a:pt x="4178" y="1888"/>
                  </a:lnTo>
                  <a:lnTo>
                    <a:pt x="4176" y="1888"/>
                  </a:lnTo>
                  <a:lnTo>
                    <a:pt x="4172" y="1886"/>
                  </a:lnTo>
                  <a:lnTo>
                    <a:pt x="4170" y="1884"/>
                  </a:lnTo>
                  <a:lnTo>
                    <a:pt x="4168" y="1882"/>
                  </a:lnTo>
                  <a:lnTo>
                    <a:pt x="4164" y="1882"/>
                  </a:lnTo>
                  <a:lnTo>
                    <a:pt x="4162" y="1880"/>
                  </a:lnTo>
                  <a:lnTo>
                    <a:pt x="4160" y="1880"/>
                  </a:lnTo>
                  <a:lnTo>
                    <a:pt x="4156" y="1878"/>
                  </a:lnTo>
                  <a:lnTo>
                    <a:pt x="4153" y="1878"/>
                  </a:lnTo>
                  <a:lnTo>
                    <a:pt x="4151" y="1878"/>
                  </a:lnTo>
                  <a:lnTo>
                    <a:pt x="4149" y="1878"/>
                  </a:lnTo>
                  <a:lnTo>
                    <a:pt x="4145" y="1876"/>
                  </a:lnTo>
                  <a:lnTo>
                    <a:pt x="4141" y="1876"/>
                  </a:lnTo>
                  <a:lnTo>
                    <a:pt x="4139" y="1876"/>
                  </a:lnTo>
                  <a:lnTo>
                    <a:pt x="4137" y="1876"/>
                  </a:lnTo>
                  <a:lnTo>
                    <a:pt x="4135" y="1876"/>
                  </a:lnTo>
                  <a:lnTo>
                    <a:pt x="4133" y="1876"/>
                  </a:lnTo>
                  <a:lnTo>
                    <a:pt x="4129" y="1876"/>
                  </a:lnTo>
                  <a:lnTo>
                    <a:pt x="4127" y="1878"/>
                  </a:lnTo>
                  <a:lnTo>
                    <a:pt x="4122" y="1878"/>
                  </a:lnTo>
                  <a:lnTo>
                    <a:pt x="4118" y="1878"/>
                  </a:lnTo>
                  <a:lnTo>
                    <a:pt x="4116" y="1878"/>
                  </a:lnTo>
                  <a:lnTo>
                    <a:pt x="4112" y="1878"/>
                  </a:lnTo>
                  <a:lnTo>
                    <a:pt x="4110" y="1876"/>
                  </a:lnTo>
                  <a:lnTo>
                    <a:pt x="4106" y="1876"/>
                  </a:lnTo>
                  <a:lnTo>
                    <a:pt x="4104" y="1876"/>
                  </a:lnTo>
                  <a:lnTo>
                    <a:pt x="4100" y="1876"/>
                  </a:lnTo>
                  <a:lnTo>
                    <a:pt x="4098" y="1876"/>
                  </a:lnTo>
                  <a:lnTo>
                    <a:pt x="4094" y="1876"/>
                  </a:lnTo>
                  <a:lnTo>
                    <a:pt x="4091" y="1876"/>
                  </a:lnTo>
                  <a:lnTo>
                    <a:pt x="4087" y="1876"/>
                  </a:lnTo>
                  <a:lnTo>
                    <a:pt x="4085" y="1874"/>
                  </a:lnTo>
                  <a:lnTo>
                    <a:pt x="4081" y="1874"/>
                  </a:lnTo>
                  <a:lnTo>
                    <a:pt x="4077" y="1872"/>
                  </a:lnTo>
                  <a:lnTo>
                    <a:pt x="4075" y="1870"/>
                  </a:lnTo>
                  <a:lnTo>
                    <a:pt x="4073" y="1868"/>
                  </a:lnTo>
                  <a:lnTo>
                    <a:pt x="4071" y="1864"/>
                  </a:lnTo>
                  <a:lnTo>
                    <a:pt x="4069" y="1862"/>
                  </a:lnTo>
                  <a:lnTo>
                    <a:pt x="4067" y="1859"/>
                  </a:lnTo>
                  <a:lnTo>
                    <a:pt x="4065" y="1857"/>
                  </a:lnTo>
                  <a:lnTo>
                    <a:pt x="4063" y="1855"/>
                  </a:lnTo>
                  <a:lnTo>
                    <a:pt x="4063" y="1853"/>
                  </a:lnTo>
                  <a:lnTo>
                    <a:pt x="4063" y="1849"/>
                  </a:lnTo>
                  <a:lnTo>
                    <a:pt x="4061" y="1845"/>
                  </a:lnTo>
                  <a:lnTo>
                    <a:pt x="4061" y="1841"/>
                  </a:lnTo>
                  <a:lnTo>
                    <a:pt x="4059" y="1839"/>
                  </a:lnTo>
                  <a:lnTo>
                    <a:pt x="4059" y="1835"/>
                  </a:lnTo>
                  <a:lnTo>
                    <a:pt x="4058" y="1835"/>
                  </a:lnTo>
                  <a:lnTo>
                    <a:pt x="4054" y="1831"/>
                  </a:lnTo>
                  <a:lnTo>
                    <a:pt x="4050" y="1830"/>
                  </a:lnTo>
                  <a:lnTo>
                    <a:pt x="4048" y="1830"/>
                  </a:lnTo>
                  <a:lnTo>
                    <a:pt x="4046" y="1828"/>
                  </a:lnTo>
                  <a:lnTo>
                    <a:pt x="4046" y="1826"/>
                  </a:lnTo>
                  <a:lnTo>
                    <a:pt x="4040" y="1812"/>
                  </a:lnTo>
                  <a:lnTo>
                    <a:pt x="4040" y="1810"/>
                  </a:lnTo>
                  <a:lnTo>
                    <a:pt x="4040" y="1808"/>
                  </a:lnTo>
                  <a:lnTo>
                    <a:pt x="4038" y="1804"/>
                  </a:lnTo>
                  <a:lnTo>
                    <a:pt x="4036" y="1804"/>
                  </a:lnTo>
                  <a:lnTo>
                    <a:pt x="4032" y="1802"/>
                  </a:lnTo>
                  <a:lnTo>
                    <a:pt x="4030" y="1802"/>
                  </a:lnTo>
                  <a:lnTo>
                    <a:pt x="4027" y="1800"/>
                  </a:lnTo>
                  <a:lnTo>
                    <a:pt x="4023" y="1799"/>
                  </a:lnTo>
                  <a:lnTo>
                    <a:pt x="4021" y="1799"/>
                  </a:lnTo>
                  <a:lnTo>
                    <a:pt x="4019" y="1797"/>
                  </a:lnTo>
                  <a:lnTo>
                    <a:pt x="4017" y="1795"/>
                  </a:lnTo>
                  <a:lnTo>
                    <a:pt x="4013" y="1793"/>
                  </a:lnTo>
                  <a:lnTo>
                    <a:pt x="4011" y="1793"/>
                  </a:lnTo>
                  <a:lnTo>
                    <a:pt x="4007" y="1791"/>
                  </a:lnTo>
                  <a:lnTo>
                    <a:pt x="4005" y="1789"/>
                  </a:lnTo>
                  <a:lnTo>
                    <a:pt x="4001" y="1789"/>
                  </a:lnTo>
                  <a:lnTo>
                    <a:pt x="3999" y="1791"/>
                  </a:lnTo>
                  <a:lnTo>
                    <a:pt x="3996" y="1793"/>
                  </a:lnTo>
                  <a:lnTo>
                    <a:pt x="3994" y="1797"/>
                  </a:lnTo>
                  <a:lnTo>
                    <a:pt x="3992" y="1799"/>
                  </a:lnTo>
                  <a:lnTo>
                    <a:pt x="3992" y="1800"/>
                  </a:lnTo>
                  <a:lnTo>
                    <a:pt x="3988" y="1800"/>
                  </a:lnTo>
                  <a:lnTo>
                    <a:pt x="3986" y="1799"/>
                  </a:lnTo>
                  <a:lnTo>
                    <a:pt x="3984" y="1797"/>
                  </a:lnTo>
                  <a:lnTo>
                    <a:pt x="3984" y="1795"/>
                  </a:lnTo>
                  <a:lnTo>
                    <a:pt x="3980" y="1793"/>
                  </a:lnTo>
                  <a:lnTo>
                    <a:pt x="3978" y="1793"/>
                  </a:lnTo>
                  <a:lnTo>
                    <a:pt x="3974" y="1791"/>
                  </a:lnTo>
                  <a:lnTo>
                    <a:pt x="3972" y="1791"/>
                  </a:lnTo>
                  <a:lnTo>
                    <a:pt x="3970" y="1789"/>
                  </a:lnTo>
                  <a:lnTo>
                    <a:pt x="3970" y="1787"/>
                  </a:lnTo>
                  <a:lnTo>
                    <a:pt x="3972" y="1785"/>
                  </a:lnTo>
                  <a:lnTo>
                    <a:pt x="3972" y="1783"/>
                  </a:lnTo>
                  <a:lnTo>
                    <a:pt x="3974" y="1781"/>
                  </a:lnTo>
                  <a:lnTo>
                    <a:pt x="3974" y="1779"/>
                  </a:lnTo>
                  <a:lnTo>
                    <a:pt x="3972" y="1777"/>
                  </a:lnTo>
                  <a:lnTo>
                    <a:pt x="3968" y="1775"/>
                  </a:lnTo>
                  <a:lnTo>
                    <a:pt x="3965" y="1773"/>
                  </a:lnTo>
                  <a:lnTo>
                    <a:pt x="3963" y="1773"/>
                  </a:lnTo>
                  <a:lnTo>
                    <a:pt x="3961" y="1775"/>
                  </a:lnTo>
                  <a:lnTo>
                    <a:pt x="3959" y="1777"/>
                  </a:lnTo>
                  <a:lnTo>
                    <a:pt x="3957" y="1777"/>
                  </a:lnTo>
                  <a:lnTo>
                    <a:pt x="3941" y="1773"/>
                  </a:lnTo>
                  <a:lnTo>
                    <a:pt x="3939" y="1771"/>
                  </a:lnTo>
                  <a:lnTo>
                    <a:pt x="3935" y="1769"/>
                  </a:lnTo>
                  <a:lnTo>
                    <a:pt x="3934" y="1769"/>
                  </a:lnTo>
                  <a:lnTo>
                    <a:pt x="3930" y="1767"/>
                  </a:lnTo>
                  <a:lnTo>
                    <a:pt x="3928" y="1766"/>
                  </a:lnTo>
                  <a:lnTo>
                    <a:pt x="3924" y="1764"/>
                  </a:lnTo>
                  <a:lnTo>
                    <a:pt x="3922" y="1764"/>
                  </a:lnTo>
                  <a:lnTo>
                    <a:pt x="3918" y="1762"/>
                  </a:lnTo>
                  <a:lnTo>
                    <a:pt x="3916" y="1762"/>
                  </a:lnTo>
                  <a:lnTo>
                    <a:pt x="3912" y="1762"/>
                  </a:lnTo>
                  <a:lnTo>
                    <a:pt x="3910" y="1760"/>
                  </a:lnTo>
                  <a:lnTo>
                    <a:pt x="3908" y="1760"/>
                  </a:lnTo>
                  <a:lnTo>
                    <a:pt x="3906" y="1758"/>
                  </a:lnTo>
                  <a:lnTo>
                    <a:pt x="3903" y="1758"/>
                  </a:lnTo>
                  <a:lnTo>
                    <a:pt x="3901" y="1758"/>
                  </a:lnTo>
                  <a:lnTo>
                    <a:pt x="3899" y="1758"/>
                  </a:lnTo>
                  <a:lnTo>
                    <a:pt x="3895" y="1756"/>
                  </a:lnTo>
                  <a:lnTo>
                    <a:pt x="3891" y="1756"/>
                  </a:lnTo>
                  <a:lnTo>
                    <a:pt x="3889" y="1758"/>
                  </a:lnTo>
                  <a:lnTo>
                    <a:pt x="3885" y="1760"/>
                  </a:lnTo>
                  <a:lnTo>
                    <a:pt x="3883" y="1760"/>
                  </a:lnTo>
                  <a:lnTo>
                    <a:pt x="3879" y="1760"/>
                  </a:lnTo>
                  <a:lnTo>
                    <a:pt x="3872" y="1764"/>
                  </a:lnTo>
                  <a:lnTo>
                    <a:pt x="3870" y="1766"/>
                  </a:lnTo>
                  <a:lnTo>
                    <a:pt x="3868" y="1767"/>
                  </a:lnTo>
                  <a:lnTo>
                    <a:pt x="3866" y="1767"/>
                  </a:lnTo>
                  <a:lnTo>
                    <a:pt x="3866" y="1769"/>
                  </a:lnTo>
                  <a:lnTo>
                    <a:pt x="3862" y="1773"/>
                  </a:lnTo>
                  <a:lnTo>
                    <a:pt x="3860" y="1775"/>
                  </a:lnTo>
                  <a:lnTo>
                    <a:pt x="3858" y="1777"/>
                  </a:lnTo>
                  <a:lnTo>
                    <a:pt x="3856" y="1777"/>
                  </a:lnTo>
                  <a:lnTo>
                    <a:pt x="3854" y="1779"/>
                  </a:lnTo>
                  <a:lnTo>
                    <a:pt x="3852" y="1779"/>
                  </a:lnTo>
                  <a:lnTo>
                    <a:pt x="3848" y="1781"/>
                  </a:lnTo>
                  <a:lnTo>
                    <a:pt x="3848" y="1783"/>
                  </a:lnTo>
                  <a:lnTo>
                    <a:pt x="3844" y="1785"/>
                  </a:lnTo>
                  <a:lnTo>
                    <a:pt x="3842" y="1787"/>
                  </a:lnTo>
                  <a:lnTo>
                    <a:pt x="3841" y="1789"/>
                  </a:lnTo>
                  <a:lnTo>
                    <a:pt x="3839" y="1789"/>
                  </a:lnTo>
                  <a:lnTo>
                    <a:pt x="3835" y="1791"/>
                  </a:lnTo>
                  <a:lnTo>
                    <a:pt x="3833" y="1791"/>
                  </a:lnTo>
                  <a:lnTo>
                    <a:pt x="3831" y="1793"/>
                  </a:lnTo>
                  <a:lnTo>
                    <a:pt x="3827" y="1793"/>
                  </a:lnTo>
                  <a:lnTo>
                    <a:pt x="3825" y="1793"/>
                  </a:lnTo>
                  <a:lnTo>
                    <a:pt x="3821" y="1793"/>
                  </a:lnTo>
                  <a:lnTo>
                    <a:pt x="3817" y="1793"/>
                  </a:lnTo>
                  <a:lnTo>
                    <a:pt x="3813" y="1793"/>
                  </a:lnTo>
                  <a:lnTo>
                    <a:pt x="3811" y="1793"/>
                  </a:lnTo>
                  <a:lnTo>
                    <a:pt x="3810" y="1793"/>
                  </a:lnTo>
                  <a:lnTo>
                    <a:pt x="3808" y="1793"/>
                  </a:lnTo>
                  <a:lnTo>
                    <a:pt x="3804" y="1791"/>
                  </a:lnTo>
                  <a:lnTo>
                    <a:pt x="3802" y="1791"/>
                  </a:lnTo>
                  <a:lnTo>
                    <a:pt x="3800" y="1791"/>
                  </a:lnTo>
                  <a:lnTo>
                    <a:pt x="3796" y="1791"/>
                  </a:lnTo>
                  <a:lnTo>
                    <a:pt x="3794" y="1791"/>
                  </a:lnTo>
                  <a:lnTo>
                    <a:pt x="3792" y="1791"/>
                  </a:lnTo>
                  <a:lnTo>
                    <a:pt x="3790" y="1791"/>
                  </a:lnTo>
                  <a:lnTo>
                    <a:pt x="3786" y="1793"/>
                  </a:lnTo>
                  <a:lnTo>
                    <a:pt x="3784" y="1793"/>
                  </a:lnTo>
                  <a:lnTo>
                    <a:pt x="3782" y="1791"/>
                  </a:lnTo>
                  <a:lnTo>
                    <a:pt x="3780" y="1791"/>
                  </a:lnTo>
                  <a:lnTo>
                    <a:pt x="3779" y="1789"/>
                  </a:lnTo>
                  <a:lnTo>
                    <a:pt x="3777" y="1789"/>
                  </a:lnTo>
                  <a:lnTo>
                    <a:pt x="3773" y="1789"/>
                  </a:lnTo>
                  <a:lnTo>
                    <a:pt x="3769" y="1791"/>
                  </a:lnTo>
                  <a:lnTo>
                    <a:pt x="3767" y="1789"/>
                  </a:lnTo>
                  <a:lnTo>
                    <a:pt x="3765" y="1789"/>
                  </a:lnTo>
                  <a:lnTo>
                    <a:pt x="3761" y="1789"/>
                  </a:lnTo>
                  <a:lnTo>
                    <a:pt x="3759" y="1791"/>
                  </a:lnTo>
                  <a:lnTo>
                    <a:pt x="3757" y="1791"/>
                  </a:lnTo>
                  <a:lnTo>
                    <a:pt x="3755" y="1791"/>
                  </a:lnTo>
                  <a:lnTo>
                    <a:pt x="3753" y="1791"/>
                  </a:lnTo>
                  <a:lnTo>
                    <a:pt x="3749" y="1791"/>
                  </a:lnTo>
                  <a:lnTo>
                    <a:pt x="3747" y="1791"/>
                  </a:lnTo>
                  <a:lnTo>
                    <a:pt x="3744" y="1791"/>
                  </a:lnTo>
                  <a:lnTo>
                    <a:pt x="3742" y="1791"/>
                  </a:lnTo>
                  <a:lnTo>
                    <a:pt x="3740" y="1791"/>
                  </a:lnTo>
                  <a:lnTo>
                    <a:pt x="3736" y="1791"/>
                  </a:lnTo>
                  <a:lnTo>
                    <a:pt x="3734" y="1791"/>
                  </a:lnTo>
                  <a:lnTo>
                    <a:pt x="3732" y="1791"/>
                  </a:lnTo>
                  <a:lnTo>
                    <a:pt x="3730" y="1791"/>
                  </a:lnTo>
                  <a:lnTo>
                    <a:pt x="3726" y="1791"/>
                  </a:lnTo>
                  <a:lnTo>
                    <a:pt x="3726" y="1789"/>
                  </a:lnTo>
                  <a:lnTo>
                    <a:pt x="3726" y="1785"/>
                  </a:lnTo>
                  <a:lnTo>
                    <a:pt x="3726" y="1783"/>
                  </a:lnTo>
                  <a:lnTo>
                    <a:pt x="3728" y="1781"/>
                  </a:lnTo>
                  <a:lnTo>
                    <a:pt x="3728" y="1779"/>
                  </a:lnTo>
                  <a:lnTo>
                    <a:pt x="3730" y="1777"/>
                  </a:lnTo>
                  <a:lnTo>
                    <a:pt x="3732" y="1777"/>
                  </a:lnTo>
                  <a:lnTo>
                    <a:pt x="3736" y="1775"/>
                  </a:lnTo>
                  <a:lnTo>
                    <a:pt x="3738" y="1773"/>
                  </a:lnTo>
                  <a:lnTo>
                    <a:pt x="3736" y="1773"/>
                  </a:lnTo>
                  <a:lnTo>
                    <a:pt x="3736" y="1771"/>
                  </a:lnTo>
                  <a:lnTo>
                    <a:pt x="3736" y="1769"/>
                  </a:lnTo>
                  <a:lnTo>
                    <a:pt x="3738" y="1769"/>
                  </a:lnTo>
                  <a:lnTo>
                    <a:pt x="3738" y="1767"/>
                  </a:lnTo>
                  <a:lnTo>
                    <a:pt x="3736" y="1767"/>
                  </a:lnTo>
                  <a:lnTo>
                    <a:pt x="3734" y="1771"/>
                  </a:lnTo>
                  <a:lnTo>
                    <a:pt x="3732" y="1773"/>
                  </a:lnTo>
                  <a:lnTo>
                    <a:pt x="3730" y="1775"/>
                  </a:lnTo>
                  <a:lnTo>
                    <a:pt x="3726" y="1777"/>
                  </a:lnTo>
                  <a:lnTo>
                    <a:pt x="3724" y="1777"/>
                  </a:lnTo>
                  <a:lnTo>
                    <a:pt x="3720" y="1777"/>
                  </a:lnTo>
                  <a:lnTo>
                    <a:pt x="3715" y="1777"/>
                  </a:lnTo>
                  <a:lnTo>
                    <a:pt x="3709" y="1777"/>
                  </a:lnTo>
                  <a:lnTo>
                    <a:pt x="3707" y="1775"/>
                  </a:lnTo>
                  <a:lnTo>
                    <a:pt x="3703" y="1771"/>
                  </a:lnTo>
                  <a:lnTo>
                    <a:pt x="3701" y="1767"/>
                  </a:lnTo>
                  <a:lnTo>
                    <a:pt x="3699" y="1764"/>
                  </a:lnTo>
                  <a:lnTo>
                    <a:pt x="3697" y="1762"/>
                  </a:lnTo>
                  <a:lnTo>
                    <a:pt x="3693" y="1762"/>
                  </a:lnTo>
                  <a:lnTo>
                    <a:pt x="3689" y="1758"/>
                  </a:lnTo>
                  <a:lnTo>
                    <a:pt x="3685" y="1758"/>
                  </a:lnTo>
                  <a:lnTo>
                    <a:pt x="3682" y="1758"/>
                  </a:lnTo>
                  <a:lnTo>
                    <a:pt x="3678" y="1758"/>
                  </a:lnTo>
                  <a:lnTo>
                    <a:pt x="3674" y="1756"/>
                  </a:lnTo>
                  <a:lnTo>
                    <a:pt x="3672" y="1754"/>
                  </a:lnTo>
                  <a:lnTo>
                    <a:pt x="3668" y="1754"/>
                  </a:lnTo>
                  <a:lnTo>
                    <a:pt x="3664" y="1754"/>
                  </a:lnTo>
                  <a:lnTo>
                    <a:pt x="3662" y="1750"/>
                  </a:lnTo>
                  <a:lnTo>
                    <a:pt x="3662" y="1748"/>
                  </a:lnTo>
                  <a:lnTo>
                    <a:pt x="3662" y="1746"/>
                  </a:lnTo>
                  <a:lnTo>
                    <a:pt x="3660" y="1746"/>
                  </a:lnTo>
                  <a:lnTo>
                    <a:pt x="3656" y="1746"/>
                  </a:lnTo>
                  <a:lnTo>
                    <a:pt x="3651" y="1744"/>
                  </a:lnTo>
                  <a:lnTo>
                    <a:pt x="3649" y="1742"/>
                  </a:lnTo>
                  <a:lnTo>
                    <a:pt x="3643" y="1742"/>
                  </a:lnTo>
                  <a:lnTo>
                    <a:pt x="3639" y="1742"/>
                  </a:lnTo>
                  <a:lnTo>
                    <a:pt x="3633" y="1740"/>
                  </a:lnTo>
                  <a:lnTo>
                    <a:pt x="3631" y="1738"/>
                  </a:lnTo>
                  <a:lnTo>
                    <a:pt x="3631" y="1736"/>
                  </a:lnTo>
                  <a:lnTo>
                    <a:pt x="3627" y="1736"/>
                  </a:lnTo>
                  <a:lnTo>
                    <a:pt x="3625" y="1736"/>
                  </a:lnTo>
                  <a:lnTo>
                    <a:pt x="3622" y="1736"/>
                  </a:lnTo>
                  <a:lnTo>
                    <a:pt x="3618" y="1735"/>
                  </a:lnTo>
                  <a:lnTo>
                    <a:pt x="3612" y="1733"/>
                  </a:lnTo>
                  <a:lnTo>
                    <a:pt x="3606" y="1731"/>
                  </a:lnTo>
                  <a:lnTo>
                    <a:pt x="3602" y="1729"/>
                  </a:lnTo>
                  <a:lnTo>
                    <a:pt x="3596" y="1731"/>
                  </a:lnTo>
                  <a:lnTo>
                    <a:pt x="3591" y="1731"/>
                  </a:lnTo>
                  <a:lnTo>
                    <a:pt x="3585" y="1731"/>
                  </a:lnTo>
                  <a:lnTo>
                    <a:pt x="3581" y="1731"/>
                  </a:lnTo>
                  <a:lnTo>
                    <a:pt x="3575" y="1731"/>
                  </a:lnTo>
                  <a:lnTo>
                    <a:pt x="3571" y="1733"/>
                  </a:lnTo>
                  <a:lnTo>
                    <a:pt x="3569" y="1733"/>
                  </a:lnTo>
                  <a:lnTo>
                    <a:pt x="3567" y="1731"/>
                  </a:lnTo>
                  <a:lnTo>
                    <a:pt x="3565" y="1727"/>
                  </a:lnTo>
                  <a:lnTo>
                    <a:pt x="3563" y="1723"/>
                  </a:lnTo>
                  <a:lnTo>
                    <a:pt x="3563" y="1719"/>
                  </a:lnTo>
                  <a:lnTo>
                    <a:pt x="3560" y="1717"/>
                  </a:lnTo>
                  <a:lnTo>
                    <a:pt x="3554" y="1717"/>
                  </a:lnTo>
                  <a:lnTo>
                    <a:pt x="3550" y="1717"/>
                  </a:lnTo>
                  <a:lnTo>
                    <a:pt x="3546" y="1719"/>
                  </a:lnTo>
                  <a:lnTo>
                    <a:pt x="3542" y="1719"/>
                  </a:lnTo>
                  <a:lnTo>
                    <a:pt x="3536" y="1719"/>
                  </a:lnTo>
                  <a:lnTo>
                    <a:pt x="3530" y="1717"/>
                  </a:lnTo>
                  <a:lnTo>
                    <a:pt x="3527" y="1717"/>
                  </a:lnTo>
                  <a:lnTo>
                    <a:pt x="3525" y="1719"/>
                  </a:lnTo>
                  <a:lnTo>
                    <a:pt x="3521" y="1721"/>
                  </a:lnTo>
                  <a:lnTo>
                    <a:pt x="3515" y="1719"/>
                  </a:lnTo>
                  <a:lnTo>
                    <a:pt x="3513" y="1715"/>
                  </a:lnTo>
                  <a:lnTo>
                    <a:pt x="3513" y="1713"/>
                  </a:lnTo>
                  <a:lnTo>
                    <a:pt x="3513" y="1711"/>
                  </a:lnTo>
                  <a:lnTo>
                    <a:pt x="3513" y="1709"/>
                  </a:lnTo>
                  <a:lnTo>
                    <a:pt x="3509" y="1707"/>
                  </a:lnTo>
                  <a:lnTo>
                    <a:pt x="3505" y="1707"/>
                  </a:lnTo>
                  <a:lnTo>
                    <a:pt x="3503" y="1705"/>
                  </a:lnTo>
                  <a:lnTo>
                    <a:pt x="3499" y="1705"/>
                  </a:lnTo>
                  <a:lnTo>
                    <a:pt x="3498" y="1705"/>
                  </a:lnTo>
                  <a:lnTo>
                    <a:pt x="3494" y="1704"/>
                  </a:lnTo>
                  <a:lnTo>
                    <a:pt x="3492" y="1702"/>
                  </a:lnTo>
                  <a:lnTo>
                    <a:pt x="3488" y="1698"/>
                  </a:lnTo>
                  <a:lnTo>
                    <a:pt x="3486" y="1696"/>
                  </a:lnTo>
                  <a:lnTo>
                    <a:pt x="3486" y="1692"/>
                  </a:lnTo>
                  <a:lnTo>
                    <a:pt x="3484" y="1688"/>
                  </a:lnTo>
                  <a:lnTo>
                    <a:pt x="3482" y="1686"/>
                  </a:lnTo>
                  <a:lnTo>
                    <a:pt x="3480" y="1684"/>
                  </a:lnTo>
                  <a:lnTo>
                    <a:pt x="3476" y="1682"/>
                  </a:lnTo>
                  <a:lnTo>
                    <a:pt x="3474" y="1678"/>
                  </a:lnTo>
                  <a:lnTo>
                    <a:pt x="3472" y="1676"/>
                  </a:lnTo>
                  <a:lnTo>
                    <a:pt x="3470" y="1673"/>
                  </a:lnTo>
                  <a:lnTo>
                    <a:pt x="3470" y="1669"/>
                  </a:lnTo>
                  <a:lnTo>
                    <a:pt x="3467" y="1667"/>
                  </a:lnTo>
                  <a:lnTo>
                    <a:pt x="3465" y="1667"/>
                  </a:lnTo>
                  <a:lnTo>
                    <a:pt x="3461" y="1665"/>
                  </a:lnTo>
                  <a:lnTo>
                    <a:pt x="3459" y="1663"/>
                  </a:lnTo>
                  <a:lnTo>
                    <a:pt x="3457" y="1661"/>
                  </a:lnTo>
                  <a:lnTo>
                    <a:pt x="3455" y="1659"/>
                  </a:lnTo>
                  <a:lnTo>
                    <a:pt x="3453" y="1657"/>
                  </a:lnTo>
                  <a:lnTo>
                    <a:pt x="3453" y="1653"/>
                  </a:lnTo>
                  <a:lnTo>
                    <a:pt x="3451" y="1649"/>
                  </a:lnTo>
                  <a:lnTo>
                    <a:pt x="3451" y="1647"/>
                  </a:lnTo>
                  <a:lnTo>
                    <a:pt x="3451" y="1643"/>
                  </a:lnTo>
                  <a:lnTo>
                    <a:pt x="3451" y="1642"/>
                  </a:lnTo>
                  <a:lnTo>
                    <a:pt x="3449" y="1640"/>
                  </a:lnTo>
                  <a:lnTo>
                    <a:pt x="3447" y="1638"/>
                  </a:lnTo>
                  <a:lnTo>
                    <a:pt x="3443" y="1638"/>
                  </a:lnTo>
                  <a:lnTo>
                    <a:pt x="3439" y="1636"/>
                  </a:lnTo>
                  <a:lnTo>
                    <a:pt x="3435" y="1636"/>
                  </a:lnTo>
                  <a:lnTo>
                    <a:pt x="3432" y="1636"/>
                  </a:lnTo>
                  <a:lnTo>
                    <a:pt x="3430" y="1636"/>
                  </a:lnTo>
                  <a:lnTo>
                    <a:pt x="3428" y="1636"/>
                  </a:lnTo>
                  <a:lnTo>
                    <a:pt x="3424" y="1636"/>
                  </a:lnTo>
                  <a:lnTo>
                    <a:pt x="3420" y="1638"/>
                  </a:lnTo>
                  <a:lnTo>
                    <a:pt x="3418" y="1638"/>
                  </a:lnTo>
                  <a:lnTo>
                    <a:pt x="3414" y="1640"/>
                  </a:lnTo>
                  <a:lnTo>
                    <a:pt x="3410" y="1640"/>
                  </a:lnTo>
                  <a:lnTo>
                    <a:pt x="3406" y="1640"/>
                  </a:lnTo>
                  <a:lnTo>
                    <a:pt x="3403" y="1642"/>
                  </a:lnTo>
                  <a:lnTo>
                    <a:pt x="3401" y="1642"/>
                  </a:lnTo>
                  <a:lnTo>
                    <a:pt x="3397" y="1643"/>
                  </a:lnTo>
                  <a:lnTo>
                    <a:pt x="3395" y="1642"/>
                  </a:lnTo>
                  <a:lnTo>
                    <a:pt x="3391" y="1642"/>
                  </a:lnTo>
                  <a:lnTo>
                    <a:pt x="3389" y="1642"/>
                  </a:lnTo>
                  <a:lnTo>
                    <a:pt x="3387" y="1640"/>
                  </a:lnTo>
                  <a:lnTo>
                    <a:pt x="3387" y="1638"/>
                  </a:lnTo>
                  <a:lnTo>
                    <a:pt x="3387" y="1636"/>
                  </a:lnTo>
                  <a:lnTo>
                    <a:pt x="3385" y="1636"/>
                  </a:lnTo>
                  <a:lnTo>
                    <a:pt x="3383" y="1636"/>
                  </a:lnTo>
                  <a:lnTo>
                    <a:pt x="3379" y="1638"/>
                  </a:lnTo>
                  <a:lnTo>
                    <a:pt x="3377" y="1638"/>
                  </a:lnTo>
                  <a:lnTo>
                    <a:pt x="3373" y="1638"/>
                  </a:lnTo>
                  <a:lnTo>
                    <a:pt x="3372" y="1640"/>
                  </a:lnTo>
                  <a:lnTo>
                    <a:pt x="3370" y="1640"/>
                  </a:lnTo>
                  <a:lnTo>
                    <a:pt x="3370" y="1642"/>
                  </a:lnTo>
                  <a:lnTo>
                    <a:pt x="3366" y="1642"/>
                  </a:lnTo>
                  <a:lnTo>
                    <a:pt x="3364" y="1640"/>
                  </a:lnTo>
                  <a:lnTo>
                    <a:pt x="3354" y="1636"/>
                  </a:lnTo>
                  <a:lnTo>
                    <a:pt x="3352" y="1636"/>
                  </a:lnTo>
                  <a:lnTo>
                    <a:pt x="3352" y="1638"/>
                  </a:lnTo>
                  <a:lnTo>
                    <a:pt x="3350" y="1638"/>
                  </a:lnTo>
                  <a:lnTo>
                    <a:pt x="3348" y="1638"/>
                  </a:lnTo>
                  <a:lnTo>
                    <a:pt x="3344" y="1636"/>
                  </a:lnTo>
                  <a:lnTo>
                    <a:pt x="3342" y="1636"/>
                  </a:lnTo>
                  <a:lnTo>
                    <a:pt x="3339" y="1636"/>
                  </a:lnTo>
                  <a:lnTo>
                    <a:pt x="3335" y="1634"/>
                  </a:lnTo>
                  <a:lnTo>
                    <a:pt x="3329" y="1632"/>
                  </a:lnTo>
                  <a:lnTo>
                    <a:pt x="3325" y="1630"/>
                  </a:lnTo>
                  <a:lnTo>
                    <a:pt x="3323" y="1628"/>
                  </a:lnTo>
                  <a:lnTo>
                    <a:pt x="3319" y="1628"/>
                  </a:lnTo>
                  <a:lnTo>
                    <a:pt x="3317" y="1628"/>
                  </a:lnTo>
                  <a:lnTo>
                    <a:pt x="3315" y="1626"/>
                  </a:lnTo>
                  <a:lnTo>
                    <a:pt x="3315" y="1624"/>
                  </a:lnTo>
                  <a:lnTo>
                    <a:pt x="3313" y="1620"/>
                  </a:lnTo>
                  <a:lnTo>
                    <a:pt x="3308" y="1620"/>
                  </a:lnTo>
                  <a:lnTo>
                    <a:pt x="3302" y="1616"/>
                  </a:lnTo>
                  <a:lnTo>
                    <a:pt x="3298" y="1612"/>
                  </a:lnTo>
                  <a:lnTo>
                    <a:pt x="3296" y="1612"/>
                  </a:lnTo>
                  <a:lnTo>
                    <a:pt x="3290" y="1612"/>
                  </a:lnTo>
                  <a:lnTo>
                    <a:pt x="3286" y="1612"/>
                  </a:lnTo>
                  <a:lnTo>
                    <a:pt x="3284" y="1612"/>
                  </a:lnTo>
                  <a:lnTo>
                    <a:pt x="3282" y="1609"/>
                  </a:lnTo>
                  <a:lnTo>
                    <a:pt x="3280" y="1607"/>
                  </a:lnTo>
                  <a:lnTo>
                    <a:pt x="3279" y="1603"/>
                  </a:lnTo>
                  <a:lnTo>
                    <a:pt x="3271" y="1601"/>
                  </a:lnTo>
                  <a:lnTo>
                    <a:pt x="3269" y="1599"/>
                  </a:lnTo>
                  <a:lnTo>
                    <a:pt x="3265" y="1599"/>
                  </a:lnTo>
                  <a:lnTo>
                    <a:pt x="3261" y="1599"/>
                  </a:lnTo>
                  <a:lnTo>
                    <a:pt x="3255" y="1599"/>
                  </a:lnTo>
                  <a:lnTo>
                    <a:pt x="3253" y="1595"/>
                  </a:lnTo>
                  <a:lnTo>
                    <a:pt x="3251" y="1591"/>
                  </a:lnTo>
                  <a:lnTo>
                    <a:pt x="3248" y="1591"/>
                  </a:lnTo>
                  <a:lnTo>
                    <a:pt x="3246" y="1589"/>
                  </a:lnTo>
                  <a:lnTo>
                    <a:pt x="3246" y="1585"/>
                  </a:lnTo>
                  <a:lnTo>
                    <a:pt x="3244" y="1585"/>
                  </a:lnTo>
                  <a:lnTo>
                    <a:pt x="3242" y="1585"/>
                  </a:lnTo>
                  <a:lnTo>
                    <a:pt x="3238" y="1585"/>
                  </a:lnTo>
                  <a:lnTo>
                    <a:pt x="3234" y="1585"/>
                  </a:lnTo>
                  <a:lnTo>
                    <a:pt x="3232" y="1585"/>
                  </a:lnTo>
                  <a:lnTo>
                    <a:pt x="3228" y="1585"/>
                  </a:lnTo>
                  <a:lnTo>
                    <a:pt x="3222" y="1585"/>
                  </a:lnTo>
                  <a:lnTo>
                    <a:pt x="3218" y="1585"/>
                  </a:lnTo>
                  <a:lnTo>
                    <a:pt x="3215" y="1585"/>
                  </a:lnTo>
                  <a:lnTo>
                    <a:pt x="3211" y="1583"/>
                  </a:lnTo>
                  <a:lnTo>
                    <a:pt x="3207" y="1581"/>
                  </a:lnTo>
                  <a:lnTo>
                    <a:pt x="3205" y="1581"/>
                  </a:lnTo>
                  <a:lnTo>
                    <a:pt x="3201" y="1581"/>
                  </a:lnTo>
                  <a:lnTo>
                    <a:pt x="3197" y="1583"/>
                  </a:lnTo>
                  <a:lnTo>
                    <a:pt x="3193" y="1583"/>
                  </a:lnTo>
                  <a:lnTo>
                    <a:pt x="3191" y="1585"/>
                  </a:lnTo>
                  <a:lnTo>
                    <a:pt x="3191" y="1587"/>
                  </a:lnTo>
                  <a:lnTo>
                    <a:pt x="3186" y="1585"/>
                  </a:lnTo>
                  <a:lnTo>
                    <a:pt x="3182" y="1583"/>
                  </a:lnTo>
                  <a:lnTo>
                    <a:pt x="3178" y="1581"/>
                  </a:lnTo>
                  <a:lnTo>
                    <a:pt x="3176" y="1578"/>
                  </a:lnTo>
                  <a:lnTo>
                    <a:pt x="3174" y="1576"/>
                  </a:lnTo>
                  <a:lnTo>
                    <a:pt x="3172" y="1572"/>
                  </a:lnTo>
                  <a:lnTo>
                    <a:pt x="3170" y="1572"/>
                  </a:lnTo>
                  <a:lnTo>
                    <a:pt x="3170" y="1570"/>
                  </a:lnTo>
                  <a:lnTo>
                    <a:pt x="3170" y="1568"/>
                  </a:lnTo>
                  <a:lnTo>
                    <a:pt x="3170" y="1566"/>
                  </a:lnTo>
                  <a:lnTo>
                    <a:pt x="3172" y="1564"/>
                  </a:lnTo>
                  <a:lnTo>
                    <a:pt x="3172" y="1562"/>
                  </a:lnTo>
                  <a:lnTo>
                    <a:pt x="3172" y="1560"/>
                  </a:lnTo>
                  <a:lnTo>
                    <a:pt x="3174" y="1558"/>
                  </a:lnTo>
                  <a:lnTo>
                    <a:pt x="3174" y="1556"/>
                  </a:lnTo>
                  <a:lnTo>
                    <a:pt x="3172" y="1554"/>
                  </a:lnTo>
                  <a:lnTo>
                    <a:pt x="3172" y="1552"/>
                  </a:lnTo>
                  <a:lnTo>
                    <a:pt x="3170" y="1548"/>
                  </a:lnTo>
                  <a:lnTo>
                    <a:pt x="3170" y="1547"/>
                  </a:lnTo>
                  <a:lnTo>
                    <a:pt x="3170" y="1545"/>
                  </a:lnTo>
                  <a:lnTo>
                    <a:pt x="3170" y="1541"/>
                  </a:lnTo>
                  <a:lnTo>
                    <a:pt x="3168" y="1537"/>
                  </a:lnTo>
                  <a:lnTo>
                    <a:pt x="3166" y="1533"/>
                  </a:lnTo>
                  <a:lnTo>
                    <a:pt x="3164" y="1531"/>
                  </a:lnTo>
                  <a:lnTo>
                    <a:pt x="3164" y="1527"/>
                  </a:lnTo>
                  <a:lnTo>
                    <a:pt x="3162" y="1523"/>
                  </a:lnTo>
                  <a:lnTo>
                    <a:pt x="3162" y="1521"/>
                  </a:lnTo>
                  <a:lnTo>
                    <a:pt x="3162" y="1516"/>
                  </a:lnTo>
                  <a:lnTo>
                    <a:pt x="3164" y="1514"/>
                  </a:lnTo>
                  <a:lnTo>
                    <a:pt x="3164" y="1510"/>
                  </a:lnTo>
                  <a:lnTo>
                    <a:pt x="3164" y="1506"/>
                  </a:lnTo>
                  <a:lnTo>
                    <a:pt x="3166" y="1504"/>
                  </a:lnTo>
                  <a:lnTo>
                    <a:pt x="3166" y="1502"/>
                  </a:lnTo>
                  <a:lnTo>
                    <a:pt x="3168" y="1500"/>
                  </a:lnTo>
                  <a:lnTo>
                    <a:pt x="3168" y="1498"/>
                  </a:lnTo>
                  <a:lnTo>
                    <a:pt x="3170" y="1496"/>
                  </a:lnTo>
                  <a:lnTo>
                    <a:pt x="3172" y="1496"/>
                  </a:lnTo>
                  <a:lnTo>
                    <a:pt x="3176" y="1496"/>
                  </a:lnTo>
                  <a:lnTo>
                    <a:pt x="3178" y="1496"/>
                  </a:lnTo>
                  <a:lnTo>
                    <a:pt x="3182" y="1496"/>
                  </a:lnTo>
                  <a:lnTo>
                    <a:pt x="3186" y="1494"/>
                  </a:lnTo>
                  <a:lnTo>
                    <a:pt x="3187" y="1494"/>
                  </a:lnTo>
                  <a:lnTo>
                    <a:pt x="3187" y="1492"/>
                  </a:lnTo>
                  <a:lnTo>
                    <a:pt x="3189" y="1490"/>
                  </a:lnTo>
                  <a:lnTo>
                    <a:pt x="3191" y="1488"/>
                  </a:lnTo>
                  <a:lnTo>
                    <a:pt x="3193" y="1486"/>
                  </a:lnTo>
                  <a:lnTo>
                    <a:pt x="3195" y="1486"/>
                  </a:lnTo>
                  <a:lnTo>
                    <a:pt x="3197" y="1485"/>
                  </a:lnTo>
                  <a:lnTo>
                    <a:pt x="3199" y="1483"/>
                  </a:lnTo>
                  <a:lnTo>
                    <a:pt x="3199" y="1481"/>
                  </a:lnTo>
                  <a:lnTo>
                    <a:pt x="3199" y="1477"/>
                  </a:lnTo>
                  <a:lnTo>
                    <a:pt x="3201" y="1469"/>
                  </a:lnTo>
                  <a:lnTo>
                    <a:pt x="3203" y="1465"/>
                  </a:lnTo>
                  <a:lnTo>
                    <a:pt x="3203" y="1463"/>
                  </a:lnTo>
                  <a:lnTo>
                    <a:pt x="3203" y="1461"/>
                  </a:lnTo>
                  <a:lnTo>
                    <a:pt x="3201" y="1459"/>
                  </a:lnTo>
                  <a:lnTo>
                    <a:pt x="3201" y="1457"/>
                  </a:lnTo>
                  <a:lnTo>
                    <a:pt x="3199" y="1455"/>
                  </a:lnTo>
                  <a:lnTo>
                    <a:pt x="3199" y="1454"/>
                  </a:lnTo>
                  <a:lnTo>
                    <a:pt x="3197" y="1452"/>
                  </a:lnTo>
                  <a:lnTo>
                    <a:pt x="3195" y="1452"/>
                  </a:lnTo>
                  <a:lnTo>
                    <a:pt x="3193" y="1450"/>
                  </a:lnTo>
                  <a:lnTo>
                    <a:pt x="3191" y="1448"/>
                  </a:lnTo>
                  <a:lnTo>
                    <a:pt x="3191" y="1446"/>
                  </a:lnTo>
                  <a:lnTo>
                    <a:pt x="3191" y="1444"/>
                  </a:lnTo>
                  <a:lnTo>
                    <a:pt x="3191" y="1442"/>
                  </a:lnTo>
                  <a:lnTo>
                    <a:pt x="3193" y="1440"/>
                  </a:lnTo>
                  <a:lnTo>
                    <a:pt x="3193" y="1438"/>
                  </a:lnTo>
                  <a:lnTo>
                    <a:pt x="3195" y="1436"/>
                  </a:lnTo>
                  <a:lnTo>
                    <a:pt x="3197" y="1434"/>
                  </a:lnTo>
                  <a:lnTo>
                    <a:pt x="3199" y="1432"/>
                  </a:lnTo>
                  <a:lnTo>
                    <a:pt x="3201" y="1430"/>
                  </a:lnTo>
                  <a:lnTo>
                    <a:pt x="3203" y="1430"/>
                  </a:lnTo>
                  <a:lnTo>
                    <a:pt x="3205" y="1430"/>
                  </a:lnTo>
                  <a:lnTo>
                    <a:pt x="3207" y="1432"/>
                  </a:lnTo>
                  <a:lnTo>
                    <a:pt x="3207" y="1434"/>
                  </a:lnTo>
                  <a:lnTo>
                    <a:pt x="3209" y="1436"/>
                  </a:lnTo>
                  <a:lnTo>
                    <a:pt x="3211" y="1436"/>
                  </a:lnTo>
                  <a:lnTo>
                    <a:pt x="3213" y="1434"/>
                  </a:lnTo>
                  <a:lnTo>
                    <a:pt x="3217" y="1432"/>
                  </a:lnTo>
                  <a:lnTo>
                    <a:pt x="3218" y="1432"/>
                  </a:lnTo>
                  <a:lnTo>
                    <a:pt x="3220" y="1432"/>
                  </a:lnTo>
                  <a:lnTo>
                    <a:pt x="3222" y="1430"/>
                  </a:lnTo>
                  <a:lnTo>
                    <a:pt x="3224" y="1428"/>
                  </a:lnTo>
                  <a:lnTo>
                    <a:pt x="3224" y="1426"/>
                  </a:lnTo>
                  <a:lnTo>
                    <a:pt x="3226" y="1424"/>
                  </a:lnTo>
                  <a:lnTo>
                    <a:pt x="3230" y="1422"/>
                  </a:lnTo>
                  <a:lnTo>
                    <a:pt x="3232" y="1421"/>
                  </a:lnTo>
                  <a:lnTo>
                    <a:pt x="3234" y="1419"/>
                  </a:lnTo>
                  <a:lnTo>
                    <a:pt x="3234" y="1415"/>
                  </a:lnTo>
                  <a:lnTo>
                    <a:pt x="3236" y="1413"/>
                  </a:lnTo>
                  <a:lnTo>
                    <a:pt x="3238" y="1413"/>
                  </a:lnTo>
                  <a:lnTo>
                    <a:pt x="3244" y="1413"/>
                  </a:lnTo>
                  <a:lnTo>
                    <a:pt x="3242" y="1411"/>
                  </a:lnTo>
                  <a:lnTo>
                    <a:pt x="3238" y="1409"/>
                  </a:lnTo>
                  <a:lnTo>
                    <a:pt x="3238" y="1407"/>
                  </a:lnTo>
                  <a:lnTo>
                    <a:pt x="3240" y="1403"/>
                  </a:lnTo>
                  <a:lnTo>
                    <a:pt x="3240" y="1401"/>
                  </a:lnTo>
                  <a:lnTo>
                    <a:pt x="3240" y="1397"/>
                  </a:lnTo>
                  <a:lnTo>
                    <a:pt x="3238" y="1395"/>
                  </a:lnTo>
                  <a:lnTo>
                    <a:pt x="3236" y="1393"/>
                  </a:lnTo>
                  <a:lnTo>
                    <a:pt x="3234" y="1393"/>
                  </a:lnTo>
                  <a:lnTo>
                    <a:pt x="3232" y="1391"/>
                  </a:lnTo>
                  <a:lnTo>
                    <a:pt x="3230" y="1390"/>
                  </a:lnTo>
                  <a:lnTo>
                    <a:pt x="3226" y="1388"/>
                  </a:lnTo>
                  <a:lnTo>
                    <a:pt x="3224" y="1386"/>
                  </a:lnTo>
                  <a:lnTo>
                    <a:pt x="3222" y="1386"/>
                  </a:lnTo>
                  <a:lnTo>
                    <a:pt x="3220" y="1382"/>
                  </a:lnTo>
                  <a:lnTo>
                    <a:pt x="3218" y="1380"/>
                  </a:lnTo>
                  <a:lnTo>
                    <a:pt x="3215" y="1378"/>
                  </a:lnTo>
                  <a:lnTo>
                    <a:pt x="3211" y="1378"/>
                  </a:lnTo>
                  <a:lnTo>
                    <a:pt x="3209" y="1378"/>
                  </a:lnTo>
                  <a:lnTo>
                    <a:pt x="3205" y="1380"/>
                  </a:lnTo>
                  <a:lnTo>
                    <a:pt x="3201" y="1380"/>
                  </a:lnTo>
                  <a:lnTo>
                    <a:pt x="3199" y="1382"/>
                  </a:lnTo>
                  <a:lnTo>
                    <a:pt x="3195" y="1382"/>
                  </a:lnTo>
                  <a:lnTo>
                    <a:pt x="3191" y="1384"/>
                  </a:lnTo>
                  <a:lnTo>
                    <a:pt x="3187" y="1382"/>
                  </a:lnTo>
                  <a:lnTo>
                    <a:pt x="3184" y="1382"/>
                  </a:lnTo>
                  <a:lnTo>
                    <a:pt x="3182" y="1382"/>
                  </a:lnTo>
                  <a:lnTo>
                    <a:pt x="3178" y="1384"/>
                  </a:lnTo>
                  <a:lnTo>
                    <a:pt x="3176" y="1384"/>
                  </a:lnTo>
                  <a:lnTo>
                    <a:pt x="3174" y="1386"/>
                  </a:lnTo>
                  <a:lnTo>
                    <a:pt x="3172" y="1386"/>
                  </a:lnTo>
                  <a:lnTo>
                    <a:pt x="3168" y="1386"/>
                  </a:lnTo>
                  <a:lnTo>
                    <a:pt x="3166" y="1386"/>
                  </a:lnTo>
                  <a:lnTo>
                    <a:pt x="3164" y="1384"/>
                  </a:lnTo>
                  <a:lnTo>
                    <a:pt x="3162" y="1382"/>
                  </a:lnTo>
                  <a:lnTo>
                    <a:pt x="3160" y="1382"/>
                  </a:lnTo>
                  <a:lnTo>
                    <a:pt x="3158" y="1380"/>
                  </a:lnTo>
                  <a:lnTo>
                    <a:pt x="3156" y="1378"/>
                  </a:lnTo>
                  <a:lnTo>
                    <a:pt x="3155" y="1374"/>
                  </a:lnTo>
                  <a:lnTo>
                    <a:pt x="3156" y="1372"/>
                  </a:lnTo>
                  <a:lnTo>
                    <a:pt x="3158" y="1370"/>
                  </a:lnTo>
                  <a:lnTo>
                    <a:pt x="3160" y="1366"/>
                  </a:lnTo>
                  <a:lnTo>
                    <a:pt x="3162" y="1364"/>
                  </a:lnTo>
                  <a:lnTo>
                    <a:pt x="3162" y="1362"/>
                  </a:lnTo>
                  <a:lnTo>
                    <a:pt x="3164" y="1360"/>
                  </a:lnTo>
                  <a:lnTo>
                    <a:pt x="3166" y="1359"/>
                  </a:lnTo>
                  <a:lnTo>
                    <a:pt x="3166" y="1357"/>
                  </a:lnTo>
                  <a:lnTo>
                    <a:pt x="3166" y="1355"/>
                  </a:lnTo>
                  <a:lnTo>
                    <a:pt x="3164" y="1355"/>
                  </a:lnTo>
                  <a:lnTo>
                    <a:pt x="3162" y="1355"/>
                  </a:lnTo>
                  <a:lnTo>
                    <a:pt x="3160" y="1355"/>
                  </a:lnTo>
                  <a:lnTo>
                    <a:pt x="3160" y="1353"/>
                  </a:lnTo>
                  <a:lnTo>
                    <a:pt x="3158" y="1349"/>
                  </a:lnTo>
                  <a:lnTo>
                    <a:pt x="3156" y="1347"/>
                  </a:lnTo>
                  <a:lnTo>
                    <a:pt x="3155" y="1345"/>
                  </a:lnTo>
                  <a:lnTo>
                    <a:pt x="3153" y="1343"/>
                  </a:lnTo>
                  <a:lnTo>
                    <a:pt x="3151" y="1339"/>
                  </a:lnTo>
                  <a:lnTo>
                    <a:pt x="3149" y="1337"/>
                  </a:lnTo>
                  <a:lnTo>
                    <a:pt x="3147" y="1335"/>
                  </a:lnTo>
                  <a:lnTo>
                    <a:pt x="3145" y="1333"/>
                  </a:lnTo>
                  <a:lnTo>
                    <a:pt x="3143" y="1333"/>
                  </a:lnTo>
                  <a:lnTo>
                    <a:pt x="3145" y="1331"/>
                  </a:lnTo>
                  <a:lnTo>
                    <a:pt x="3145" y="1329"/>
                  </a:lnTo>
                  <a:lnTo>
                    <a:pt x="3147" y="1328"/>
                  </a:lnTo>
                  <a:lnTo>
                    <a:pt x="3151" y="1326"/>
                  </a:lnTo>
                  <a:lnTo>
                    <a:pt x="3153" y="1326"/>
                  </a:lnTo>
                  <a:lnTo>
                    <a:pt x="3153" y="1324"/>
                  </a:lnTo>
                  <a:lnTo>
                    <a:pt x="3155" y="1324"/>
                  </a:lnTo>
                  <a:lnTo>
                    <a:pt x="3156" y="1320"/>
                  </a:lnTo>
                  <a:lnTo>
                    <a:pt x="3155" y="1318"/>
                  </a:lnTo>
                  <a:lnTo>
                    <a:pt x="3153" y="1316"/>
                  </a:lnTo>
                  <a:lnTo>
                    <a:pt x="3151" y="1314"/>
                  </a:lnTo>
                  <a:lnTo>
                    <a:pt x="3149" y="1310"/>
                  </a:lnTo>
                  <a:lnTo>
                    <a:pt x="3149" y="1308"/>
                  </a:lnTo>
                  <a:lnTo>
                    <a:pt x="3149" y="1304"/>
                  </a:lnTo>
                  <a:lnTo>
                    <a:pt x="3149" y="1302"/>
                  </a:lnTo>
                  <a:lnTo>
                    <a:pt x="3147" y="1298"/>
                  </a:lnTo>
                  <a:lnTo>
                    <a:pt x="3145" y="1297"/>
                  </a:lnTo>
                  <a:lnTo>
                    <a:pt x="3143" y="1295"/>
                  </a:lnTo>
                  <a:lnTo>
                    <a:pt x="3139" y="1293"/>
                  </a:lnTo>
                  <a:lnTo>
                    <a:pt x="3139" y="1291"/>
                  </a:lnTo>
                  <a:lnTo>
                    <a:pt x="3137" y="1289"/>
                  </a:lnTo>
                  <a:lnTo>
                    <a:pt x="3133" y="1289"/>
                  </a:lnTo>
                  <a:lnTo>
                    <a:pt x="3131" y="1289"/>
                  </a:lnTo>
                  <a:lnTo>
                    <a:pt x="3131" y="1287"/>
                  </a:lnTo>
                  <a:lnTo>
                    <a:pt x="3127" y="1283"/>
                  </a:lnTo>
                  <a:lnTo>
                    <a:pt x="3123" y="1281"/>
                  </a:lnTo>
                  <a:lnTo>
                    <a:pt x="3123" y="1279"/>
                  </a:lnTo>
                  <a:lnTo>
                    <a:pt x="3122" y="1277"/>
                  </a:lnTo>
                  <a:lnTo>
                    <a:pt x="3120" y="1279"/>
                  </a:lnTo>
                  <a:lnTo>
                    <a:pt x="3118" y="1279"/>
                  </a:lnTo>
                  <a:lnTo>
                    <a:pt x="3116" y="1281"/>
                  </a:lnTo>
                  <a:lnTo>
                    <a:pt x="3114" y="1281"/>
                  </a:lnTo>
                  <a:lnTo>
                    <a:pt x="3112" y="1281"/>
                  </a:lnTo>
                  <a:lnTo>
                    <a:pt x="3106" y="1279"/>
                  </a:lnTo>
                  <a:lnTo>
                    <a:pt x="3104" y="1279"/>
                  </a:lnTo>
                  <a:lnTo>
                    <a:pt x="3100" y="1277"/>
                  </a:lnTo>
                  <a:lnTo>
                    <a:pt x="3098" y="1277"/>
                  </a:lnTo>
                  <a:lnTo>
                    <a:pt x="3096" y="1279"/>
                  </a:lnTo>
                  <a:lnTo>
                    <a:pt x="3092" y="1281"/>
                  </a:lnTo>
                  <a:lnTo>
                    <a:pt x="3092" y="1283"/>
                  </a:lnTo>
                  <a:lnTo>
                    <a:pt x="3091" y="1285"/>
                  </a:lnTo>
                  <a:lnTo>
                    <a:pt x="3089" y="1287"/>
                  </a:lnTo>
                  <a:lnTo>
                    <a:pt x="3087" y="1289"/>
                  </a:lnTo>
                  <a:lnTo>
                    <a:pt x="3081" y="1291"/>
                  </a:lnTo>
                  <a:lnTo>
                    <a:pt x="3079" y="1293"/>
                  </a:lnTo>
                  <a:lnTo>
                    <a:pt x="3077" y="1295"/>
                  </a:lnTo>
                  <a:lnTo>
                    <a:pt x="3077" y="1297"/>
                  </a:lnTo>
                  <a:lnTo>
                    <a:pt x="3075" y="1302"/>
                  </a:lnTo>
                  <a:lnTo>
                    <a:pt x="3075" y="1304"/>
                  </a:lnTo>
                  <a:lnTo>
                    <a:pt x="3073" y="1306"/>
                  </a:lnTo>
                  <a:lnTo>
                    <a:pt x="3071" y="1306"/>
                  </a:lnTo>
                  <a:lnTo>
                    <a:pt x="3067" y="1306"/>
                  </a:lnTo>
                  <a:lnTo>
                    <a:pt x="3065" y="1306"/>
                  </a:lnTo>
                  <a:lnTo>
                    <a:pt x="3063" y="1306"/>
                  </a:lnTo>
                  <a:lnTo>
                    <a:pt x="3060" y="1306"/>
                  </a:lnTo>
                  <a:lnTo>
                    <a:pt x="3056" y="1306"/>
                  </a:lnTo>
                  <a:lnTo>
                    <a:pt x="3054" y="1308"/>
                  </a:lnTo>
                  <a:lnTo>
                    <a:pt x="3052" y="1310"/>
                  </a:lnTo>
                  <a:lnTo>
                    <a:pt x="3052" y="1312"/>
                  </a:lnTo>
                  <a:lnTo>
                    <a:pt x="3050" y="1318"/>
                  </a:lnTo>
                  <a:lnTo>
                    <a:pt x="3050" y="1320"/>
                  </a:lnTo>
                  <a:lnTo>
                    <a:pt x="3048" y="1320"/>
                  </a:lnTo>
                  <a:lnTo>
                    <a:pt x="3046" y="1322"/>
                  </a:lnTo>
                  <a:lnTo>
                    <a:pt x="3044" y="1320"/>
                  </a:lnTo>
                  <a:lnTo>
                    <a:pt x="3040" y="1320"/>
                  </a:lnTo>
                  <a:lnTo>
                    <a:pt x="3038" y="1318"/>
                  </a:lnTo>
                  <a:lnTo>
                    <a:pt x="3036" y="1318"/>
                  </a:lnTo>
                  <a:lnTo>
                    <a:pt x="3034" y="1318"/>
                  </a:lnTo>
                  <a:lnTo>
                    <a:pt x="3032" y="1318"/>
                  </a:lnTo>
                  <a:lnTo>
                    <a:pt x="3029" y="1318"/>
                  </a:lnTo>
                  <a:lnTo>
                    <a:pt x="3027" y="1318"/>
                  </a:lnTo>
                  <a:lnTo>
                    <a:pt x="3023" y="1316"/>
                  </a:lnTo>
                  <a:lnTo>
                    <a:pt x="3019" y="1316"/>
                  </a:lnTo>
                  <a:lnTo>
                    <a:pt x="3017" y="1316"/>
                  </a:lnTo>
                  <a:lnTo>
                    <a:pt x="3015" y="1316"/>
                  </a:lnTo>
                  <a:lnTo>
                    <a:pt x="3011" y="1318"/>
                  </a:lnTo>
                  <a:lnTo>
                    <a:pt x="3009" y="1318"/>
                  </a:lnTo>
                  <a:lnTo>
                    <a:pt x="3007" y="1318"/>
                  </a:lnTo>
                  <a:lnTo>
                    <a:pt x="3005" y="1318"/>
                  </a:lnTo>
                  <a:lnTo>
                    <a:pt x="3003" y="1316"/>
                  </a:lnTo>
                  <a:lnTo>
                    <a:pt x="2999" y="1316"/>
                  </a:lnTo>
                  <a:lnTo>
                    <a:pt x="2998" y="1318"/>
                  </a:lnTo>
                  <a:lnTo>
                    <a:pt x="2996" y="1318"/>
                  </a:lnTo>
                  <a:lnTo>
                    <a:pt x="2994" y="1320"/>
                  </a:lnTo>
                  <a:lnTo>
                    <a:pt x="2992" y="1322"/>
                  </a:lnTo>
                  <a:lnTo>
                    <a:pt x="2992" y="1324"/>
                  </a:lnTo>
                  <a:lnTo>
                    <a:pt x="2988" y="1326"/>
                  </a:lnTo>
                  <a:lnTo>
                    <a:pt x="2988" y="1329"/>
                  </a:lnTo>
                  <a:lnTo>
                    <a:pt x="2988" y="1331"/>
                  </a:lnTo>
                  <a:lnTo>
                    <a:pt x="2988" y="1335"/>
                  </a:lnTo>
                  <a:lnTo>
                    <a:pt x="2988" y="1339"/>
                  </a:lnTo>
                  <a:lnTo>
                    <a:pt x="2990" y="1341"/>
                  </a:lnTo>
                  <a:lnTo>
                    <a:pt x="2992" y="1343"/>
                  </a:lnTo>
                  <a:lnTo>
                    <a:pt x="2994" y="1345"/>
                  </a:lnTo>
                  <a:lnTo>
                    <a:pt x="2996" y="1345"/>
                  </a:lnTo>
                  <a:lnTo>
                    <a:pt x="2998" y="1345"/>
                  </a:lnTo>
                  <a:lnTo>
                    <a:pt x="3001" y="1345"/>
                  </a:lnTo>
                  <a:lnTo>
                    <a:pt x="3005" y="1347"/>
                  </a:lnTo>
                  <a:lnTo>
                    <a:pt x="3007" y="1347"/>
                  </a:lnTo>
                  <a:lnTo>
                    <a:pt x="3009" y="1349"/>
                  </a:lnTo>
                  <a:lnTo>
                    <a:pt x="3011" y="1351"/>
                  </a:lnTo>
                  <a:lnTo>
                    <a:pt x="3013" y="1353"/>
                  </a:lnTo>
                  <a:lnTo>
                    <a:pt x="3015" y="1355"/>
                  </a:lnTo>
                  <a:lnTo>
                    <a:pt x="3017" y="1357"/>
                  </a:lnTo>
                  <a:lnTo>
                    <a:pt x="3017" y="1359"/>
                  </a:lnTo>
                  <a:lnTo>
                    <a:pt x="3015" y="1360"/>
                  </a:lnTo>
                  <a:lnTo>
                    <a:pt x="3013" y="1362"/>
                  </a:lnTo>
                  <a:lnTo>
                    <a:pt x="3011" y="1362"/>
                  </a:lnTo>
                  <a:lnTo>
                    <a:pt x="3009" y="1360"/>
                  </a:lnTo>
                  <a:lnTo>
                    <a:pt x="3005" y="1359"/>
                  </a:lnTo>
                  <a:lnTo>
                    <a:pt x="3003" y="1357"/>
                  </a:lnTo>
                  <a:lnTo>
                    <a:pt x="3001" y="1357"/>
                  </a:lnTo>
                  <a:lnTo>
                    <a:pt x="2998" y="1362"/>
                  </a:lnTo>
                  <a:lnTo>
                    <a:pt x="2998" y="1364"/>
                  </a:lnTo>
                  <a:lnTo>
                    <a:pt x="2996" y="1366"/>
                  </a:lnTo>
                  <a:lnTo>
                    <a:pt x="2994" y="1368"/>
                  </a:lnTo>
                  <a:lnTo>
                    <a:pt x="2992" y="1370"/>
                  </a:lnTo>
                  <a:lnTo>
                    <a:pt x="2990" y="1370"/>
                  </a:lnTo>
                  <a:lnTo>
                    <a:pt x="2988" y="1372"/>
                  </a:lnTo>
                  <a:lnTo>
                    <a:pt x="2986" y="1372"/>
                  </a:lnTo>
                  <a:lnTo>
                    <a:pt x="2984" y="1370"/>
                  </a:lnTo>
                  <a:lnTo>
                    <a:pt x="2982" y="1370"/>
                  </a:lnTo>
                  <a:lnTo>
                    <a:pt x="2982" y="1368"/>
                  </a:lnTo>
                  <a:lnTo>
                    <a:pt x="2980" y="1366"/>
                  </a:lnTo>
                  <a:lnTo>
                    <a:pt x="2980" y="1362"/>
                  </a:lnTo>
                  <a:lnTo>
                    <a:pt x="2980" y="1360"/>
                  </a:lnTo>
                  <a:lnTo>
                    <a:pt x="2978" y="1360"/>
                  </a:lnTo>
                  <a:lnTo>
                    <a:pt x="2976" y="1360"/>
                  </a:lnTo>
                  <a:lnTo>
                    <a:pt x="2972" y="1359"/>
                  </a:lnTo>
                  <a:lnTo>
                    <a:pt x="2970" y="1359"/>
                  </a:lnTo>
                  <a:lnTo>
                    <a:pt x="2970" y="1357"/>
                  </a:lnTo>
                  <a:lnTo>
                    <a:pt x="2968" y="1357"/>
                  </a:lnTo>
                  <a:lnTo>
                    <a:pt x="2968" y="1355"/>
                  </a:lnTo>
                  <a:lnTo>
                    <a:pt x="2967" y="1353"/>
                  </a:lnTo>
                  <a:lnTo>
                    <a:pt x="2967" y="1351"/>
                  </a:lnTo>
                  <a:lnTo>
                    <a:pt x="2963" y="1349"/>
                  </a:lnTo>
                  <a:lnTo>
                    <a:pt x="2959" y="1349"/>
                  </a:lnTo>
                  <a:lnTo>
                    <a:pt x="2957" y="1347"/>
                  </a:lnTo>
                  <a:lnTo>
                    <a:pt x="2955" y="1347"/>
                  </a:lnTo>
                  <a:lnTo>
                    <a:pt x="2953" y="1347"/>
                  </a:lnTo>
                  <a:lnTo>
                    <a:pt x="2951" y="1347"/>
                  </a:lnTo>
                  <a:lnTo>
                    <a:pt x="2949" y="1347"/>
                  </a:lnTo>
                  <a:lnTo>
                    <a:pt x="2947" y="1347"/>
                  </a:lnTo>
                  <a:lnTo>
                    <a:pt x="2945" y="1349"/>
                  </a:lnTo>
                  <a:lnTo>
                    <a:pt x="2943" y="1351"/>
                  </a:lnTo>
                  <a:lnTo>
                    <a:pt x="2943" y="1353"/>
                  </a:lnTo>
                  <a:lnTo>
                    <a:pt x="2941" y="1355"/>
                  </a:lnTo>
                  <a:lnTo>
                    <a:pt x="2941" y="1357"/>
                  </a:lnTo>
                  <a:lnTo>
                    <a:pt x="2941" y="1359"/>
                  </a:lnTo>
                  <a:lnTo>
                    <a:pt x="2937" y="1366"/>
                  </a:lnTo>
                  <a:lnTo>
                    <a:pt x="2936" y="1366"/>
                  </a:lnTo>
                  <a:lnTo>
                    <a:pt x="2932" y="1366"/>
                  </a:lnTo>
                  <a:lnTo>
                    <a:pt x="2930" y="1368"/>
                  </a:lnTo>
                  <a:lnTo>
                    <a:pt x="2928" y="1370"/>
                  </a:lnTo>
                  <a:lnTo>
                    <a:pt x="2926" y="1370"/>
                  </a:lnTo>
                  <a:lnTo>
                    <a:pt x="2924" y="1370"/>
                  </a:lnTo>
                  <a:lnTo>
                    <a:pt x="2922" y="1370"/>
                  </a:lnTo>
                  <a:lnTo>
                    <a:pt x="2920" y="1370"/>
                  </a:lnTo>
                  <a:lnTo>
                    <a:pt x="2918" y="1368"/>
                  </a:lnTo>
                  <a:lnTo>
                    <a:pt x="2916" y="1366"/>
                  </a:lnTo>
                  <a:lnTo>
                    <a:pt x="2914" y="1366"/>
                  </a:lnTo>
                  <a:lnTo>
                    <a:pt x="2914" y="1364"/>
                  </a:lnTo>
                  <a:lnTo>
                    <a:pt x="2912" y="1362"/>
                  </a:lnTo>
                  <a:lnTo>
                    <a:pt x="2910" y="1360"/>
                  </a:lnTo>
                  <a:lnTo>
                    <a:pt x="2910" y="1359"/>
                  </a:lnTo>
                  <a:lnTo>
                    <a:pt x="2908" y="1357"/>
                  </a:lnTo>
                  <a:lnTo>
                    <a:pt x="2908" y="1355"/>
                  </a:lnTo>
                  <a:lnTo>
                    <a:pt x="2908" y="1351"/>
                  </a:lnTo>
                  <a:lnTo>
                    <a:pt x="2908" y="1349"/>
                  </a:lnTo>
                  <a:lnTo>
                    <a:pt x="2908" y="1345"/>
                  </a:lnTo>
                  <a:lnTo>
                    <a:pt x="2908" y="1343"/>
                  </a:lnTo>
                  <a:lnTo>
                    <a:pt x="2906" y="1341"/>
                  </a:lnTo>
                  <a:lnTo>
                    <a:pt x="2905" y="1341"/>
                  </a:lnTo>
                  <a:lnTo>
                    <a:pt x="2903" y="1339"/>
                  </a:lnTo>
                  <a:lnTo>
                    <a:pt x="2901" y="1337"/>
                  </a:lnTo>
                  <a:lnTo>
                    <a:pt x="2899" y="1335"/>
                  </a:lnTo>
                  <a:lnTo>
                    <a:pt x="2897" y="1333"/>
                  </a:lnTo>
                  <a:lnTo>
                    <a:pt x="2897" y="1331"/>
                  </a:lnTo>
                  <a:lnTo>
                    <a:pt x="2897" y="1329"/>
                  </a:lnTo>
                  <a:lnTo>
                    <a:pt x="2897" y="1328"/>
                  </a:lnTo>
                  <a:lnTo>
                    <a:pt x="2899" y="1326"/>
                  </a:lnTo>
                  <a:lnTo>
                    <a:pt x="2899" y="1324"/>
                  </a:lnTo>
                  <a:lnTo>
                    <a:pt x="2901" y="1320"/>
                  </a:lnTo>
                  <a:lnTo>
                    <a:pt x="2901" y="1318"/>
                  </a:lnTo>
                  <a:lnTo>
                    <a:pt x="2899" y="1316"/>
                  </a:lnTo>
                  <a:lnTo>
                    <a:pt x="2897" y="1314"/>
                  </a:lnTo>
                  <a:lnTo>
                    <a:pt x="2895" y="1312"/>
                  </a:lnTo>
                  <a:lnTo>
                    <a:pt x="2893" y="1310"/>
                  </a:lnTo>
                  <a:lnTo>
                    <a:pt x="2893" y="1308"/>
                  </a:lnTo>
                  <a:lnTo>
                    <a:pt x="2891" y="1306"/>
                  </a:lnTo>
                  <a:lnTo>
                    <a:pt x="2889" y="1306"/>
                  </a:lnTo>
                  <a:lnTo>
                    <a:pt x="2885" y="1304"/>
                  </a:lnTo>
                  <a:lnTo>
                    <a:pt x="2883" y="1304"/>
                  </a:lnTo>
                  <a:lnTo>
                    <a:pt x="2881" y="1306"/>
                  </a:lnTo>
                  <a:lnTo>
                    <a:pt x="2879" y="1306"/>
                  </a:lnTo>
                  <a:lnTo>
                    <a:pt x="2877" y="1306"/>
                  </a:lnTo>
                  <a:lnTo>
                    <a:pt x="2875" y="1308"/>
                  </a:lnTo>
                  <a:lnTo>
                    <a:pt x="2874" y="1308"/>
                  </a:lnTo>
                  <a:lnTo>
                    <a:pt x="2874" y="1306"/>
                  </a:lnTo>
                  <a:lnTo>
                    <a:pt x="2872" y="1304"/>
                  </a:lnTo>
                  <a:lnTo>
                    <a:pt x="2870" y="1304"/>
                  </a:lnTo>
                  <a:lnTo>
                    <a:pt x="2868" y="1304"/>
                  </a:lnTo>
                  <a:lnTo>
                    <a:pt x="2866" y="1304"/>
                  </a:lnTo>
                  <a:lnTo>
                    <a:pt x="2864" y="1304"/>
                  </a:lnTo>
                  <a:lnTo>
                    <a:pt x="2862" y="1304"/>
                  </a:lnTo>
                  <a:lnTo>
                    <a:pt x="2860" y="1302"/>
                  </a:lnTo>
                  <a:lnTo>
                    <a:pt x="2858" y="1300"/>
                  </a:lnTo>
                  <a:lnTo>
                    <a:pt x="2856" y="1300"/>
                  </a:lnTo>
                  <a:lnTo>
                    <a:pt x="2854" y="1300"/>
                  </a:lnTo>
                  <a:lnTo>
                    <a:pt x="2852" y="1300"/>
                  </a:lnTo>
                  <a:lnTo>
                    <a:pt x="2850" y="1300"/>
                  </a:lnTo>
                  <a:lnTo>
                    <a:pt x="2848" y="1300"/>
                  </a:lnTo>
                  <a:lnTo>
                    <a:pt x="2846" y="1302"/>
                  </a:lnTo>
                  <a:lnTo>
                    <a:pt x="2844" y="1304"/>
                  </a:lnTo>
                  <a:lnTo>
                    <a:pt x="2843" y="1304"/>
                  </a:lnTo>
                  <a:lnTo>
                    <a:pt x="2841" y="1302"/>
                  </a:lnTo>
                  <a:lnTo>
                    <a:pt x="2839" y="1300"/>
                  </a:lnTo>
                  <a:lnTo>
                    <a:pt x="2837" y="1300"/>
                  </a:lnTo>
                  <a:lnTo>
                    <a:pt x="2835" y="1300"/>
                  </a:lnTo>
                  <a:lnTo>
                    <a:pt x="2835" y="1302"/>
                  </a:lnTo>
                  <a:lnTo>
                    <a:pt x="2833" y="1304"/>
                  </a:lnTo>
                  <a:lnTo>
                    <a:pt x="2831" y="1302"/>
                  </a:lnTo>
                  <a:lnTo>
                    <a:pt x="2831" y="1298"/>
                  </a:lnTo>
                  <a:lnTo>
                    <a:pt x="2831" y="1297"/>
                  </a:lnTo>
                  <a:lnTo>
                    <a:pt x="2829" y="1297"/>
                  </a:lnTo>
                  <a:lnTo>
                    <a:pt x="2827" y="1297"/>
                  </a:lnTo>
                  <a:lnTo>
                    <a:pt x="2825" y="1297"/>
                  </a:lnTo>
                  <a:lnTo>
                    <a:pt x="2823" y="1298"/>
                  </a:lnTo>
                  <a:lnTo>
                    <a:pt x="2821" y="1298"/>
                  </a:lnTo>
                  <a:lnTo>
                    <a:pt x="2819" y="1298"/>
                  </a:lnTo>
                  <a:lnTo>
                    <a:pt x="2815" y="1298"/>
                  </a:lnTo>
                  <a:lnTo>
                    <a:pt x="2813" y="1298"/>
                  </a:lnTo>
                  <a:lnTo>
                    <a:pt x="2811" y="1298"/>
                  </a:lnTo>
                  <a:lnTo>
                    <a:pt x="2810" y="1298"/>
                  </a:lnTo>
                  <a:lnTo>
                    <a:pt x="2808" y="1298"/>
                  </a:lnTo>
                  <a:lnTo>
                    <a:pt x="2806" y="1298"/>
                  </a:lnTo>
                  <a:lnTo>
                    <a:pt x="2804" y="1300"/>
                  </a:lnTo>
                  <a:lnTo>
                    <a:pt x="2802" y="1300"/>
                  </a:lnTo>
                  <a:lnTo>
                    <a:pt x="2800" y="1302"/>
                  </a:lnTo>
                  <a:lnTo>
                    <a:pt x="2800" y="1304"/>
                  </a:lnTo>
                  <a:lnTo>
                    <a:pt x="2798" y="1304"/>
                  </a:lnTo>
                  <a:lnTo>
                    <a:pt x="2798" y="1302"/>
                  </a:lnTo>
                  <a:lnTo>
                    <a:pt x="2796" y="1300"/>
                  </a:lnTo>
                  <a:lnTo>
                    <a:pt x="2796" y="1298"/>
                  </a:lnTo>
                  <a:lnTo>
                    <a:pt x="2794" y="1298"/>
                  </a:lnTo>
                  <a:lnTo>
                    <a:pt x="2792" y="1297"/>
                  </a:lnTo>
                  <a:lnTo>
                    <a:pt x="2790" y="1297"/>
                  </a:lnTo>
                  <a:lnTo>
                    <a:pt x="2788" y="1297"/>
                  </a:lnTo>
                  <a:lnTo>
                    <a:pt x="2786" y="1298"/>
                  </a:lnTo>
                  <a:lnTo>
                    <a:pt x="2784" y="1298"/>
                  </a:lnTo>
                  <a:lnTo>
                    <a:pt x="2782" y="1298"/>
                  </a:lnTo>
                  <a:lnTo>
                    <a:pt x="2780" y="1298"/>
                  </a:lnTo>
                  <a:lnTo>
                    <a:pt x="2779" y="1300"/>
                  </a:lnTo>
                  <a:lnTo>
                    <a:pt x="2775" y="1300"/>
                  </a:lnTo>
                  <a:lnTo>
                    <a:pt x="2773" y="1298"/>
                  </a:lnTo>
                  <a:lnTo>
                    <a:pt x="2775" y="1297"/>
                  </a:lnTo>
                  <a:lnTo>
                    <a:pt x="2777" y="1295"/>
                  </a:lnTo>
                  <a:lnTo>
                    <a:pt x="2777" y="1293"/>
                  </a:lnTo>
                  <a:lnTo>
                    <a:pt x="2777" y="1291"/>
                  </a:lnTo>
                  <a:lnTo>
                    <a:pt x="2775" y="1291"/>
                  </a:lnTo>
                  <a:lnTo>
                    <a:pt x="2773" y="1291"/>
                  </a:lnTo>
                  <a:lnTo>
                    <a:pt x="2773" y="1293"/>
                  </a:lnTo>
                  <a:lnTo>
                    <a:pt x="2771" y="1295"/>
                  </a:lnTo>
                  <a:lnTo>
                    <a:pt x="2769" y="1295"/>
                  </a:lnTo>
                  <a:lnTo>
                    <a:pt x="2767" y="1295"/>
                  </a:lnTo>
                  <a:lnTo>
                    <a:pt x="2765" y="1293"/>
                  </a:lnTo>
                  <a:lnTo>
                    <a:pt x="2763" y="1291"/>
                  </a:lnTo>
                  <a:lnTo>
                    <a:pt x="2761" y="1291"/>
                  </a:lnTo>
                  <a:lnTo>
                    <a:pt x="2759" y="1291"/>
                  </a:lnTo>
                  <a:lnTo>
                    <a:pt x="2757" y="1293"/>
                  </a:lnTo>
                  <a:lnTo>
                    <a:pt x="2755" y="1293"/>
                  </a:lnTo>
                  <a:lnTo>
                    <a:pt x="2755" y="1289"/>
                  </a:lnTo>
                  <a:lnTo>
                    <a:pt x="2755" y="1287"/>
                  </a:lnTo>
                  <a:lnTo>
                    <a:pt x="2755" y="1285"/>
                  </a:lnTo>
                  <a:lnTo>
                    <a:pt x="2753" y="1285"/>
                  </a:lnTo>
                  <a:lnTo>
                    <a:pt x="2751" y="1285"/>
                  </a:lnTo>
                  <a:lnTo>
                    <a:pt x="2751" y="1283"/>
                  </a:lnTo>
                  <a:lnTo>
                    <a:pt x="2746" y="1283"/>
                  </a:lnTo>
                  <a:lnTo>
                    <a:pt x="2744" y="1283"/>
                  </a:lnTo>
                  <a:lnTo>
                    <a:pt x="2742" y="1283"/>
                  </a:lnTo>
                  <a:lnTo>
                    <a:pt x="2740" y="1285"/>
                  </a:lnTo>
                  <a:lnTo>
                    <a:pt x="2740" y="1287"/>
                  </a:lnTo>
                  <a:lnTo>
                    <a:pt x="2738" y="1287"/>
                  </a:lnTo>
                  <a:lnTo>
                    <a:pt x="2736" y="1287"/>
                  </a:lnTo>
                  <a:lnTo>
                    <a:pt x="2736" y="1289"/>
                  </a:lnTo>
                  <a:lnTo>
                    <a:pt x="2734" y="1291"/>
                  </a:lnTo>
                  <a:lnTo>
                    <a:pt x="2732" y="1291"/>
                  </a:lnTo>
                  <a:lnTo>
                    <a:pt x="2732" y="1293"/>
                  </a:lnTo>
                  <a:lnTo>
                    <a:pt x="2730" y="1295"/>
                  </a:lnTo>
                  <a:lnTo>
                    <a:pt x="2728" y="1295"/>
                  </a:lnTo>
                  <a:lnTo>
                    <a:pt x="2726" y="1295"/>
                  </a:lnTo>
                  <a:lnTo>
                    <a:pt x="2724" y="1295"/>
                  </a:lnTo>
                  <a:lnTo>
                    <a:pt x="2722" y="1293"/>
                  </a:lnTo>
                  <a:lnTo>
                    <a:pt x="2720" y="1293"/>
                  </a:lnTo>
                  <a:lnTo>
                    <a:pt x="2718" y="1295"/>
                  </a:lnTo>
                  <a:lnTo>
                    <a:pt x="2717" y="1295"/>
                  </a:lnTo>
                  <a:lnTo>
                    <a:pt x="2715" y="1293"/>
                  </a:lnTo>
                  <a:lnTo>
                    <a:pt x="2713" y="1293"/>
                  </a:lnTo>
                  <a:lnTo>
                    <a:pt x="2711" y="1293"/>
                  </a:lnTo>
                  <a:lnTo>
                    <a:pt x="2707" y="1291"/>
                  </a:lnTo>
                  <a:lnTo>
                    <a:pt x="2707" y="1295"/>
                  </a:lnTo>
                  <a:lnTo>
                    <a:pt x="2705" y="1298"/>
                  </a:lnTo>
                  <a:lnTo>
                    <a:pt x="2703" y="1300"/>
                  </a:lnTo>
                  <a:lnTo>
                    <a:pt x="2703" y="1302"/>
                  </a:lnTo>
                  <a:lnTo>
                    <a:pt x="2703" y="1306"/>
                  </a:lnTo>
                  <a:lnTo>
                    <a:pt x="2705" y="1308"/>
                  </a:lnTo>
                  <a:lnTo>
                    <a:pt x="2705" y="1310"/>
                  </a:lnTo>
                  <a:lnTo>
                    <a:pt x="2707" y="1312"/>
                  </a:lnTo>
                  <a:lnTo>
                    <a:pt x="2705" y="1314"/>
                  </a:lnTo>
                  <a:lnTo>
                    <a:pt x="2703" y="1316"/>
                  </a:lnTo>
                  <a:lnTo>
                    <a:pt x="2703" y="1318"/>
                  </a:lnTo>
                  <a:lnTo>
                    <a:pt x="2703" y="1320"/>
                  </a:lnTo>
                  <a:lnTo>
                    <a:pt x="2701" y="1322"/>
                  </a:lnTo>
                  <a:lnTo>
                    <a:pt x="2699" y="1324"/>
                  </a:lnTo>
                  <a:lnTo>
                    <a:pt x="2697" y="1328"/>
                  </a:lnTo>
                  <a:lnTo>
                    <a:pt x="2697" y="1329"/>
                  </a:lnTo>
                  <a:lnTo>
                    <a:pt x="2693" y="1333"/>
                  </a:lnTo>
                  <a:lnTo>
                    <a:pt x="2689" y="1337"/>
                  </a:lnTo>
                  <a:lnTo>
                    <a:pt x="2687" y="1339"/>
                  </a:lnTo>
                  <a:lnTo>
                    <a:pt x="2686" y="1345"/>
                  </a:lnTo>
                  <a:lnTo>
                    <a:pt x="2684" y="1349"/>
                  </a:lnTo>
                  <a:lnTo>
                    <a:pt x="2684" y="1353"/>
                  </a:lnTo>
                  <a:lnTo>
                    <a:pt x="2682" y="1357"/>
                  </a:lnTo>
                  <a:lnTo>
                    <a:pt x="2682" y="1360"/>
                  </a:lnTo>
                  <a:lnTo>
                    <a:pt x="2680" y="1366"/>
                  </a:lnTo>
                  <a:lnTo>
                    <a:pt x="2674" y="1366"/>
                  </a:lnTo>
                  <a:lnTo>
                    <a:pt x="2672" y="1366"/>
                  </a:lnTo>
                  <a:lnTo>
                    <a:pt x="2658" y="1368"/>
                  </a:lnTo>
                  <a:lnTo>
                    <a:pt x="2655" y="1370"/>
                  </a:lnTo>
                  <a:lnTo>
                    <a:pt x="2653" y="1370"/>
                  </a:lnTo>
                  <a:lnTo>
                    <a:pt x="2649" y="1370"/>
                  </a:lnTo>
                  <a:lnTo>
                    <a:pt x="2647" y="1372"/>
                  </a:lnTo>
                  <a:lnTo>
                    <a:pt x="2643" y="1374"/>
                  </a:lnTo>
                  <a:lnTo>
                    <a:pt x="2639" y="1376"/>
                  </a:lnTo>
                  <a:lnTo>
                    <a:pt x="2637" y="1378"/>
                  </a:lnTo>
                  <a:lnTo>
                    <a:pt x="2635" y="1380"/>
                  </a:lnTo>
                  <a:lnTo>
                    <a:pt x="2635" y="1382"/>
                  </a:lnTo>
                  <a:lnTo>
                    <a:pt x="2631" y="1382"/>
                  </a:lnTo>
                  <a:lnTo>
                    <a:pt x="2629" y="1382"/>
                  </a:lnTo>
                  <a:lnTo>
                    <a:pt x="2625" y="1380"/>
                  </a:lnTo>
                  <a:lnTo>
                    <a:pt x="2622" y="1378"/>
                  </a:lnTo>
                  <a:lnTo>
                    <a:pt x="2620" y="1376"/>
                  </a:lnTo>
                  <a:lnTo>
                    <a:pt x="2618" y="1378"/>
                  </a:lnTo>
                  <a:lnTo>
                    <a:pt x="2616" y="1380"/>
                  </a:lnTo>
                  <a:lnTo>
                    <a:pt x="2612" y="1380"/>
                  </a:lnTo>
                  <a:lnTo>
                    <a:pt x="2610" y="1380"/>
                  </a:lnTo>
                  <a:lnTo>
                    <a:pt x="2606" y="1378"/>
                  </a:lnTo>
                  <a:lnTo>
                    <a:pt x="2602" y="1378"/>
                  </a:lnTo>
                  <a:lnTo>
                    <a:pt x="2596" y="1378"/>
                  </a:lnTo>
                  <a:lnTo>
                    <a:pt x="2593" y="1378"/>
                  </a:lnTo>
                  <a:lnTo>
                    <a:pt x="2589" y="1378"/>
                  </a:lnTo>
                  <a:lnTo>
                    <a:pt x="2587" y="1380"/>
                  </a:lnTo>
                  <a:lnTo>
                    <a:pt x="2583" y="1380"/>
                  </a:lnTo>
                  <a:lnTo>
                    <a:pt x="2577" y="1380"/>
                  </a:lnTo>
                  <a:lnTo>
                    <a:pt x="2575" y="1380"/>
                  </a:lnTo>
                  <a:lnTo>
                    <a:pt x="2575" y="1384"/>
                  </a:lnTo>
                  <a:lnTo>
                    <a:pt x="2575" y="1388"/>
                  </a:lnTo>
                  <a:lnTo>
                    <a:pt x="2575" y="1391"/>
                  </a:lnTo>
                  <a:lnTo>
                    <a:pt x="2573" y="1393"/>
                  </a:lnTo>
                  <a:lnTo>
                    <a:pt x="2569" y="1395"/>
                  </a:lnTo>
                  <a:lnTo>
                    <a:pt x="2565" y="1393"/>
                  </a:lnTo>
                  <a:lnTo>
                    <a:pt x="2562" y="1391"/>
                  </a:lnTo>
                  <a:lnTo>
                    <a:pt x="2556" y="1391"/>
                  </a:lnTo>
                  <a:lnTo>
                    <a:pt x="2552" y="1390"/>
                  </a:lnTo>
                  <a:lnTo>
                    <a:pt x="2546" y="1388"/>
                  </a:lnTo>
                  <a:lnTo>
                    <a:pt x="2534" y="1386"/>
                  </a:lnTo>
                  <a:lnTo>
                    <a:pt x="2529" y="1386"/>
                  </a:lnTo>
                  <a:lnTo>
                    <a:pt x="2525" y="1388"/>
                  </a:lnTo>
                  <a:lnTo>
                    <a:pt x="2517" y="1390"/>
                  </a:lnTo>
                  <a:lnTo>
                    <a:pt x="2511" y="1388"/>
                  </a:lnTo>
                  <a:lnTo>
                    <a:pt x="2507" y="1390"/>
                  </a:lnTo>
                  <a:lnTo>
                    <a:pt x="2503" y="1391"/>
                  </a:lnTo>
                  <a:lnTo>
                    <a:pt x="2499" y="1393"/>
                  </a:lnTo>
                  <a:lnTo>
                    <a:pt x="2496" y="1397"/>
                  </a:lnTo>
                  <a:lnTo>
                    <a:pt x="2496" y="1401"/>
                  </a:lnTo>
                  <a:lnTo>
                    <a:pt x="2494" y="1403"/>
                  </a:lnTo>
                  <a:lnTo>
                    <a:pt x="2496" y="1407"/>
                  </a:lnTo>
                  <a:lnTo>
                    <a:pt x="2496" y="1411"/>
                  </a:lnTo>
                  <a:lnTo>
                    <a:pt x="2496" y="1413"/>
                  </a:lnTo>
                  <a:lnTo>
                    <a:pt x="2492" y="1413"/>
                  </a:lnTo>
                  <a:lnTo>
                    <a:pt x="2488" y="1413"/>
                  </a:lnTo>
                  <a:lnTo>
                    <a:pt x="2486" y="1415"/>
                  </a:lnTo>
                  <a:lnTo>
                    <a:pt x="2482" y="1415"/>
                  </a:lnTo>
                  <a:lnTo>
                    <a:pt x="2480" y="1415"/>
                  </a:lnTo>
                  <a:lnTo>
                    <a:pt x="2476" y="1415"/>
                  </a:lnTo>
                  <a:lnTo>
                    <a:pt x="2474" y="1413"/>
                  </a:lnTo>
                  <a:lnTo>
                    <a:pt x="2470" y="1413"/>
                  </a:lnTo>
                  <a:lnTo>
                    <a:pt x="2467" y="1411"/>
                  </a:lnTo>
                  <a:lnTo>
                    <a:pt x="2463" y="1411"/>
                  </a:lnTo>
                  <a:lnTo>
                    <a:pt x="2461" y="1409"/>
                  </a:lnTo>
                  <a:lnTo>
                    <a:pt x="2457" y="1407"/>
                  </a:lnTo>
                  <a:lnTo>
                    <a:pt x="2453" y="1407"/>
                  </a:lnTo>
                  <a:lnTo>
                    <a:pt x="2453" y="1405"/>
                  </a:lnTo>
                  <a:lnTo>
                    <a:pt x="2451" y="1401"/>
                  </a:lnTo>
                  <a:lnTo>
                    <a:pt x="2449" y="1399"/>
                  </a:lnTo>
                  <a:lnTo>
                    <a:pt x="2449" y="1397"/>
                  </a:lnTo>
                  <a:lnTo>
                    <a:pt x="2447" y="1393"/>
                  </a:lnTo>
                  <a:lnTo>
                    <a:pt x="2445" y="1390"/>
                  </a:lnTo>
                  <a:lnTo>
                    <a:pt x="2443" y="1388"/>
                  </a:lnTo>
                  <a:lnTo>
                    <a:pt x="2439" y="1386"/>
                  </a:lnTo>
                  <a:lnTo>
                    <a:pt x="2434" y="1388"/>
                  </a:lnTo>
                  <a:lnTo>
                    <a:pt x="2428" y="1388"/>
                  </a:lnTo>
                  <a:lnTo>
                    <a:pt x="2424" y="1388"/>
                  </a:lnTo>
                  <a:lnTo>
                    <a:pt x="2420" y="1390"/>
                  </a:lnTo>
                  <a:lnTo>
                    <a:pt x="2416" y="1391"/>
                  </a:lnTo>
                  <a:lnTo>
                    <a:pt x="2414" y="1395"/>
                  </a:lnTo>
                  <a:lnTo>
                    <a:pt x="2410" y="1397"/>
                  </a:lnTo>
                  <a:lnTo>
                    <a:pt x="2405" y="1397"/>
                  </a:lnTo>
                  <a:lnTo>
                    <a:pt x="2399" y="1397"/>
                  </a:lnTo>
                  <a:lnTo>
                    <a:pt x="2395" y="1397"/>
                  </a:lnTo>
                  <a:lnTo>
                    <a:pt x="2391" y="1397"/>
                  </a:lnTo>
                  <a:lnTo>
                    <a:pt x="2385" y="1395"/>
                  </a:lnTo>
                  <a:lnTo>
                    <a:pt x="2379" y="1391"/>
                  </a:lnTo>
                  <a:lnTo>
                    <a:pt x="2374" y="1390"/>
                  </a:lnTo>
                  <a:lnTo>
                    <a:pt x="2366" y="1388"/>
                  </a:lnTo>
                  <a:lnTo>
                    <a:pt x="2360" y="1386"/>
                  </a:lnTo>
                  <a:lnTo>
                    <a:pt x="2352" y="1384"/>
                  </a:lnTo>
                  <a:lnTo>
                    <a:pt x="2348" y="1382"/>
                  </a:lnTo>
                  <a:lnTo>
                    <a:pt x="2344" y="1384"/>
                  </a:lnTo>
                  <a:lnTo>
                    <a:pt x="2339" y="1384"/>
                  </a:lnTo>
                  <a:lnTo>
                    <a:pt x="2337" y="1382"/>
                  </a:lnTo>
                  <a:lnTo>
                    <a:pt x="2333" y="1382"/>
                  </a:lnTo>
                  <a:lnTo>
                    <a:pt x="2327" y="1382"/>
                  </a:lnTo>
                  <a:lnTo>
                    <a:pt x="2321" y="1382"/>
                  </a:lnTo>
                  <a:lnTo>
                    <a:pt x="2315" y="1382"/>
                  </a:lnTo>
                  <a:lnTo>
                    <a:pt x="2312" y="1382"/>
                  </a:lnTo>
                  <a:lnTo>
                    <a:pt x="2304" y="1384"/>
                  </a:lnTo>
                  <a:lnTo>
                    <a:pt x="2300" y="1380"/>
                  </a:lnTo>
                  <a:lnTo>
                    <a:pt x="2290" y="1376"/>
                  </a:lnTo>
                  <a:lnTo>
                    <a:pt x="2286" y="1374"/>
                  </a:lnTo>
                  <a:lnTo>
                    <a:pt x="2282" y="1374"/>
                  </a:lnTo>
                  <a:lnTo>
                    <a:pt x="2279" y="1376"/>
                  </a:lnTo>
                  <a:lnTo>
                    <a:pt x="2273" y="1374"/>
                  </a:lnTo>
                  <a:lnTo>
                    <a:pt x="2267" y="1372"/>
                  </a:lnTo>
                  <a:lnTo>
                    <a:pt x="2261" y="1368"/>
                  </a:lnTo>
                  <a:lnTo>
                    <a:pt x="2257" y="1370"/>
                  </a:lnTo>
                  <a:lnTo>
                    <a:pt x="2253" y="1372"/>
                  </a:lnTo>
                  <a:lnTo>
                    <a:pt x="2251" y="1376"/>
                  </a:lnTo>
                  <a:lnTo>
                    <a:pt x="2248" y="1378"/>
                  </a:lnTo>
                  <a:lnTo>
                    <a:pt x="2244" y="1374"/>
                  </a:lnTo>
                  <a:lnTo>
                    <a:pt x="2242" y="1370"/>
                  </a:lnTo>
                  <a:lnTo>
                    <a:pt x="2240" y="1366"/>
                  </a:lnTo>
                  <a:lnTo>
                    <a:pt x="2232" y="1366"/>
                  </a:lnTo>
                  <a:lnTo>
                    <a:pt x="2228" y="1362"/>
                  </a:lnTo>
                  <a:lnTo>
                    <a:pt x="2224" y="1359"/>
                  </a:lnTo>
                  <a:lnTo>
                    <a:pt x="2220" y="1357"/>
                  </a:lnTo>
                  <a:lnTo>
                    <a:pt x="2215" y="1357"/>
                  </a:lnTo>
                  <a:lnTo>
                    <a:pt x="2209" y="1357"/>
                  </a:lnTo>
                  <a:lnTo>
                    <a:pt x="2205" y="1357"/>
                  </a:lnTo>
                  <a:lnTo>
                    <a:pt x="2201" y="1353"/>
                  </a:lnTo>
                  <a:lnTo>
                    <a:pt x="2199" y="1351"/>
                  </a:lnTo>
                  <a:lnTo>
                    <a:pt x="2191" y="1353"/>
                  </a:lnTo>
                  <a:lnTo>
                    <a:pt x="2188" y="1353"/>
                  </a:lnTo>
                  <a:lnTo>
                    <a:pt x="2182" y="1355"/>
                  </a:lnTo>
                  <a:lnTo>
                    <a:pt x="2180" y="1355"/>
                  </a:lnTo>
                  <a:lnTo>
                    <a:pt x="2178" y="1349"/>
                  </a:lnTo>
                  <a:lnTo>
                    <a:pt x="2180" y="1345"/>
                  </a:lnTo>
                  <a:lnTo>
                    <a:pt x="2180" y="1343"/>
                  </a:lnTo>
                  <a:lnTo>
                    <a:pt x="2180" y="1341"/>
                  </a:lnTo>
                  <a:lnTo>
                    <a:pt x="2174" y="1341"/>
                  </a:lnTo>
                  <a:lnTo>
                    <a:pt x="2172" y="1341"/>
                  </a:lnTo>
                  <a:lnTo>
                    <a:pt x="2168" y="1343"/>
                  </a:lnTo>
                  <a:lnTo>
                    <a:pt x="2166" y="1341"/>
                  </a:lnTo>
                  <a:lnTo>
                    <a:pt x="2162" y="1339"/>
                  </a:lnTo>
                  <a:lnTo>
                    <a:pt x="2158" y="1339"/>
                  </a:lnTo>
                  <a:lnTo>
                    <a:pt x="2156" y="1339"/>
                  </a:lnTo>
                  <a:lnTo>
                    <a:pt x="2153" y="1339"/>
                  </a:lnTo>
                  <a:lnTo>
                    <a:pt x="2147" y="1339"/>
                  </a:lnTo>
                  <a:lnTo>
                    <a:pt x="2145" y="1339"/>
                  </a:lnTo>
                  <a:lnTo>
                    <a:pt x="2139" y="1341"/>
                  </a:lnTo>
                  <a:lnTo>
                    <a:pt x="2135" y="1341"/>
                  </a:lnTo>
                  <a:lnTo>
                    <a:pt x="2133" y="1341"/>
                  </a:lnTo>
                  <a:lnTo>
                    <a:pt x="2131" y="1341"/>
                  </a:lnTo>
                  <a:lnTo>
                    <a:pt x="2125" y="1341"/>
                  </a:lnTo>
                  <a:lnTo>
                    <a:pt x="2122" y="1341"/>
                  </a:lnTo>
                  <a:lnTo>
                    <a:pt x="2114" y="1343"/>
                  </a:lnTo>
                  <a:lnTo>
                    <a:pt x="2110" y="1341"/>
                  </a:lnTo>
                  <a:lnTo>
                    <a:pt x="2106" y="1337"/>
                  </a:lnTo>
                  <a:lnTo>
                    <a:pt x="2102" y="1333"/>
                  </a:lnTo>
                  <a:lnTo>
                    <a:pt x="2100" y="1329"/>
                  </a:lnTo>
                  <a:lnTo>
                    <a:pt x="2096" y="1326"/>
                  </a:lnTo>
                  <a:lnTo>
                    <a:pt x="2096" y="1324"/>
                  </a:lnTo>
                  <a:lnTo>
                    <a:pt x="2093" y="1322"/>
                  </a:lnTo>
                  <a:lnTo>
                    <a:pt x="2085" y="1320"/>
                  </a:lnTo>
                  <a:lnTo>
                    <a:pt x="2083" y="1320"/>
                  </a:lnTo>
                  <a:lnTo>
                    <a:pt x="2077" y="1318"/>
                  </a:lnTo>
                  <a:lnTo>
                    <a:pt x="2073" y="1318"/>
                  </a:lnTo>
                  <a:lnTo>
                    <a:pt x="2067" y="1318"/>
                  </a:lnTo>
                  <a:lnTo>
                    <a:pt x="2065" y="1318"/>
                  </a:lnTo>
                  <a:lnTo>
                    <a:pt x="2063" y="1314"/>
                  </a:lnTo>
                  <a:lnTo>
                    <a:pt x="2062" y="1312"/>
                  </a:lnTo>
                  <a:lnTo>
                    <a:pt x="2058" y="1310"/>
                  </a:lnTo>
                  <a:lnTo>
                    <a:pt x="2054" y="1310"/>
                  </a:lnTo>
                  <a:lnTo>
                    <a:pt x="2052" y="1310"/>
                  </a:lnTo>
                  <a:lnTo>
                    <a:pt x="2046" y="1308"/>
                  </a:lnTo>
                  <a:lnTo>
                    <a:pt x="2044" y="1308"/>
                  </a:lnTo>
                  <a:lnTo>
                    <a:pt x="2040" y="1306"/>
                  </a:lnTo>
                  <a:lnTo>
                    <a:pt x="2038" y="1308"/>
                  </a:lnTo>
                  <a:lnTo>
                    <a:pt x="2034" y="1308"/>
                  </a:lnTo>
                  <a:lnTo>
                    <a:pt x="2031" y="1308"/>
                  </a:lnTo>
                  <a:lnTo>
                    <a:pt x="2027" y="1312"/>
                  </a:lnTo>
                  <a:lnTo>
                    <a:pt x="2023" y="1310"/>
                  </a:lnTo>
                  <a:lnTo>
                    <a:pt x="2021" y="1310"/>
                  </a:lnTo>
                  <a:lnTo>
                    <a:pt x="2017" y="1310"/>
                  </a:lnTo>
                  <a:lnTo>
                    <a:pt x="2013" y="1310"/>
                  </a:lnTo>
                  <a:lnTo>
                    <a:pt x="2009" y="1310"/>
                  </a:lnTo>
                  <a:lnTo>
                    <a:pt x="2005" y="1310"/>
                  </a:lnTo>
                  <a:lnTo>
                    <a:pt x="2003" y="1314"/>
                  </a:lnTo>
                  <a:lnTo>
                    <a:pt x="2003" y="1316"/>
                  </a:lnTo>
                  <a:lnTo>
                    <a:pt x="2003" y="1320"/>
                  </a:lnTo>
                  <a:lnTo>
                    <a:pt x="2001" y="1324"/>
                  </a:lnTo>
                  <a:lnTo>
                    <a:pt x="1998" y="1326"/>
                  </a:lnTo>
                  <a:lnTo>
                    <a:pt x="1996" y="1328"/>
                  </a:lnTo>
                  <a:lnTo>
                    <a:pt x="1996" y="1331"/>
                  </a:lnTo>
                  <a:lnTo>
                    <a:pt x="1992" y="1333"/>
                  </a:lnTo>
                  <a:lnTo>
                    <a:pt x="1988" y="1333"/>
                  </a:lnTo>
                  <a:lnTo>
                    <a:pt x="1986" y="1333"/>
                  </a:lnTo>
                  <a:lnTo>
                    <a:pt x="1982" y="1333"/>
                  </a:lnTo>
                  <a:lnTo>
                    <a:pt x="1976" y="1335"/>
                  </a:lnTo>
                  <a:lnTo>
                    <a:pt x="1974" y="1335"/>
                  </a:lnTo>
                  <a:lnTo>
                    <a:pt x="1969" y="1335"/>
                  </a:lnTo>
                  <a:lnTo>
                    <a:pt x="1965" y="1335"/>
                  </a:lnTo>
                  <a:lnTo>
                    <a:pt x="1959" y="1335"/>
                  </a:lnTo>
                  <a:lnTo>
                    <a:pt x="1955" y="1337"/>
                  </a:lnTo>
                  <a:lnTo>
                    <a:pt x="1951" y="1339"/>
                  </a:lnTo>
                  <a:lnTo>
                    <a:pt x="1947" y="1341"/>
                  </a:lnTo>
                  <a:lnTo>
                    <a:pt x="1941" y="1341"/>
                  </a:lnTo>
                  <a:lnTo>
                    <a:pt x="1938" y="1341"/>
                  </a:lnTo>
                  <a:lnTo>
                    <a:pt x="1934" y="1341"/>
                  </a:lnTo>
                  <a:lnTo>
                    <a:pt x="1928" y="1339"/>
                  </a:lnTo>
                  <a:lnTo>
                    <a:pt x="1924" y="1339"/>
                  </a:lnTo>
                  <a:lnTo>
                    <a:pt x="1918" y="1337"/>
                  </a:lnTo>
                  <a:lnTo>
                    <a:pt x="1916" y="1335"/>
                  </a:lnTo>
                  <a:lnTo>
                    <a:pt x="1912" y="1335"/>
                  </a:lnTo>
                  <a:lnTo>
                    <a:pt x="1907" y="1335"/>
                  </a:lnTo>
                  <a:lnTo>
                    <a:pt x="1905" y="1335"/>
                  </a:lnTo>
                  <a:lnTo>
                    <a:pt x="1903" y="1335"/>
                  </a:lnTo>
                  <a:lnTo>
                    <a:pt x="1899" y="1335"/>
                  </a:lnTo>
                  <a:lnTo>
                    <a:pt x="1893" y="1335"/>
                  </a:lnTo>
                  <a:lnTo>
                    <a:pt x="1889" y="1335"/>
                  </a:lnTo>
                  <a:lnTo>
                    <a:pt x="1885" y="1335"/>
                  </a:lnTo>
                  <a:lnTo>
                    <a:pt x="1879" y="1335"/>
                  </a:lnTo>
                  <a:lnTo>
                    <a:pt x="1874" y="1335"/>
                  </a:lnTo>
                  <a:lnTo>
                    <a:pt x="1868" y="1335"/>
                  </a:lnTo>
                  <a:lnTo>
                    <a:pt x="1864" y="1335"/>
                  </a:lnTo>
                  <a:lnTo>
                    <a:pt x="1860" y="1335"/>
                  </a:lnTo>
                  <a:lnTo>
                    <a:pt x="1858" y="1333"/>
                  </a:lnTo>
                  <a:lnTo>
                    <a:pt x="1852" y="1333"/>
                  </a:lnTo>
                  <a:lnTo>
                    <a:pt x="1848" y="1333"/>
                  </a:lnTo>
                  <a:lnTo>
                    <a:pt x="1844" y="1329"/>
                  </a:lnTo>
                  <a:lnTo>
                    <a:pt x="1844" y="1328"/>
                  </a:lnTo>
                  <a:lnTo>
                    <a:pt x="1841" y="1328"/>
                  </a:lnTo>
                  <a:lnTo>
                    <a:pt x="1841" y="1329"/>
                  </a:lnTo>
                  <a:lnTo>
                    <a:pt x="1839" y="1333"/>
                  </a:lnTo>
                  <a:lnTo>
                    <a:pt x="1837" y="1331"/>
                  </a:lnTo>
                  <a:lnTo>
                    <a:pt x="1835" y="1329"/>
                  </a:lnTo>
                  <a:lnTo>
                    <a:pt x="1833" y="1328"/>
                  </a:lnTo>
                  <a:lnTo>
                    <a:pt x="1829" y="1326"/>
                  </a:lnTo>
                  <a:lnTo>
                    <a:pt x="1825" y="1324"/>
                  </a:lnTo>
                  <a:lnTo>
                    <a:pt x="1823" y="1322"/>
                  </a:lnTo>
                  <a:lnTo>
                    <a:pt x="1819" y="1322"/>
                  </a:lnTo>
                  <a:lnTo>
                    <a:pt x="1817" y="1320"/>
                  </a:lnTo>
                  <a:lnTo>
                    <a:pt x="1815" y="1318"/>
                  </a:lnTo>
                  <a:lnTo>
                    <a:pt x="1815" y="1314"/>
                  </a:lnTo>
                  <a:lnTo>
                    <a:pt x="1815" y="1312"/>
                  </a:lnTo>
                  <a:lnTo>
                    <a:pt x="1817" y="1310"/>
                  </a:lnTo>
                  <a:lnTo>
                    <a:pt x="1819" y="1306"/>
                  </a:lnTo>
                  <a:lnTo>
                    <a:pt x="1821" y="1304"/>
                  </a:lnTo>
                  <a:lnTo>
                    <a:pt x="1827" y="1302"/>
                  </a:lnTo>
                  <a:lnTo>
                    <a:pt x="1829" y="1302"/>
                  </a:lnTo>
                  <a:lnTo>
                    <a:pt x="1833" y="1300"/>
                  </a:lnTo>
                  <a:lnTo>
                    <a:pt x="1837" y="1298"/>
                  </a:lnTo>
                  <a:lnTo>
                    <a:pt x="1839" y="1297"/>
                  </a:lnTo>
                  <a:lnTo>
                    <a:pt x="1841" y="1297"/>
                  </a:lnTo>
                  <a:lnTo>
                    <a:pt x="1843" y="1295"/>
                  </a:lnTo>
                  <a:lnTo>
                    <a:pt x="1843" y="1293"/>
                  </a:lnTo>
                  <a:lnTo>
                    <a:pt x="1846" y="1293"/>
                  </a:lnTo>
                  <a:lnTo>
                    <a:pt x="1848" y="1291"/>
                  </a:lnTo>
                  <a:lnTo>
                    <a:pt x="1852" y="1291"/>
                  </a:lnTo>
                  <a:lnTo>
                    <a:pt x="1852" y="1289"/>
                  </a:lnTo>
                  <a:lnTo>
                    <a:pt x="1848" y="1289"/>
                  </a:lnTo>
                  <a:lnTo>
                    <a:pt x="1846" y="1289"/>
                  </a:lnTo>
                  <a:lnTo>
                    <a:pt x="1844" y="1287"/>
                  </a:lnTo>
                  <a:lnTo>
                    <a:pt x="1844" y="1285"/>
                  </a:lnTo>
                  <a:lnTo>
                    <a:pt x="1848" y="1283"/>
                  </a:lnTo>
                  <a:lnTo>
                    <a:pt x="1850" y="1283"/>
                  </a:lnTo>
                  <a:lnTo>
                    <a:pt x="1852" y="1283"/>
                  </a:lnTo>
                  <a:lnTo>
                    <a:pt x="1856" y="1283"/>
                  </a:lnTo>
                  <a:lnTo>
                    <a:pt x="1856" y="1281"/>
                  </a:lnTo>
                  <a:lnTo>
                    <a:pt x="1854" y="1279"/>
                  </a:lnTo>
                  <a:lnTo>
                    <a:pt x="1852" y="1277"/>
                  </a:lnTo>
                  <a:lnTo>
                    <a:pt x="1852" y="1275"/>
                  </a:lnTo>
                  <a:lnTo>
                    <a:pt x="1850" y="1275"/>
                  </a:lnTo>
                  <a:lnTo>
                    <a:pt x="1846" y="1273"/>
                  </a:lnTo>
                  <a:lnTo>
                    <a:pt x="1844" y="1273"/>
                  </a:lnTo>
                  <a:lnTo>
                    <a:pt x="1843" y="1271"/>
                  </a:lnTo>
                  <a:lnTo>
                    <a:pt x="1843" y="1269"/>
                  </a:lnTo>
                  <a:lnTo>
                    <a:pt x="1843" y="1267"/>
                  </a:lnTo>
                  <a:lnTo>
                    <a:pt x="1843" y="1265"/>
                  </a:lnTo>
                  <a:lnTo>
                    <a:pt x="1843" y="1264"/>
                  </a:lnTo>
                  <a:lnTo>
                    <a:pt x="1843" y="1260"/>
                  </a:lnTo>
                  <a:lnTo>
                    <a:pt x="1843" y="1258"/>
                  </a:lnTo>
                  <a:lnTo>
                    <a:pt x="1841" y="1254"/>
                  </a:lnTo>
                  <a:lnTo>
                    <a:pt x="1839" y="1252"/>
                  </a:lnTo>
                  <a:lnTo>
                    <a:pt x="1837" y="1248"/>
                  </a:lnTo>
                  <a:lnTo>
                    <a:pt x="1835" y="1246"/>
                  </a:lnTo>
                  <a:lnTo>
                    <a:pt x="1833" y="1242"/>
                  </a:lnTo>
                  <a:lnTo>
                    <a:pt x="1831" y="1240"/>
                  </a:lnTo>
                  <a:lnTo>
                    <a:pt x="1829" y="1236"/>
                  </a:lnTo>
                  <a:lnTo>
                    <a:pt x="1827" y="1234"/>
                  </a:lnTo>
                  <a:lnTo>
                    <a:pt x="1823" y="1233"/>
                  </a:lnTo>
                  <a:lnTo>
                    <a:pt x="1821" y="1231"/>
                  </a:lnTo>
                  <a:lnTo>
                    <a:pt x="1819" y="1229"/>
                  </a:lnTo>
                  <a:lnTo>
                    <a:pt x="1817" y="1229"/>
                  </a:lnTo>
                  <a:lnTo>
                    <a:pt x="1817" y="1225"/>
                  </a:lnTo>
                  <a:lnTo>
                    <a:pt x="1821" y="1223"/>
                  </a:lnTo>
                  <a:lnTo>
                    <a:pt x="1823" y="1219"/>
                  </a:lnTo>
                  <a:lnTo>
                    <a:pt x="1827" y="1215"/>
                  </a:lnTo>
                  <a:lnTo>
                    <a:pt x="1829" y="1211"/>
                  </a:lnTo>
                  <a:lnTo>
                    <a:pt x="1831" y="1209"/>
                  </a:lnTo>
                  <a:lnTo>
                    <a:pt x="1833" y="1205"/>
                  </a:lnTo>
                  <a:lnTo>
                    <a:pt x="1831" y="1203"/>
                  </a:lnTo>
                  <a:lnTo>
                    <a:pt x="1827" y="1203"/>
                  </a:lnTo>
                  <a:lnTo>
                    <a:pt x="1825" y="1205"/>
                  </a:lnTo>
                  <a:lnTo>
                    <a:pt x="1819" y="1207"/>
                  </a:lnTo>
                  <a:lnTo>
                    <a:pt x="1815" y="1205"/>
                  </a:lnTo>
                  <a:lnTo>
                    <a:pt x="1812" y="1205"/>
                  </a:lnTo>
                  <a:lnTo>
                    <a:pt x="1810" y="1202"/>
                  </a:lnTo>
                  <a:lnTo>
                    <a:pt x="1808" y="1198"/>
                  </a:lnTo>
                  <a:lnTo>
                    <a:pt x="1806" y="1196"/>
                  </a:lnTo>
                  <a:lnTo>
                    <a:pt x="1804" y="1194"/>
                  </a:lnTo>
                  <a:lnTo>
                    <a:pt x="1802" y="1190"/>
                  </a:lnTo>
                  <a:lnTo>
                    <a:pt x="1800" y="1190"/>
                  </a:lnTo>
                  <a:lnTo>
                    <a:pt x="1794" y="1190"/>
                  </a:lnTo>
                  <a:lnTo>
                    <a:pt x="1792" y="1190"/>
                  </a:lnTo>
                  <a:lnTo>
                    <a:pt x="1786" y="1188"/>
                  </a:lnTo>
                  <a:lnTo>
                    <a:pt x="1782" y="1186"/>
                  </a:lnTo>
                  <a:lnTo>
                    <a:pt x="1777" y="1182"/>
                  </a:lnTo>
                  <a:lnTo>
                    <a:pt x="1777" y="1178"/>
                  </a:lnTo>
                  <a:lnTo>
                    <a:pt x="1775" y="1178"/>
                  </a:lnTo>
                  <a:lnTo>
                    <a:pt x="1777" y="1171"/>
                  </a:lnTo>
                  <a:lnTo>
                    <a:pt x="1779" y="1169"/>
                  </a:lnTo>
                  <a:lnTo>
                    <a:pt x="1781" y="1167"/>
                  </a:lnTo>
                  <a:lnTo>
                    <a:pt x="1784" y="1165"/>
                  </a:lnTo>
                  <a:lnTo>
                    <a:pt x="1786" y="1163"/>
                  </a:lnTo>
                  <a:lnTo>
                    <a:pt x="1788" y="1161"/>
                  </a:lnTo>
                  <a:lnTo>
                    <a:pt x="1790" y="1161"/>
                  </a:lnTo>
                  <a:lnTo>
                    <a:pt x="1792" y="1159"/>
                  </a:lnTo>
                  <a:lnTo>
                    <a:pt x="1790" y="1157"/>
                  </a:lnTo>
                  <a:lnTo>
                    <a:pt x="1788" y="1157"/>
                  </a:lnTo>
                  <a:lnTo>
                    <a:pt x="1786" y="1157"/>
                  </a:lnTo>
                  <a:lnTo>
                    <a:pt x="1782" y="1155"/>
                  </a:lnTo>
                  <a:lnTo>
                    <a:pt x="1781" y="1155"/>
                  </a:lnTo>
                  <a:lnTo>
                    <a:pt x="1777" y="1155"/>
                  </a:lnTo>
                  <a:lnTo>
                    <a:pt x="1775" y="1155"/>
                  </a:lnTo>
                  <a:lnTo>
                    <a:pt x="1771" y="1155"/>
                  </a:lnTo>
                  <a:lnTo>
                    <a:pt x="1767" y="1155"/>
                  </a:lnTo>
                  <a:lnTo>
                    <a:pt x="1765" y="1155"/>
                  </a:lnTo>
                  <a:lnTo>
                    <a:pt x="1761" y="1153"/>
                  </a:lnTo>
                  <a:lnTo>
                    <a:pt x="1757" y="1151"/>
                  </a:lnTo>
                  <a:lnTo>
                    <a:pt x="1755" y="1149"/>
                  </a:lnTo>
                  <a:lnTo>
                    <a:pt x="1753" y="1149"/>
                  </a:lnTo>
                  <a:lnTo>
                    <a:pt x="1750" y="1149"/>
                  </a:lnTo>
                  <a:lnTo>
                    <a:pt x="1748" y="1147"/>
                  </a:lnTo>
                  <a:lnTo>
                    <a:pt x="1746" y="1147"/>
                  </a:lnTo>
                  <a:lnTo>
                    <a:pt x="1744" y="1147"/>
                  </a:lnTo>
                  <a:lnTo>
                    <a:pt x="1738" y="1143"/>
                  </a:lnTo>
                  <a:lnTo>
                    <a:pt x="1734" y="1143"/>
                  </a:lnTo>
                  <a:lnTo>
                    <a:pt x="1732" y="1143"/>
                  </a:lnTo>
                  <a:lnTo>
                    <a:pt x="1726" y="1141"/>
                  </a:lnTo>
                  <a:lnTo>
                    <a:pt x="1726" y="1140"/>
                  </a:lnTo>
                  <a:lnTo>
                    <a:pt x="1726" y="1138"/>
                  </a:lnTo>
                  <a:lnTo>
                    <a:pt x="1722" y="1134"/>
                  </a:lnTo>
                  <a:lnTo>
                    <a:pt x="1720" y="1132"/>
                  </a:lnTo>
                  <a:lnTo>
                    <a:pt x="1719" y="1130"/>
                  </a:lnTo>
                  <a:lnTo>
                    <a:pt x="1717" y="1126"/>
                  </a:lnTo>
                  <a:lnTo>
                    <a:pt x="1715" y="1126"/>
                  </a:lnTo>
                  <a:lnTo>
                    <a:pt x="1713" y="1126"/>
                  </a:lnTo>
                  <a:lnTo>
                    <a:pt x="1709" y="1124"/>
                  </a:lnTo>
                  <a:lnTo>
                    <a:pt x="1705" y="1122"/>
                  </a:lnTo>
                  <a:lnTo>
                    <a:pt x="1703" y="1120"/>
                  </a:lnTo>
                  <a:lnTo>
                    <a:pt x="1701" y="1116"/>
                  </a:lnTo>
                  <a:lnTo>
                    <a:pt x="1697" y="1114"/>
                  </a:lnTo>
                  <a:lnTo>
                    <a:pt x="1695" y="1112"/>
                  </a:lnTo>
                  <a:lnTo>
                    <a:pt x="1691" y="1112"/>
                  </a:lnTo>
                  <a:lnTo>
                    <a:pt x="1688" y="1110"/>
                  </a:lnTo>
                  <a:lnTo>
                    <a:pt x="1684" y="1109"/>
                  </a:lnTo>
                  <a:lnTo>
                    <a:pt x="1684" y="1107"/>
                  </a:lnTo>
                  <a:lnTo>
                    <a:pt x="1682" y="1105"/>
                  </a:lnTo>
                  <a:lnTo>
                    <a:pt x="1682" y="1103"/>
                  </a:lnTo>
                  <a:lnTo>
                    <a:pt x="1682" y="1099"/>
                  </a:lnTo>
                  <a:lnTo>
                    <a:pt x="1680" y="1097"/>
                  </a:lnTo>
                  <a:lnTo>
                    <a:pt x="1680" y="1093"/>
                  </a:lnTo>
                  <a:lnTo>
                    <a:pt x="1678" y="1089"/>
                  </a:lnTo>
                  <a:lnTo>
                    <a:pt x="1676" y="1089"/>
                  </a:lnTo>
                  <a:lnTo>
                    <a:pt x="1672" y="1089"/>
                  </a:lnTo>
                  <a:lnTo>
                    <a:pt x="1668" y="1091"/>
                  </a:lnTo>
                  <a:lnTo>
                    <a:pt x="1662" y="1091"/>
                  </a:lnTo>
                  <a:lnTo>
                    <a:pt x="1658" y="1093"/>
                  </a:lnTo>
                  <a:lnTo>
                    <a:pt x="1655" y="1095"/>
                  </a:lnTo>
                  <a:lnTo>
                    <a:pt x="1651" y="1093"/>
                  </a:lnTo>
                  <a:lnTo>
                    <a:pt x="1653" y="1089"/>
                  </a:lnTo>
                  <a:lnTo>
                    <a:pt x="1653" y="1087"/>
                  </a:lnTo>
                  <a:lnTo>
                    <a:pt x="1653" y="1085"/>
                  </a:lnTo>
                  <a:lnTo>
                    <a:pt x="1653" y="1081"/>
                  </a:lnTo>
                  <a:lnTo>
                    <a:pt x="1649" y="1079"/>
                  </a:lnTo>
                  <a:lnTo>
                    <a:pt x="1647" y="1081"/>
                  </a:lnTo>
                  <a:lnTo>
                    <a:pt x="1647" y="1083"/>
                  </a:lnTo>
                  <a:lnTo>
                    <a:pt x="1645" y="1087"/>
                  </a:lnTo>
                  <a:lnTo>
                    <a:pt x="1641" y="1089"/>
                  </a:lnTo>
                  <a:lnTo>
                    <a:pt x="1639" y="1091"/>
                  </a:lnTo>
                  <a:lnTo>
                    <a:pt x="1631" y="1097"/>
                  </a:lnTo>
                  <a:lnTo>
                    <a:pt x="1629" y="1101"/>
                  </a:lnTo>
                  <a:lnTo>
                    <a:pt x="1627" y="1099"/>
                  </a:lnTo>
                  <a:lnTo>
                    <a:pt x="1627" y="1095"/>
                  </a:lnTo>
                  <a:lnTo>
                    <a:pt x="1627" y="1093"/>
                  </a:lnTo>
                  <a:lnTo>
                    <a:pt x="1626" y="1091"/>
                  </a:lnTo>
                  <a:lnTo>
                    <a:pt x="1622" y="1089"/>
                  </a:lnTo>
                  <a:lnTo>
                    <a:pt x="1618" y="1089"/>
                  </a:lnTo>
                  <a:lnTo>
                    <a:pt x="1616" y="1091"/>
                  </a:lnTo>
                  <a:lnTo>
                    <a:pt x="1614" y="1091"/>
                  </a:lnTo>
                  <a:lnTo>
                    <a:pt x="1612" y="1091"/>
                  </a:lnTo>
                  <a:lnTo>
                    <a:pt x="1610" y="1093"/>
                  </a:lnTo>
                  <a:lnTo>
                    <a:pt x="1610" y="1095"/>
                  </a:lnTo>
                  <a:lnTo>
                    <a:pt x="1610" y="1099"/>
                  </a:lnTo>
                  <a:lnTo>
                    <a:pt x="1608" y="1101"/>
                  </a:lnTo>
                  <a:lnTo>
                    <a:pt x="1606" y="1103"/>
                  </a:lnTo>
                  <a:lnTo>
                    <a:pt x="1602" y="1103"/>
                  </a:lnTo>
                  <a:lnTo>
                    <a:pt x="1598" y="1101"/>
                  </a:lnTo>
                  <a:lnTo>
                    <a:pt x="1595" y="1097"/>
                  </a:lnTo>
                  <a:lnTo>
                    <a:pt x="1593" y="1095"/>
                  </a:lnTo>
                  <a:lnTo>
                    <a:pt x="1589" y="1093"/>
                  </a:lnTo>
                  <a:lnTo>
                    <a:pt x="1585" y="1091"/>
                  </a:lnTo>
                  <a:lnTo>
                    <a:pt x="1583" y="1087"/>
                  </a:lnTo>
                  <a:lnTo>
                    <a:pt x="1583" y="1085"/>
                  </a:lnTo>
                  <a:lnTo>
                    <a:pt x="1587" y="1083"/>
                  </a:lnTo>
                  <a:lnTo>
                    <a:pt x="1589" y="1083"/>
                  </a:lnTo>
                  <a:lnTo>
                    <a:pt x="1589" y="1081"/>
                  </a:lnTo>
                  <a:lnTo>
                    <a:pt x="1587" y="1081"/>
                  </a:lnTo>
                  <a:lnTo>
                    <a:pt x="1583" y="1081"/>
                  </a:lnTo>
                  <a:lnTo>
                    <a:pt x="1579" y="1079"/>
                  </a:lnTo>
                  <a:lnTo>
                    <a:pt x="1577" y="1077"/>
                  </a:lnTo>
                  <a:lnTo>
                    <a:pt x="1573" y="1076"/>
                  </a:lnTo>
                  <a:lnTo>
                    <a:pt x="1571" y="1074"/>
                  </a:lnTo>
                  <a:lnTo>
                    <a:pt x="1569" y="1070"/>
                  </a:lnTo>
                  <a:lnTo>
                    <a:pt x="1567" y="1068"/>
                  </a:lnTo>
                  <a:lnTo>
                    <a:pt x="1567" y="1066"/>
                  </a:lnTo>
                  <a:lnTo>
                    <a:pt x="1567" y="1064"/>
                  </a:lnTo>
                  <a:lnTo>
                    <a:pt x="1565" y="1064"/>
                  </a:lnTo>
                  <a:lnTo>
                    <a:pt x="1565" y="1062"/>
                  </a:lnTo>
                  <a:lnTo>
                    <a:pt x="1565" y="1060"/>
                  </a:lnTo>
                  <a:lnTo>
                    <a:pt x="1564" y="1058"/>
                  </a:lnTo>
                  <a:lnTo>
                    <a:pt x="1562" y="1060"/>
                  </a:lnTo>
                  <a:lnTo>
                    <a:pt x="1560" y="1060"/>
                  </a:lnTo>
                  <a:lnTo>
                    <a:pt x="1554" y="1060"/>
                  </a:lnTo>
                  <a:lnTo>
                    <a:pt x="1550" y="1060"/>
                  </a:lnTo>
                  <a:lnTo>
                    <a:pt x="1548" y="1058"/>
                  </a:lnTo>
                  <a:lnTo>
                    <a:pt x="1544" y="1054"/>
                  </a:lnTo>
                  <a:lnTo>
                    <a:pt x="1540" y="1050"/>
                  </a:lnTo>
                  <a:lnTo>
                    <a:pt x="1536" y="1046"/>
                  </a:lnTo>
                  <a:lnTo>
                    <a:pt x="1532" y="1045"/>
                  </a:lnTo>
                  <a:lnTo>
                    <a:pt x="1527" y="1045"/>
                  </a:lnTo>
                  <a:lnTo>
                    <a:pt x="1525" y="1043"/>
                  </a:lnTo>
                  <a:lnTo>
                    <a:pt x="1521" y="1043"/>
                  </a:lnTo>
                  <a:lnTo>
                    <a:pt x="1517" y="1041"/>
                  </a:lnTo>
                  <a:lnTo>
                    <a:pt x="1513" y="1039"/>
                  </a:lnTo>
                  <a:lnTo>
                    <a:pt x="1511" y="1037"/>
                  </a:lnTo>
                  <a:lnTo>
                    <a:pt x="1511" y="1035"/>
                  </a:lnTo>
                  <a:lnTo>
                    <a:pt x="1509" y="1033"/>
                  </a:lnTo>
                  <a:lnTo>
                    <a:pt x="1509" y="1027"/>
                  </a:lnTo>
                  <a:lnTo>
                    <a:pt x="1509" y="1023"/>
                  </a:lnTo>
                  <a:lnTo>
                    <a:pt x="1509" y="1019"/>
                  </a:lnTo>
                  <a:lnTo>
                    <a:pt x="1507" y="1019"/>
                  </a:lnTo>
                  <a:lnTo>
                    <a:pt x="1505" y="1017"/>
                  </a:lnTo>
                  <a:lnTo>
                    <a:pt x="1501" y="1017"/>
                  </a:lnTo>
                  <a:lnTo>
                    <a:pt x="1500" y="1019"/>
                  </a:lnTo>
                  <a:lnTo>
                    <a:pt x="1498" y="1019"/>
                  </a:lnTo>
                  <a:lnTo>
                    <a:pt x="1494" y="1019"/>
                  </a:lnTo>
                  <a:lnTo>
                    <a:pt x="1490" y="1019"/>
                  </a:lnTo>
                  <a:lnTo>
                    <a:pt x="1486" y="1019"/>
                  </a:lnTo>
                  <a:lnTo>
                    <a:pt x="1484" y="1017"/>
                  </a:lnTo>
                  <a:lnTo>
                    <a:pt x="1480" y="1019"/>
                  </a:lnTo>
                  <a:lnTo>
                    <a:pt x="1474" y="1021"/>
                  </a:lnTo>
                  <a:lnTo>
                    <a:pt x="1470" y="1021"/>
                  </a:lnTo>
                  <a:lnTo>
                    <a:pt x="1469" y="1023"/>
                  </a:lnTo>
                  <a:lnTo>
                    <a:pt x="1467" y="1023"/>
                  </a:lnTo>
                  <a:lnTo>
                    <a:pt x="1463" y="1023"/>
                  </a:lnTo>
                  <a:lnTo>
                    <a:pt x="1459" y="1023"/>
                  </a:lnTo>
                  <a:lnTo>
                    <a:pt x="1455" y="1023"/>
                  </a:lnTo>
                  <a:lnTo>
                    <a:pt x="1451" y="1021"/>
                  </a:lnTo>
                  <a:lnTo>
                    <a:pt x="1447" y="1019"/>
                  </a:lnTo>
                  <a:lnTo>
                    <a:pt x="1445" y="1017"/>
                  </a:lnTo>
                  <a:lnTo>
                    <a:pt x="1443" y="1017"/>
                  </a:lnTo>
                  <a:lnTo>
                    <a:pt x="1441" y="1017"/>
                  </a:lnTo>
                  <a:lnTo>
                    <a:pt x="1438" y="1017"/>
                  </a:lnTo>
                  <a:lnTo>
                    <a:pt x="1434" y="1019"/>
                  </a:lnTo>
                  <a:lnTo>
                    <a:pt x="1430" y="1021"/>
                  </a:lnTo>
                  <a:lnTo>
                    <a:pt x="1426" y="1019"/>
                  </a:lnTo>
                  <a:lnTo>
                    <a:pt x="1424" y="1017"/>
                  </a:lnTo>
                  <a:lnTo>
                    <a:pt x="1422" y="1017"/>
                  </a:lnTo>
                  <a:lnTo>
                    <a:pt x="1418" y="1015"/>
                  </a:lnTo>
                  <a:lnTo>
                    <a:pt x="1410" y="1015"/>
                  </a:lnTo>
                  <a:lnTo>
                    <a:pt x="1407" y="1015"/>
                  </a:lnTo>
                  <a:lnTo>
                    <a:pt x="1403" y="1019"/>
                  </a:lnTo>
                  <a:lnTo>
                    <a:pt x="1401" y="1021"/>
                  </a:lnTo>
                  <a:lnTo>
                    <a:pt x="1397" y="1023"/>
                  </a:lnTo>
                  <a:lnTo>
                    <a:pt x="1391" y="1023"/>
                  </a:lnTo>
                  <a:lnTo>
                    <a:pt x="1387" y="1019"/>
                  </a:lnTo>
                  <a:lnTo>
                    <a:pt x="1383" y="1017"/>
                  </a:lnTo>
                  <a:lnTo>
                    <a:pt x="1381" y="1015"/>
                  </a:lnTo>
                  <a:lnTo>
                    <a:pt x="1379" y="1014"/>
                  </a:lnTo>
                  <a:lnTo>
                    <a:pt x="1377" y="1014"/>
                  </a:lnTo>
                  <a:lnTo>
                    <a:pt x="1374" y="1015"/>
                  </a:lnTo>
                  <a:lnTo>
                    <a:pt x="1370" y="1015"/>
                  </a:lnTo>
                  <a:lnTo>
                    <a:pt x="1366" y="1015"/>
                  </a:lnTo>
                  <a:lnTo>
                    <a:pt x="1362" y="1014"/>
                  </a:lnTo>
                  <a:lnTo>
                    <a:pt x="1360" y="1014"/>
                  </a:lnTo>
                  <a:lnTo>
                    <a:pt x="1358" y="1012"/>
                  </a:lnTo>
                  <a:lnTo>
                    <a:pt x="1354" y="1014"/>
                  </a:lnTo>
                  <a:lnTo>
                    <a:pt x="1350" y="1015"/>
                  </a:lnTo>
                  <a:lnTo>
                    <a:pt x="1348" y="1019"/>
                  </a:lnTo>
                  <a:lnTo>
                    <a:pt x="1345" y="1021"/>
                  </a:lnTo>
                  <a:lnTo>
                    <a:pt x="1341" y="1023"/>
                  </a:lnTo>
                  <a:lnTo>
                    <a:pt x="1335" y="1023"/>
                  </a:lnTo>
                  <a:lnTo>
                    <a:pt x="1331" y="1023"/>
                  </a:lnTo>
                  <a:lnTo>
                    <a:pt x="1327" y="1023"/>
                  </a:lnTo>
                  <a:lnTo>
                    <a:pt x="1325" y="1023"/>
                  </a:lnTo>
                  <a:lnTo>
                    <a:pt x="1323" y="1027"/>
                  </a:lnTo>
                  <a:lnTo>
                    <a:pt x="1321" y="1031"/>
                  </a:lnTo>
                  <a:lnTo>
                    <a:pt x="1317" y="1037"/>
                  </a:lnTo>
                  <a:lnTo>
                    <a:pt x="1315" y="1039"/>
                  </a:lnTo>
                  <a:lnTo>
                    <a:pt x="1314" y="1041"/>
                  </a:lnTo>
                  <a:lnTo>
                    <a:pt x="1312" y="1043"/>
                  </a:lnTo>
                  <a:lnTo>
                    <a:pt x="1310" y="1045"/>
                  </a:lnTo>
                  <a:lnTo>
                    <a:pt x="1310" y="1046"/>
                  </a:lnTo>
                  <a:lnTo>
                    <a:pt x="1308" y="1048"/>
                  </a:lnTo>
                  <a:lnTo>
                    <a:pt x="1308" y="1050"/>
                  </a:lnTo>
                  <a:lnTo>
                    <a:pt x="1308" y="1052"/>
                  </a:lnTo>
                  <a:lnTo>
                    <a:pt x="1306" y="1054"/>
                  </a:lnTo>
                  <a:lnTo>
                    <a:pt x="1306" y="1056"/>
                  </a:lnTo>
                  <a:lnTo>
                    <a:pt x="1306" y="1058"/>
                  </a:lnTo>
                  <a:lnTo>
                    <a:pt x="1306" y="1060"/>
                  </a:lnTo>
                  <a:lnTo>
                    <a:pt x="1306" y="1062"/>
                  </a:lnTo>
                  <a:lnTo>
                    <a:pt x="1304" y="1066"/>
                  </a:lnTo>
                  <a:lnTo>
                    <a:pt x="1304" y="1068"/>
                  </a:lnTo>
                  <a:lnTo>
                    <a:pt x="1302" y="1072"/>
                  </a:lnTo>
                  <a:lnTo>
                    <a:pt x="1300" y="1076"/>
                  </a:lnTo>
                  <a:lnTo>
                    <a:pt x="1300" y="1077"/>
                  </a:lnTo>
                  <a:lnTo>
                    <a:pt x="1300" y="1079"/>
                  </a:lnTo>
                  <a:lnTo>
                    <a:pt x="1298" y="1081"/>
                  </a:lnTo>
                  <a:lnTo>
                    <a:pt x="1294" y="1081"/>
                  </a:lnTo>
                  <a:lnTo>
                    <a:pt x="1290" y="1081"/>
                  </a:lnTo>
                  <a:lnTo>
                    <a:pt x="1288" y="1077"/>
                  </a:lnTo>
                  <a:lnTo>
                    <a:pt x="1286" y="1076"/>
                  </a:lnTo>
                  <a:lnTo>
                    <a:pt x="1284" y="1074"/>
                  </a:lnTo>
                  <a:lnTo>
                    <a:pt x="1281" y="1070"/>
                  </a:lnTo>
                  <a:lnTo>
                    <a:pt x="1279" y="1068"/>
                  </a:lnTo>
                  <a:lnTo>
                    <a:pt x="1277" y="1068"/>
                  </a:lnTo>
                  <a:lnTo>
                    <a:pt x="1273" y="1066"/>
                  </a:lnTo>
                  <a:lnTo>
                    <a:pt x="1273" y="1064"/>
                  </a:lnTo>
                  <a:lnTo>
                    <a:pt x="1269" y="1064"/>
                  </a:lnTo>
                  <a:lnTo>
                    <a:pt x="1265" y="1060"/>
                  </a:lnTo>
                  <a:lnTo>
                    <a:pt x="1265" y="1058"/>
                  </a:lnTo>
                  <a:lnTo>
                    <a:pt x="1259" y="1056"/>
                  </a:lnTo>
                  <a:lnTo>
                    <a:pt x="1255" y="1054"/>
                  </a:lnTo>
                  <a:lnTo>
                    <a:pt x="1250" y="1052"/>
                  </a:lnTo>
                  <a:lnTo>
                    <a:pt x="1246" y="1048"/>
                  </a:lnTo>
                  <a:lnTo>
                    <a:pt x="1242" y="1046"/>
                  </a:lnTo>
                  <a:lnTo>
                    <a:pt x="1238" y="1043"/>
                  </a:lnTo>
                  <a:lnTo>
                    <a:pt x="1234" y="1039"/>
                  </a:lnTo>
                  <a:lnTo>
                    <a:pt x="1232" y="1033"/>
                  </a:lnTo>
                  <a:lnTo>
                    <a:pt x="1226" y="1029"/>
                  </a:lnTo>
                  <a:lnTo>
                    <a:pt x="1220" y="1027"/>
                  </a:lnTo>
                  <a:lnTo>
                    <a:pt x="1215" y="1027"/>
                  </a:lnTo>
                  <a:lnTo>
                    <a:pt x="1209" y="1023"/>
                  </a:lnTo>
                  <a:lnTo>
                    <a:pt x="1205" y="1023"/>
                  </a:lnTo>
                  <a:lnTo>
                    <a:pt x="1203" y="1023"/>
                  </a:lnTo>
                  <a:lnTo>
                    <a:pt x="1201" y="1025"/>
                  </a:lnTo>
                  <a:lnTo>
                    <a:pt x="1197" y="1023"/>
                  </a:lnTo>
                  <a:lnTo>
                    <a:pt x="1193" y="1023"/>
                  </a:lnTo>
                  <a:lnTo>
                    <a:pt x="1195" y="1019"/>
                  </a:lnTo>
                  <a:lnTo>
                    <a:pt x="1193" y="1014"/>
                  </a:lnTo>
                  <a:lnTo>
                    <a:pt x="1188" y="1010"/>
                  </a:lnTo>
                  <a:lnTo>
                    <a:pt x="1184" y="1006"/>
                  </a:lnTo>
                  <a:lnTo>
                    <a:pt x="1176" y="1000"/>
                  </a:lnTo>
                  <a:lnTo>
                    <a:pt x="1172" y="998"/>
                  </a:lnTo>
                  <a:lnTo>
                    <a:pt x="1164" y="996"/>
                  </a:lnTo>
                  <a:lnTo>
                    <a:pt x="1158" y="994"/>
                  </a:lnTo>
                  <a:lnTo>
                    <a:pt x="1153" y="994"/>
                  </a:lnTo>
                  <a:lnTo>
                    <a:pt x="1151" y="994"/>
                  </a:lnTo>
                  <a:lnTo>
                    <a:pt x="1149" y="996"/>
                  </a:lnTo>
                  <a:lnTo>
                    <a:pt x="1145" y="996"/>
                  </a:lnTo>
                  <a:lnTo>
                    <a:pt x="1143" y="990"/>
                  </a:lnTo>
                  <a:lnTo>
                    <a:pt x="1139" y="986"/>
                  </a:lnTo>
                  <a:lnTo>
                    <a:pt x="1133" y="981"/>
                  </a:lnTo>
                  <a:lnTo>
                    <a:pt x="1127" y="979"/>
                  </a:lnTo>
                  <a:lnTo>
                    <a:pt x="1126" y="977"/>
                  </a:lnTo>
                  <a:lnTo>
                    <a:pt x="1122" y="975"/>
                  </a:lnTo>
                  <a:lnTo>
                    <a:pt x="1118" y="975"/>
                  </a:lnTo>
                  <a:lnTo>
                    <a:pt x="1112" y="971"/>
                  </a:lnTo>
                  <a:lnTo>
                    <a:pt x="1114" y="969"/>
                  </a:lnTo>
                  <a:lnTo>
                    <a:pt x="1114" y="967"/>
                  </a:lnTo>
                  <a:lnTo>
                    <a:pt x="1114" y="963"/>
                  </a:lnTo>
                  <a:lnTo>
                    <a:pt x="1116" y="961"/>
                  </a:lnTo>
                  <a:lnTo>
                    <a:pt x="1116" y="959"/>
                  </a:lnTo>
                  <a:lnTo>
                    <a:pt x="1116" y="957"/>
                  </a:lnTo>
                  <a:lnTo>
                    <a:pt x="1118" y="955"/>
                  </a:lnTo>
                  <a:lnTo>
                    <a:pt x="1118" y="953"/>
                  </a:lnTo>
                  <a:lnTo>
                    <a:pt x="1120" y="952"/>
                  </a:lnTo>
                  <a:lnTo>
                    <a:pt x="1120" y="946"/>
                  </a:lnTo>
                  <a:lnTo>
                    <a:pt x="1127" y="934"/>
                  </a:lnTo>
                  <a:lnTo>
                    <a:pt x="1124" y="934"/>
                  </a:lnTo>
                  <a:lnTo>
                    <a:pt x="1124" y="932"/>
                  </a:lnTo>
                  <a:lnTo>
                    <a:pt x="1122" y="932"/>
                  </a:lnTo>
                  <a:lnTo>
                    <a:pt x="1120" y="932"/>
                  </a:lnTo>
                  <a:lnTo>
                    <a:pt x="1118" y="932"/>
                  </a:lnTo>
                  <a:lnTo>
                    <a:pt x="1116" y="932"/>
                  </a:lnTo>
                  <a:lnTo>
                    <a:pt x="1114" y="930"/>
                  </a:lnTo>
                  <a:lnTo>
                    <a:pt x="1112" y="930"/>
                  </a:lnTo>
                  <a:lnTo>
                    <a:pt x="1108" y="928"/>
                  </a:lnTo>
                  <a:lnTo>
                    <a:pt x="1106" y="928"/>
                  </a:lnTo>
                  <a:lnTo>
                    <a:pt x="1104" y="928"/>
                  </a:lnTo>
                  <a:lnTo>
                    <a:pt x="1102" y="928"/>
                  </a:lnTo>
                  <a:lnTo>
                    <a:pt x="1102" y="926"/>
                  </a:lnTo>
                  <a:lnTo>
                    <a:pt x="1098" y="926"/>
                  </a:lnTo>
                  <a:lnTo>
                    <a:pt x="1096" y="924"/>
                  </a:lnTo>
                  <a:lnTo>
                    <a:pt x="1095" y="924"/>
                  </a:lnTo>
                  <a:lnTo>
                    <a:pt x="1093" y="922"/>
                  </a:lnTo>
                  <a:lnTo>
                    <a:pt x="1091" y="922"/>
                  </a:lnTo>
                  <a:lnTo>
                    <a:pt x="1089" y="921"/>
                  </a:lnTo>
                  <a:lnTo>
                    <a:pt x="1087" y="919"/>
                  </a:lnTo>
                  <a:lnTo>
                    <a:pt x="1083" y="917"/>
                  </a:lnTo>
                  <a:lnTo>
                    <a:pt x="1081" y="915"/>
                  </a:lnTo>
                  <a:lnTo>
                    <a:pt x="1079" y="915"/>
                  </a:lnTo>
                  <a:lnTo>
                    <a:pt x="1075" y="911"/>
                  </a:lnTo>
                  <a:lnTo>
                    <a:pt x="1075" y="909"/>
                  </a:lnTo>
                  <a:lnTo>
                    <a:pt x="1073" y="909"/>
                  </a:lnTo>
                  <a:lnTo>
                    <a:pt x="1073" y="907"/>
                  </a:lnTo>
                  <a:lnTo>
                    <a:pt x="1071" y="905"/>
                  </a:lnTo>
                  <a:lnTo>
                    <a:pt x="1069" y="905"/>
                  </a:lnTo>
                  <a:lnTo>
                    <a:pt x="1067" y="903"/>
                  </a:lnTo>
                  <a:lnTo>
                    <a:pt x="1065" y="901"/>
                  </a:lnTo>
                  <a:lnTo>
                    <a:pt x="1062" y="901"/>
                  </a:lnTo>
                  <a:lnTo>
                    <a:pt x="1060" y="903"/>
                  </a:lnTo>
                  <a:lnTo>
                    <a:pt x="1058" y="903"/>
                  </a:lnTo>
                  <a:lnTo>
                    <a:pt x="1056" y="903"/>
                  </a:lnTo>
                  <a:lnTo>
                    <a:pt x="1052" y="901"/>
                  </a:lnTo>
                  <a:lnTo>
                    <a:pt x="1052" y="899"/>
                  </a:lnTo>
                  <a:lnTo>
                    <a:pt x="1050" y="899"/>
                  </a:lnTo>
                  <a:lnTo>
                    <a:pt x="1048" y="897"/>
                  </a:lnTo>
                  <a:lnTo>
                    <a:pt x="1046" y="897"/>
                  </a:lnTo>
                  <a:lnTo>
                    <a:pt x="1044" y="895"/>
                  </a:lnTo>
                  <a:lnTo>
                    <a:pt x="1042" y="893"/>
                  </a:lnTo>
                  <a:lnTo>
                    <a:pt x="1040" y="893"/>
                  </a:lnTo>
                  <a:lnTo>
                    <a:pt x="1038" y="891"/>
                  </a:lnTo>
                  <a:lnTo>
                    <a:pt x="1036" y="889"/>
                  </a:lnTo>
                  <a:lnTo>
                    <a:pt x="1034" y="889"/>
                  </a:lnTo>
                  <a:lnTo>
                    <a:pt x="1034" y="888"/>
                  </a:lnTo>
                  <a:lnTo>
                    <a:pt x="1033" y="886"/>
                  </a:lnTo>
                  <a:lnTo>
                    <a:pt x="1031" y="886"/>
                  </a:lnTo>
                  <a:lnTo>
                    <a:pt x="1029" y="882"/>
                  </a:lnTo>
                  <a:lnTo>
                    <a:pt x="1027" y="880"/>
                  </a:lnTo>
                  <a:lnTo>
                    <a:pt x="1025" y="878"/>
                  </a:lnTo>
                  <a:lnTo>
                    <a:pt x="1023" y="878"/>
                  </a:lnTo>
                  <a:lnTo>
                    <a:pt x="1021" y="876"/>
                  </a:lnTo>
                  <a:lnTo>
                    <a:pt x="1017" y="876"/>
                  </a:lnTo>
                  <a:lnTo>
                    <a:pt x="1015" y="874"/>
                  </a:lnTo>
                  <a:lnTo>
                    <a:pt x="1013" y="872"/>
                  </a:lnTo>
                  <a:lnTo>
                    <a:pt x="1011" y="870"/>
                  </a:lnTo>
                  <a:lnTo>
                    <a:pt x="1007" y="868"/>
                  </a:lnTo>
                  <a:lnTo>
                    <a:pt x="1003" y="866"/>
                  </a:lnTo>
                  <a:lnTo>
                    <a:pt x="1002" y="864"/>
                  </a:lnTo>
                  <a:lnTo>
                    <a:pt x="996" y="862"/>
                  </a:lnTo>
                  <a:lnTo>
                    <a:pt x="996" y="860"/>
                  </a:lnTo>
                  <a:lnTo>
                    <a:pt x="994" y="858"/>
                  </a:lnTo>
                  <a:lnTo>
                    <a:pt x="992" y="858"/>
                  </a:lnTo>
                  <a:lnTo>
                    <a:pt x="990" y="857"/>
                  </a:lnTo>
                  <a:lnTo>
                    <a:pt x="988" y="855"/>
                  </a:lnTo>
                  <a:lnTo>
                    <a:pt x="986" y="853"/>
                  </a:lnTo>
                  <a:lnTo>
                    <a:pt x="984" y="851"/>
                  </a:lnTo>
                  <a:lnTo>
                    <a:pt x="982" y="851"/>
                  </a:lnTo>
                  <a:lnTo>
                    <a:pt x="980" y="849"/>
                  </a:lnTo>
                  <a:lnTo>
                    <a:pt x="978" y="847"/>
                  </a:lnTo>
                  <a:lnTo>
                    <a:pt x="976" y="847"/>
                  </a:lnTo>
                  <a:lnTo>
                    <a:pt x="974" y="847"/>
                  </a:lnTo>
                  <a:lnTo>
                    <a:pt x="971" y="847"/>
                  </a:lnTo>
                  <a:lnTo>
                    <a:pt x="969" y="847"/>
                  </a:lnTo>
                  <a:lnTo>
                    <a:pt x="969" y="845"/>
                  </a:lnTo>
                  <a:lnTo>
                    <a:pt x="967" y="841"/>
                  </a:lnTo>
                  <a:lnTo>
                    <a:pt x="965" y="839"/>
                  </a:lnTo>
                  <a:lnTo>
                    <a:pt x="963" y="837"/>
                  </a:lnTo>
                  <a:lnTo>
                    <a:pt x="961" y="837"/>
                  </a:lnTo>
                  <a:lnTo>
                    <a:pt x="959" y="835"/>
                  </a:lnTo>
                  <a:lnTo>
                    <a:pt x="957" y="835"/>
                  </a:lnTo>
                  <a:lnTo>
                    <a:pt x="953" y="833"/>
                  </a:lnTo>
                  <a:lnTo>
                    <a:pt x="951" y="831"/>
                  </a:lnTo>
                  <a:lnTo>
                    <a:pt x="949" y="829"/>
                  </a:lnTo>
                  <a:lnTo>
                    <a:pt x="947" y="827"/>
                  </a:lnTo>
                  <a:lnTo>
                    <a:pt x="947" y="826"/>
                  </a:lnTo>
                  <a:lnTo>
                    <a:pt x="945" y="824"/>
                  </a:lnTo>
                  <a:lnTo>
                    <a:pt x="941" y="822"/>
                  </a:lnTo>
                  <a:lnTo>
                    <a:pt x="940" y="822"/>
                  </a:lnTo>
                  <a:lnTo>
                    <a:pt x="938" y="820"/>
                  </a:lnTo>
                  <a:lnTo>
                    <a:pt x="936" y="820"/>
                  </a:lnTo>
                  <a:lnTo>
                    <a:pt x="934" y="818"/>
                  </a:lnTo>
                  <a:lnTo>
                    <a:pt x="932" y="818"/>
                  </a:lnTo>
                  <a:lnTo>
                    <a:pt x="932" y="816"/>
                  </a:lnTo>
                  <a:lnTo>
                    <a:pt x="930" y="816"/>
                  </a:lnTo>
                  <a:lnTo>
                    <a:pt x="928" y="816"/>
                  </a:lnTo>
                  <a:lnTo>
                    <a:pt x="926" y="816"/>
                  </a:lnTo>
                  <a:lnTo>
                    <a:pt x="924" y="814"/>
                  </a:lnTo>
                  <a:lnTo>
                    <a:pt x="922" y="812"/>
                  </a:lnTo>
                  <a:lnTo>
                    <a:pt x="922" y="810"/>
                  </a:lnTo>
                  <a:lnTo>
                    <a:pt x="920" y="808"/>
                  </a:lnTo>
                  <a:lnTo>
                    <a:pt x="918" y="808"/>
                  </a:lnTo>
                  <a:lnTo>
                    <a:pt x="916" y="806"/>
                  </a:lnTo>
                  <a:lnTo>
                    <a:pt x="914" y="806"/>
                  </a:lnTo>
                  <a:lnTo>
                    <a:pt x="912" y="806"/>
                  </a:lnTo>
                  <a:lnTo>
                    <a:pt x="910" y="806"/>
                  </a:lnTo>
                  <a:lnTo>
                    <a:pt x="908" y="806"/>
                  </a:lnTo>
                  <a:lnTo>
                    <a:pt x="907" y="806"/>
                  </a:lnTo>
                  <a:lnTo>
                    <a:pt x="905" y="804"/>
                  </a:lnTo>
                  <a:lnTo>
                    <a:pt x="903" y="804"/>
                  </a:lnTo>
                  <a:lnTo>
                    <a:pt x="901" y="802"/>
                  </a:lnTo>
                  <a:lnTo>
                    <a:pt x="899" y="800"/>
                  </a:lnTo>
                  <a:lnTo>
                    <a:pt x="897" y="800"/>
                  </a:lnTo>
                  <a:lnTo>
                    <a:pt x="897" y="796"/>
                  </a:lnTo>
                  <a:lnTo>
                    <a:pt x="895" y="796"/>
                  </a:lnTo>
                  <a:lnTo>
                    <a:pt x="895" y="795"/>
                  </a:lnTo>
                  <a:lnTo>
                    <a:pt x="893" y="791"/>
                  </a:lnTo>
                  <a:lnTo>
                    <a:pt x="891" y="789"/>
                  </a:lnTo>
                  <a:lnTo>
                    <a:pt x="889" y="787"/>
                  </a:lnTo>
                  <a:lnTo>
                    <a:pt x="889" y="785"/>
                  </a:lnTo>
                  <a:lnTo>
                    <a:pt x="889" y="783"/>
                  </a:lnTo>
                  <a:lnTo>
                    <a:pt x="887" y="781"/>
                  </a:lnTo>
                  <a:lnTo>
                    <a:pt x="885" y="779"/>
                  </a:lnTo>
                  <a:lnTo>
                    <a:pt x="883" y="777"/>
                  </a:lnTo>
                  <a:lnTo>
                    <a:pt x="881" y="775"/>
                  </a:lnTo>
                  <a:lnTo>
                    <a:pt x="879" y="775"/>
                  </a:lnTo>
                  <a:lnTo>
                    <a:pt x="877" y="775"/>
                  </a:lnTo>
                  <a:lnTo>
                    <a:pt x="876" y="773"/>
                  </a:lnTo>
                  <a:lnTo>
                    <a:pt x="874" y="773"/>
                  </a:lnTo>
                  <a:lnTo>
                    <a:pt x="872" y="771"/>
                  </a:lnTo>
                  <a:lnTo>
                    <a:pt x="872" y="769"/>
                  </a:lnTo>
                  <a:lnTo>
                    <a:pt x="868" y="769"/>
                  </a:lnTo>
                  <a:lnTo>
                    <a:pt x="866" y="767"/>
                  </a:lnTo>
                  <a:lnTo>
                    <a:pt x="864" y="767"/>
                  </a:lnTo>
                  <a:lnTo>
                    <a:pt x="862" y="767"/>
                  </a:lnTo>
                  <a:lnTo>
                    <a:pt x="858" y="765"/>
                  </a:lnTo>
                  <a:lnTo>
                    <a:pt x="856" y="765"/>
                  </a:lnTo>
                  <a:lnTo>
                    <a:pt x="856" y="764"/>
                  </a:lnTo>
                  <a:lnTo>
                    <a:pt x="854" y="762"/>
                  </a:lnTo>
                  <a:lnTo>
                    <a:pt x="852" y="762"/>
                  </a:lnTo>
                  <a:lnTo>
                    <a:pt x="850" y="760"/>
                  </a:lnTo>
                  <a:lnTo>
                    <a:pt x="848" y="760"/>
                  </a:lnTo>
                  <a:lnTo>
                    <a:pt x="846" y="758"/>
                  </a:lnTo>
                  <a:lnTo>
                    <a:pt x="845" y="758"/>
                  </a:lnTo>
                  <a:lnTo>
                    <a:pt x="843" y="758"/>
                  </a:lnTo>
                  <a:lnTo>
                    <a:pt x="841" y="758"/>
                  </a:lnTo>
                  <a:lnTo>
                    <a:pt x="839" y="756"/>
                  </a:lnTo>
                  <a:lnTo>
                    <a:pt x="837" y="756"/>
                  </a:lnTo>
                  <a:lnTo>
                    <a:pt x="835" y="756"/>
                  </a:lnTo>
                  <a:lnTo>
                    <a:pt x="833" y="756"/>
                  </a:lnTo>
                  <a:lnTo>
                    <a:pt x="831" y="754"/>
                  </a:lnTo>
                  <a:lnTo>
                    <a:pt x="827" y="752"/>
                  </a:lnTo>
                  <a:lnTo>
                    <a:pt x="825" y="752"/>
                  </a:lnTo>
                  <a:lnTo>
                    <a:pt x="821" y="750"/>
                  </a:lnTo>
                  <a:lnTo>
                    <a:pt x="819" y="750"/>
                  </a:lnTo>
                  <a:lnTo>
                    <a:pt x="817" y="748"/>
                  </a:lnTo>
                  <a:lnTo>
                    <a:pt x="815" y="748"/>
                  </a:lnTo>
                  <a:lnTo>
                    <a:pt x="814" y="746"/>
                  </a:lnTo>
                  <a:lnTo>
                    <a:pt x="812" y="744"/>
                  </a:lnTo>
                  <a:lnTo>
                    <a:pt x="812" y="742"/>
                  </a:lnTo>
                  <a:lnTo>
                    <a:pt x="810" y="740"/>
                  </a:lnTo>
                  <a:lnTo>
                    <a:pt x="810" y="738"/>
                  </a:lnTo>
                  <a:lnTo>
                    <a:pt x="808" y="736"/>
                  </a:lnTo>
                  <a:lnTo>
                    <a:pt x="806" y="736"/>
                  </a:lnTo>
                  <a:lnTo>
                    <a:pt x="806" y="734"/>
                  </a:lnTo>
                  <a:lnTo>
                    <a:pt x="804" y="732"/>
                  </a:lnTo>
                  <a:lnTo>
                    <a:pt x="802" y="732"/>
                  </a:lnTo>
                  <a:lnTo>
                    <a:pt x="802" y="731"/>
                  </a:lnTo>
                  <a:lnTo>
                    <a:pt x="800" y="731"/>
                  </a:lnTo>
                  <a:lnTo>
                    <a:pt x="798" y="729"/>
                  </a:lnTo>
                  <a:lnTo>
                    <a:pt x="796" y="727"/>
                  </a:lnTo>
                  <a:lnTo>
                    <a:pt x="792" y="725"/>
                  </a:lnTo>
                  <a:lnTo>
                    <a:pt x="792" y="723"/>
                  </a:lnTo>
                  <a:lnTo>
                    <a:pt x="790" y="719"/>
                  </a:lnTo>
                  <a:lnTo>
                    <a:pt x="790" y="717"/>
                  </a:lnTo>
                  <a:lnTo>
                    <a:pt x="790" y="715"/>
                  </a:lnTo>
                  <a:lnTo>
                    <a:pt x="788" y="713"/>
                  </a:lnTo>
                  <a:lnTo>
                    <a:pt x="788" y="711"/>
                  </a:lnTo>
                  <a:lnTo>
                    <a:pt x="788" y="709"/>
                  </a:lnTo>
                  <a:lnTo>
                    <a:pt x="786" y="707"/>
                  </a:lnTo>
                  <a:lnTo>
                    <a:pt x="784" y="705"/>
                  </a:lnTo>
                  <a:lnTo>
                    <a:pt x="783" y="703"/>
                  </a:lnTo>
                  <a:lnTo>
                    <a:pt x="781" y="703"/>
                  </a:lnTo>
                  <a:lnTo>
                    <a:pt x="779" y="701"/>
                  </a:lnTo>
                  <a:lnTo>
                    <a:pt x="779" y="700"/>
                  </a:lnTo>
                  <a:lnTo>
                    <a:pt x="779" y="698"/>
                  </a:lnTo>
                  <a:lnTo>
                    <a:pt x="779" y="696"/>
                  </a:lnTo>
                  <a:lnTo>
                    <a:pt x="781" y="694"/>
                  </a:lnTo>
                  <a:lnTo>
                    <a:pt x="781" y="692"/>
                  </a:lnTo>
                  <a:lnTo>
                    <a:pt x="781" y="690"/>
                  </a:lnTo>
                  <a:lnTo>
                    <a:pt x="781" y="688"/>
                  </a:lnTo>
                  <a:lnTo>
                    <a:pt x="781" y="686"/>
                  </a:lnTo>
                  <a:lnTo>
                    <a:pt x="779" y="686"/>
                  </a:lnTo>
                  <a:lnTo>
                    <a:pt x="777" y="684"/>
                  </a:lnTo>
                  <a:lnTo>
                    <a:pt x="773" y="684"/>
                  </a:lnTo>
                  <a:lnTo>
                    <a:pt x="771" y="682"/>
                  </a:lnTo>
                  <a:lnTo>
                    <a:pt x="771" y="680"/>
                  </a:lnTo>
                  <a:lnTo>
                    <a:pt x="771" y="678"/>
                  </a:lnTo>
                  <a:lnTo>
                    <a:pt x="773" y="676"/>
                  </a:lnTo>
                  <a:lnTo>
                    <a:pt x="773" y="674"/>
                  </a:lnTo>
                  <a:lnTo>
                    <a:pt x="773" y="672"/>
                  </a:lnTo>
                  <a:lnTo>
                    <a:pt x="773" y="670"/>
                  </a:lnTo>
                  <a:lnTo>
                    <a:pt x="771" y="669"/>
                  </a:lnTo>
                  <a:lnTo>
                    <a:pt x="769" y="667"/>
                  </a:lnTo>
                  <a:lnTo>
                    <a:pt x="769" y="665"/>
                  </a:lnTo>
                  <a:lnTo>
                    <a:pt x="767" y="663"/>
                  </a:lnTo>
                  <a:lnTo>
                    <a:pt x="767" y="661"/>
                  </a:lnTo>
                  <a:lnTo>
                    <a:pt x="767" y="659"/>
                  </a:lnTo>
                  <a:lnTo>
                    <a:pt x="765" y="657"/>
                  </a:lnTo>
                  <a:lnTo>
                    <a:pt x="765" y="655"/>
                  </a:lnTo>
                  <a:lnTo>
                    <a:pt x="765" y="653"/>
                  </a:lnTo>
                  <a:lnTo>
                    <a:pt x="765" y="651"/>
                  </a:lnTo>
                  <a:lnTo>
                    <a:pt x="765" y="649"/>
                  </a:lnTo>
                  <a:lnTo>
                    <a:pt x="763" y="647"/>
                  </a:lnTo>
                  <a:lnTo>
                    <a:pt x="761" y="645"/>
                  </a:lnTo>
                  <a:lnTo>
                    <a:pt x="759" y="643"/>
                  </a:lnTo>
                  <a:lnTo>
                    <a:pt x="757" y="643"/>
                  </a:lnTo>
                  <a:lnTo>
                    <a:pt x="755" y="643"/>
                  </a:lnTo>
                  <a:lnTo>
                    <a:pt x="753" y="641"/>
                  </a:lnTo>
                  <a:lnTo>
                    <a:pt x="753" y="639"/>
                  </a:lnTo>
                  <a:lnTo>
                    <a:pt x="753" y="638"/>
                  </a:lnTo>
                  <a:lnTo>
                    <a:pt x="753" y="636"/>
                  </a:lnTo>
                  <a:lnTo>
                    <a:pt x="755" y="634"/>
                  </a:lnTo>
                  <a:lnTo>
                    <a:pt x="757" y="634"/>
                  </a:lnTo>
                  <a:lnTo>
                    <a:pt x="759" y="632"/>
                  </a:lnTo>
                  <a:lnTo>
                    <a:pt x="761" y="630"/>
                  </a:lnTo>
                  <a:lnTo>
                    <a:pt x="761" y="628"/>
                  </a:lnTo>
                  <a:lnTo>
                    <a:pt x="759" y="626"/>
                  </a:lnTo>
                  <a:lnTo>
                    <a:pt x="757" y="626"/>
                  </a:lnTo>
                  <a:lnTo>
                    <a:pt x="755" y="624"/>
                  </a:lnTo>
                  <a:lnTo>
                    <a:pt x="755" y="622"/>
                  </a:lnTo>
                  <a:lnTo>
                    <a:pt x="753" y="616"/>
                  </a:lnTo>
                  <a:lnTo>
                    <a:pt x="753" y="614"/>
                  </a:lnTo>
                  <a:lnTo>
                    <a:pt x="753" y="612"/>
                  </a:lnTo>
                  <a:lnTo>
                    <a:pt x="752" y="610"/>
                  </a:lnTo>
                  <a:lnTo>
                    <a:pt x="750" y="608"/>
                  </a:lnTo>
                  <a:lnTo>
                    <a:pt x="748" y="608"/>
                  </a:lnTo>
                  <a:lnTo>
                    <a:pt x="748" y="607"/>
                  </a:lnTo>
                  <a:lnTo>
                    <a:pt x="746" y="607"/>
                  </a:lnTo>
                  <a:lnTo>
                    <a:pt x="744" y="605"/>
                  </a:lnTo>
                  <a:lnTo>
                    <a:pt x="742" y="605"/>
                  </a:lnTo>
                  <a:lnTo>
                    <a:pt x="740" y="603"/>
                  </a:lnTo>
                  <a:lnTo>
                    <a:pt x="738" y="603"/>
                  </a:lnTo>
                  <a:lnTo>
                    <a:pt x="738" y="601"/>
                  </a:lnTo>
                  <a:lnTo>
                    <a:pt x="738" y="599"/>
                  </a:lnTo>
                  <a:lnTo>
                    <a:pt x="736" y="595"/>
                  </a:lnTo>
                  <a:lnTo>
                    <a:pt x="736" y="593"/>
                  </a:lnTo>
                  <a:lnTo>
                    <a:pt x="734" y="591"/>
                  </a:lnTo>
                  <a:lnTo>
                    <a:pt x="732" y="591"/>
                  </a:lnTo>
                  <a:lnTo>
                    <a:pt x="732" y="593"/>
                  </a:lnTo>
                  <a:lnTo>
                    <a:pt x="732" y="595"/>
                  </a:lnTo>
                  <a:lnTo>
                    <a:pt x="730" y="597"/>
                  </a:lnTo>
                  <a:lnTo>
                    <a:pt x="730" y="599"/>
                  </a:lnTo>
                  <a:lnTo>
                    <a:pt x="730" y="601"/>
                  </a:lnTo>
                  <a:lnTo>
                    <a:pt x="730" y="603"/>
                  </a:lnTo>
                  <a:lnTo>
                    <a:pt x="730" y="605"/>
                  </a:lnTo>
                  <a:lnTo>
                    <a:pt x="730" y="607"/>
                  </a:lnTo>
                  <a:lnTo>
                    <a:pt x="730" y="608"/>
                  </a:lnTo>
                  <a:lnTo>
                    <a:pt x="730" y="612"/>
                  </a:lnTo>
                  <a:lnTo>
                    <a:pt x="732" y="614"/>
                  </a:lnTo>
                  <a:lnTo>
                    <a:pt x="734" y="614"/>
                  </a:lnTo>
                  <a:lnTo>
                    <a:pt x="736" y="616"/>
                  </a:lnTo>
                  <a:lnTo>
                    <a:pt x="736" y="618"/>
                  </a:lnTo>
                  <a:lnTo>
                    <a:pt x="738" y="620"/>
                  </a:lnTo>
                  <a:lnTo>
                    <a:pt x="736" y="620"/>
                  </a:lnTo>
                  <a:lnTo>
                    <a:pt x="734" y="622"/>
                  </a:lnTo>
                  <a:lnTo>
                    <a:pt x="732" y="622"/>
                  </a:lnTo>
                  <a:lnTo>
                    <a:pt x="730" y="620"/>
                  </a:lnTo>
                  <a:lnTo>
                    <a:pt x="728" y="620"/>
                  </a:lnTo>
                  <a:lnTo>
                    <a:pt x="726" y="618"/>
                  </a:lnTo>
                  <a:lnTo>
                    <a:pt x="724" y="618"/>
                  </a:lnTo>
                  <a:lnTo>
                    <a:pt x="722" y="618"/>
                  </a:lnTo>
                  <a:lnTo>
                    <a:pt x="721" y="616"/>
                  </a:lnTo>
                  <a:lnTo>
                    <a:pt x="719" y="616"/>
                  </a:lnTo>
                  <a:lnTo>
                    <a:pt x="717" y="614"/>
                  </a:lnTo>
                  <a:lnTo>
                    <a:pt x="715" y="612"/>
                  </a:lnTo>
                  <a:lnTo>
                    <a:pt x="715" y="610"/>
                  </a:lnTo>
                  <a:lnTo>
                    <a:pt x="713" y="610"/>
                  </a:lnTo>
                  <a:lnTo>
                    <a:pt x="709" y="610"/>
                  </a:lnTo>
                  <a:lnTo>
                    <a:pt x="707" y="612"/>
                  </a:lnTo>
                  <a:lnTo>
                    <a:pt x="705" y="612"/>
                  </a:lnTo>
                  <a:lnTo>
                    <a:pt x="701" y="614"/>
                  </a:lnTo>
                  <a:lnTo>
                    <a:pt x="701" y="612"/>
                  </a:lnTo>
                  <a:lnTo>
                    <a:pt x="701" y="610"/>
                  </a:lnTo>
                  <a:lnTo>
                    <a:pt x="701" y="608"/>
                  </a:lnTo>
                  <a:lnTo>
                    <a:pt x="701" y="607"/>
                  </a:lnTo>
                  <a:lnTo>
                    <a:pt x="701" y="605"/>
                  </a:lnTo>
                  <a:lnTo>
                    <a:pt x="699" y="603"/>
                  </a:lnTo>
                  <a:lnTo>
                    <a:pt x="699" y="601"/>
                  </a:lnTo>
                  <a:lnTo>
                    <a:pt x="697" y="599"/>
                  </a:lnTo>
                  <a:lnTo>
                    <a:pt x="697" y="597"/>
                  </a:lnTo>
                  <a:lnTo>
                    <a:pt x="695" y="595"/>
                  </a:lnTo>
                  <a:lnTo>
                    <a:pt x="693" y="591"/>
                  </a:lnTo>
                  <a:lnTo>
                    <a:pt x="693" y="589"/>
                  </a:lnTo>
                  <a:lnTo>
                    <a:pt x="693" y="587"/>
                  </a:lnTo>
                  <a:lnTo>
                    <a:pt x="693" y="585"/>
                  </a:lnTo>
                  <a:lnTo>
                    <a:pt x="691" y="585"/>
                  </a:lnTo>
                  <a:lnTo>
                    <a:pt x="690" y="585"/>
                  </a:lnTo>
                  <a:lnTo>
                    <a:pt x="688" y="585"/>
                  </a:lnTo>
                  <a:lnTo>
                    <a:pt x="686" y="587"/>
                  </a:lnTo>
                  <a:lnTo>
                    <a:pt x="684" y="587"/>
                  </a:lnTo>
                  <a:lnTo>
                    <a:pt x="684" y="589"/>
                  </a:lnTo>
                  <a:lnTo>
                    <a:pt x="682" y="591"/>
                  </a:lnTo>
                  <a:lnTo>
                    <a:pt x="682" y="593"/>
                  </a:lnTo>
                  <a:lnTo>
                    <a:pt x="682" y="595"/>
                  </a:lnTo>
                  <a:lnTo>
                    <a:pt x="680" y="597"/>
                  </a:lnTo>
                  <a:lnTo>
                    <a:pt x="680" y="599"/>
                  </a:lnTo>
                  <a:lnTo>
                    <a:pt x="678" y="599"/>
                  </a:lnTo>
                  <a:lnTo>
                    <a:pt x="676" y="601"/>
                  </a:lnTo>
                  <a:lnTo>
                    <a:pt x="674" y="601"/>
                  </a:lnTo>
                  <a:lnTo>
                    <a:pt x="672" y="601"/>
                  </a:lnTo>
                  <a:lnTo>
                    <a:pt x="670" y="601"/>
                  </a:lnTo>
                  <a:lnTo>
                    <a:pt x="668" y="603"/>
                  </a:lnTo>
                  <a:lnTo>
                    <a:pt x="664" y="603"/>
                  </a:lnTo>
                  <a:lnTo>
                    <a:pt x="662" y="601"/>
                  </a:lnTo>
                  <a:lnTo>
                    <a:pt x="660" y="601"/>
                  </a:lnTo>
                  <a:lnTo>
                    <a:pt x="660" y="599"/>
                  </a:lnTo>
                  <a:lnTo>
                    <a:pt x="659" y="597"/>
                  </a:lnTo>
                  <a:lnTo>
                    <a:pt x="657" y="595"/>
                  </a:lnTo>
                  <a:lnTo>
                    <a:pt x="655" y="593"/>
                  </a:lnTo>
                  <a:lnTo>
                    <a:pt x="653" y="593"/>
                  </a:lnTo>
                  <a:lnTo>
                    <a:pt x="651" y="591"/>
                  </a:lnTo>
                  <a:lnTo>
                    <a:pt x="647" y="591"/>
                  </a:lnTo>
                  <a:lnTo>
                    <a:pt x="645" y="589"/>
                  </a:lnTo>
                  <a:lnTo>
                    <a:pt x="643" y="587"/>
                  </a:lnTo>
                  <a:lnTo>
                    <a:pt x="643" y="585"/>
                  </a:lnTo>
                  <a:lnTo>
                    <a:pt x="643" y="583"/>
                  </a:lnTo>
                  <a:lnTo>
                    <a:pt x="643" y="581"/>
                  </a:lnTo>
                  <a:lnTo>
                    <a:pt x="641" y="581"/>
                  </a:lnTo>
                  <a:lnTo>
                    <a:pt x="639" y="581"/>
                  </a:lnTo>
                  <a:lnTo>
                    <a:pt x="637" y="581"/>
                  </a:lnTo>
                  <a:lnTo>
                    <a:pt x="635" y="583"/>
                  </a:lnTo>
                  <a:lnTo>
                    <a:pt x="631" y="583"/>
                  </a:lnTo>
                  <a:lnTo>
                    <a:pt x="629" y="583"/>
                  </a:lnTo>
                  <a:lnTo>
                    <a:pt x="629" y="581"/>
                  </a:lnTo>
                  <a:lnTo>
                    <a:pt x="628" y="581"/>
                  </a:lnTo>
                  <a:lnTo>
                    <a:pt x="626" y="577"/>
                  </a:lnTo>
                  <a:lnTo>
                    <a:pt x="624" y="576"/>
                  </a:lnTo>
                  <a:lnTo>
                    <a:pt x="622" y="574"/>
                  </a:lnTo>
                  <a:lnTo>
                    <a:pt x="620" y="572"/>
                  </a:lnTo>
                  <a:lnTo>
                    <a:pt x="620" y="570"/>
                  </a:lnTo>
                  <a:lnTo>
                    <a:pt x="618" y="570"/>
                  </a:lnTo>
                  <a:lnTo>
                    <a:pt x="618" y="568"/>
                  </a:lnTo>
                  <a:lnTo>
                    <a:pt x="616" y="564"/>
                  </a:lnTo>
                  <a:lnTo>
                    <a:pt x="614" y="562"/>
                  </a:lnTo>
                  <a:lnTo>
                    <a:pt x="614" y="560"/>
                  </a:lnTo>
                  <a:lnTo>
                    <a:pt x="612" y="560"/>
                  </a:lnTo>
                  <a:lnTo>
                    <a:pt x="612" y="558"/>
                  </a:lnTo>
                  <a:lnTo>
                    <a:pt x="610" y="556"/>
                  </a:lnTo>
                  <a:lnTo>
                    <a:pt x="608" y="556"/>
                  </a:lnTo>
                  <a:lnTo>
                    <a:pt x="608" y="554"/>
                  </a:lnTo>
                  <a:lnTo>
                    <a:pt x="606" y="552"/>
                  </a:lnTo>
                  <a:lnTo>
                    <a:pt x="606" y="550"/>
                  </a:lnTo>
                  <a:lnTo>
                    <a:pt x="604" y="550"/>
                  </a:lnTo>
                  <a:lnTo>
                    <a:pt x="602" y="548"/>
                  </a:lnTo>
                  <a:lnTo>
                    <a:pt x="600" y="548"/>
                  </a:lnTo>
                  <a:lnTo>
                    <a:pt x="598" y="546"/>
                  </a:lnTo>
                  <a:lnTo>
                    <a:pt x="596" y="546"/>
                  </a:lnTo>
                  <a:lnTo>
                    <a:pt x="595" y="544"/>
                  </a:lnTo>
                  <a:lnTo>
                    <a:pt x="593" y="544"/>
                  </a:lnTo>
                  <a:lnTo>
                    <a:pt x="591" y="543"/>
                  </a:lnTo>
                  <a:lnTo>
                    <a:pt x="589" y="543"/>
                  </a:lnTo>
                  <a:lnTo>
                    <a:pt x="587" y="543"/>
                  </a:lnTo>
                  <a:lnTo>
                    <a:pt x="585" y="543"/>
                  </a:lnTo>
                  <a:lnTo>
                    <a:pt x="583" y="541"/>
                  </a:lnTo>
                  <a:lnTo>
                    <a:pt x="581" y="539"/>
                  </a:lnTo>
                  <a:lnTo>
                    <a:pt x="581" y="537"/>
                  </a:lnTo>
                  <a:lnTo>
                    <a:pt x="579" y="537"/>
                  </a:lnTo>
                  <a:lnTo>
                    <a:pt x="577" y="537"/>
                  </a:lnTo>
                  <a:lnTo>
                    <a:pt x="575" y="537"/>
                  </a:lnTo>
                  <a:lnTo>
                    <a:pt x="571" y="535"/>
                  </a:lnTo>
                  <a:lnTo>
                    <a:pt x="569" y="535"/>
                  </a:lnTo>
                  <a:lnTo>
                    <a:pt x="567" y="535"/>
                  </a:lnTo>
                  <a:lnTo>
                    <a:pt x="567" y="537"/>
                  </a:lnTo>
                  <a:lnTo>
                    <a:pt x="565" y="537"/>
                  </a:lnTo>
                  <a:lnTo>
                    <a:pt x="565" y="539"/>
                  </a:lnTo>
                  <a:lnTo>
                    <a:pt x="564" y="539"/>
                  </a:lnTo>
                  <a:lnTo>
                    <a:pt x="562" y="539"/>
                  </a:lnTo>
                  <a:lnTo>
                    <a:pt x="560" y="539"/>
                  </a:lnTo>
                  <a:lnTo>
                    <a:pt x="558" y="539"/>
                  </a:lnTo>
                  <a:lnTo>
                    <a:pt x="556" y="539"/>
                  </a:lnTo>
                  <a:lnTo>
                    <a:pt x="556" y="537"/>
                  </a:lnTo>
                  <a:lnTo>
                    <a:pt x="554" y="537"/>
                  </a:lnTo>
                  <a:lnTo>
                    <a:pt x="552" y="537"/>
                  </a:lnTo>
                  <a:lnTo>
                    <a:pt x="552" y="535"/>
                  </a:lnTo>
                  <a:lnTo>
                    <a:pt x="550" y="535"/>
                  </a:lnTo>
                  <a:lnTo>
                    <a:pt x="548" y="535"/>
                  </a:lnTo>
                  <a:lnTo>
                    <a:pt x="546" y="533"/>
                  </a:lnTo>
                  <a:lnTo>
                    <a:pt x="544" y="533"/>
                  </a:lnTo>
                  <a:lnTo>
                    <a:pt x="542" y="535"/>
                  </a:lnTo>
                  <a:lnTo>
                    <a:pt x="540" y="535"/>
                  </a:lnTo>
                  <a:lnTo>
                    <a:pt x="538" y="535"/>
                  </a:lnTo>
                  <a:lnTo>
                    <a:pt x="536" y="535"/>
                  </a:lnTo>
                  <a:lnTo>
                    <a:pt x="536" y="537"/>
                  </a:lnTo>
                  <a:lnTo>
                    <a:pt x="534" y="537"/>
                  </a:lnTo>
                  <a:lnTo>
                    <a:pt x="534" y="539"/>
                  </a:lnTo>
                  <a:lnTo>
                    <a:pt x="533" y="539"/>
                  </a:lnTo>
                  <a:lnTo>
                    <a:pt x="533" y="541"/>
                  </a:lnTo>
                  <a:lnTo>
                    <a:pt x="531" y="541"/>
                  </a:lnTo>
                  <a:lnTo>
                    <a:pt x="531" y="539"/>
                  </a:lnTo>
                  <a:lnTo>
                    <a:pt x="529" y="539"/>
                  </a:lnTo>
                  <a:lnTo>
                    <a:pt x="529" y="537"/>
                  </a:lnTo>
                  <a:lnTo>
                    <a:pt x="527" y="535"/>
                  </a:lnTo>
                  <a:lnTo>
                    <a:pt x="527" y="537"/>
                  </a:lnTo>
                  <a:lnTo>
                    <a:pt x="525" y="537"/>
                  </a:lnTo>
                  <a:lnTo>
                    <a:pt x="523" y="537"/>
                  </a:lnTo>
                  <a:lnTo>
                    <a:pt x="523" y="535"/>
                  </a:lnTo>
                  <a:lnTo>
                    <a:pt x="521" y="535"/>
                  </a:lnTo>
                  <a:lnTo>
                    <a:pt x="521" y="537"/>
                  </a:lnTo>
                  <a:lnTo>
                    <a:pt x="521" y="539"/>
                  </a:lnTo>
                  <a:lnTo>
                    <a:pt x="519" y="539"/>
                  </a:lnTo>
                  <a:lnTo>
                    <a:pt x="517" y="539"/>
                  </a:lnTo>
                  <a:lnTo>
                    <a:pt x="515" y="537"/>
                  </a:lnTo>
                  <a:lnTo>
                    <a:pt x="513" y="537"/>
                  </a:lnTo>
                  <a:lnTo>
                    <a:pt x="513" y="535"/>
                  </a:lnTo>
                  <a:lnTo>
                    <a:pt x="511" y="535"/>
                  </a:lnTo>
                  <a:lnTo>
                    <a:pt x="509" y="535"/>
                  </a:lnTo>
                  <a:lnTo>
                    <a:pt x="509" y="533"/>
                  </a:lnTo>
                  <a:lnTo>
                    <a:pt x="509" y="531"/>
                  </a:lnTo>
                  <a:lnTo>
                    <a:pt x="509" y="529"/>
                  </a:lnTo>
                  <a:lnTo>
                    <a:pt x="511" y="529"/>
                  </a:lnTo>
                  <a:lnTo>
                    <a:pt x="511" y="527"/>
                  </a:lnTo>
                  <a:lnTo>
                    <a:pt x="511" y="525"/>
                  </a:lnTo>
                  <a:lnTo>
                    <a:pt x="513" y="525"/>
                  </a:lnTo>
                  <a:lnTo>
                    <a:pt x="513" y="523"/>
                  </a:lnTo>
                  <a:lnTo>
                    <a:pt x="513" y="521"/>
                  </a:lnTo>
                  <a:lnTo>
                    <a:pt x="511" y="519"/>
                  </a:lnTo>
                  <a:lnTo>
                    <a:pt x="509" y="517"/>
                  </a:lnTo>
                  <a:lnTo>
                    <a:pt x="507" y="517"/>
                  </a:lnTo>
                  <a:lnTo>
                    <a:pt x="507" y="515"/>
                  </a:lnTo>
                  <a:lnTo>
                    <a:pt x="505" y="515"/>
                  </a:lnTo>
                  <a:lnTo>
                    <a:pt x="503" y="515"/>
                  </a:lnTo>
                  <a:lnTo>
                    <a:pt x="502" y="515"/>
                  </a:lnTo>
                  <a:lnTo>
                    <a:pt x="500" y="515"/>
                  </a:lnTo>
                  <a:lnTo>
                    <a:pt x="498" y="515"/>
                  </a:lnTo>
                  <a:lnTo>
                    <a:pt x="498" y="513"/>
                  </a:lnTo>
                  <a:lnTo>
                    <a:pt x="496" y="513"/>
                  </a:lnTo>
                  <a:lnTo>
                    <a:pt x="496" y="512"/>
                  </a:lnTo>
                  <a:lnTo>
                    <a:pt x="494" y="512"/>
                  </a:lnTo>
                  <a:lnTo>
                    <a:pt x="494" y="510"/>
                  </a:lnTo>
                  <a:lnTo>
                    <a:pt x="492" y="510"/>
                  </a:lnTo>
                  <a:lnTo>
                    <a:pt x="490" y="510"/>
                  </a:lnTo>
                  <a:lnTo>
                    <a:pt x="490" y="512"/>
                  </a:lnTo>
                  <a:lnTo>
                    <a:pt x="488" y="512"/>
                  </a:lnTo>
                  <a:lnTo>
                    <a:pt x="486" y="513"/>
                  </a:lnTo>
                  <a:lnTo>
                    <a:pt x="486" y="515"/>
                  </a:lnTo>
                  <a:lnTo>
                    <a:pt x="484" y="517"/>
                  </a:lnTo>
                  <a:lnTo>
                    <a:pt x="484" y="519"/>
                  </a:lnTo>
                  <a:lnTo>
                    <a:pt x="482" y="519"/>
                  </a:lnTo>
                  <a:lnTo>
                    <a:pt x="482" y="521"/>
                  </a:lnTo>
                  <a:lnTo>
                    <a:pt x="482" y="523"/>
                  </a:lnTo>
                  <a:lnTo>
                    <a:pt x="480" y="523"/>
                  </a:lnTo>
                  <a:lnTo>
                    <a:pt x="480" y="525"/>
                  </a:lnTo>
                  <a:lnTo>
                    <a:pt x="480" y="527"/>
                  </a:lnTo>
                  <a:lnTo>
                    <a:pt x="480" y="529"/>
                  </a:lnTo>
                  <a:lnTo>
                    <a:pt x="480" y="531"/>
                  </a:lnTo>
                  <a:lnTo>
                    <a:pt x="478" y="531"/>
                  </a:lnTo>
                  <a:lnTo>
                    <a:pt x="478" y="533"/>
                  </a:lnTo>
                  <a:lnTo>
                    <a:pt x="476" y="533"/>
                  </a:lnTo>
                  <a:lnTo>
                    <a:pt x="476" y="535"/>
                  </a:lnTo>
                  <a:lnTo>
                    <a:pt x="476" y="537"/>
                  </a:lnTo>
                  <a:lnTo>
                    <a:pt x="474" y="537"/>
                  </a:lnTo>
                  <a:lnTo>
                    <a:pt x="474" y="539"/>
                  </a:lnTo>
                  <a:lnTo>
                    <a:pt x="474" y="541"/>
                  </a:lnTo>
                  <a:lnTo>
                    <a:pt x="472" y="541"/>
                  </a:lnTo>
                  <a:lnTo>
                    <a:pt x="472" y="543"/>
                  </a:lnTo>
                  <a:lnTo>
                    <a:pt x="471" y="543"/>
                  </a:lnTo>
                  <a:lnTo>
                    <a:pt x="471" y="544"/>
                  </a:lnTo>
                  <a:lnTo>
                    <a:pt x="469" y="543"/>
                  </a:lnTo>
                  <a:lnTo>
                    <a:pt x="467" y="543"/>
                  </a:lnTo>
                  <a:lnTo>
                    <a:pt x="465" y="541"/>
                  </a:lnTo>
                  <a:lnTo>
                    <a:pt x="465" y="539"/>
                  </a:lnTo>
                  <a:lnTo>
                    <a:pt x="463" y="537"/>
                  </a:lnTo>
                  <a:lnTo>
                    <a:pt x="461" y="537"/>
                  </a:lnTo>
                  <a:lnTo>
                    <a:pt x="461" y="535"/>
                  </a:lnTo>
                  <a:lnTo>
                    <a:pt x="459" y="535"/>
                  </a:lnTo>
                  <a:lnTo>
                    <a:pt x="459" y="533"/>
                  </a:lnTo>
                  <a:lnTo>
                    <a:pt x="459" y="531"/>
                  </a:lnTo>
                  <a:lnTo>
                    <a:pt x="459" y="529"/>
                  </a:lnTo>
                  <a:lnTo>
                    <a:pt x="459" y="527"/>
                  </a:lnTo>
                  <a:lnTo>
                    <a:pt x="459" y="525"/>
                  </a:lnTo>
                  <a:lnTo>
                    <a:pt x="457" y="525"/>
                  </a:lnTo>
                  <a:lnTo>
                    <a:pt x="457" y="523"/>
                  </a:lnTo>
                  <a:lnTo>
                    <a:pt x="455" y="523"/>
                  </a:lnTo>
                  <a:lnTo>
                    <a:pt x="455" y="521"/>
                  </a:lnTo>
                  <a:lnTo>
                    <a:pt x="457" y="519"/>
                  </a:lnTo>
                  <a:lnTo>
                    <a:pt x="457" y="517"/>
                  </a:lnTo>
                  <a:lnTo>
                    <a:pt x="455" y="517"/>
                  </a:lnTo>
                  <a:lnTo>
                    <a:pt x="455" y="515"/>
                  </a:lnTo>
                  <a:lnTo>
                    <a:pt x="453" y="513"/>
                  </a:lnTo>
                  <a:lnTo>
                    <a:pt x="453" y="512"/>
                  </a:lnTo>
                  <a:lnTo>
                    <a:pt x="451" y="512"/>
                  </a:lnTo>
                  <a:lnTo>
                    <a:pt x="449" y="512"/>
                  </a:lnTo>
                  <a:lnTo>
                    <a:pt x="449" y="510"/>
                  </a:lnTo>
                  <a:lnTo>
                    <a:pt x="447" y="510"/>
                  </a:lnTo>
                  <a:lnTo>
                    <a:pt x="445" y="510"/>
                  </a:lnTo>
                  <a:lnTo>
                    <a:pt x="445" y="508"/>
                  </a:lnTo>
                  <a:lnTo>
                    <a:pt x="443" y="508"/>
                  </a:lnTo>
                  <a:lnTo>
                    <a:pt x="443" y="506"/>
                  </a:lnTo>
                  <a:lnTo>
                    <a:pt x="441" y="506"/>
                  </a:lnTo>
                  <a:lnTo>
                    <a:pt x="440" y="506"/>
                  </a:lnTo>
                  <a:lnTo>
                    <a:pt x="438" y="506"/>
                  </a:lnTo>
                  <a:lnTo>
                    <a:pt x="436" y="506"/>
                  </a:lnTo>
                  <a:lnTo>
                    <a:pt x="434" y="506"/>
                  </a:lnTo>
                  <a:lnTo>
                    <a:pt x="432" y="506"/>
                  </a:lnTo>
                  <a:lnTo>
                    <a:pt x="432" y="504"/>
                  </a:lnTo>
                  <a:lnTo>
                    <a:pt x="430" y="504"/>
                  </a:lnTo>
                  <a:lnTo>
                    <a:pt x="428" y="504"/>
                  </a:lnTo>
                  <a:lnTo>
                    <a:pt x="426" y="504"/>
                  </a:lnTo>
                  <a:lnTo>
                    <a:pt x="426" y="502"/>
                  </a:lnTo>
                  <a:lnTo>
                    <a:pt x="424" y="502"/>
                  </a:lnTo>
                  <a:lnTo>
                    <a:pt x="424" y="500"/>
                  </a:lnTo>
                  <a:lnTo>
                    <a:pt x="426" y="500"/>
                  </a:lnTo>
                  <a:lnTo>
                    <a:pt x="426" y="498"/>
                  </a:lnTo>
                  <a:lnTo>
                    <a:pt x="426" y="496"/>
                  </a:lnTo>
                  <a:lnTo>
                    <a:pt x="426" y="494"/>
                  </a:lnTo>
                  <a:lnTo>
                    <a:pt x="424" y="494"/>
                  </a:lnTo>
                  <a:lnTo>
                    <a:pt x="422" y="492"/>
                  </a:lnTo>
                  <a:lnTo>
                    <a:pt x="420" y="492"/>
                  </a:lnTo>
                  <a:lnTo>
                    <a:pt x="418" y="492"/>
                  </a:lnTo>
                  <a:lnTo>
                    <a:pt x="418" y="490"/>
                  </a:lnTo>
                  <a:lnTo>
                    <a:pt x="416" y="488"/>
                  </a:lnTo>
                  <a:lnTo>
                    <a:pt x="414" y="488"/>
                  </a:lnTo>
                  <a:lnTo>
                    <a:pt x="412" y="486"/>
                  </a:lnTo>
                  <a:lnTo>
                    <a:pt x="410" y="486"/>
                  </a:lnTo>
                  <a:lnTo>
                    <a:pt x="409" y="486"/>
                  </a:lnTo>
                  <a:lnTo>
                    <a:pt x="407" y="486"/>
                  </a:lnTo>
                  <a:lnTo>
                    <a:pt x="405" y="486"/>
                  </a:lnTo>
                  <a:lnTo>
                    <a:pt x="403" y="486"/>
                  </a:lnTo>
                  <a:lnTo>
                    <a:pt x="401" y="488"/>
                  </a:lnTo>
                  <a:lnTo>
                    <a:pt x="399" y="488"/>
                  </a:lnTo>
                  <a:lnTo>
                    <a:pt x="397" y="488"/>
                  </a:lnTo>
                  <a:lnTo>
                    <a:pt x="397" y="486"/>
                  </a:lnTo>
                  <a:lnTo>
                    <a:pt x="395" y="486"/>
                  </a:lnTo>
                  <a:lnTo>
                    <a:pt x="393" y="486"/>
                  </a:lnTo>
                  <a:lnTo>
                    <a:pt x="391" y="486"/>
                  </a:lnTo>
                  <a:lnTo>
                    <a:pt x="389" y="486"/>
                  </a:lnTo>
                  <a:lnTo>
                    <a:pt x="387" y="486"/>
                  </a:lnTo>
                  <a:lnTo>
                    <a:pt x="385" y="486"/>
                  </a:lnTo>
                  <a:lnTo>
                    <a:pt x="383" y="486"/>
                  </a:lnTo>
                  <a:lnTo>
                    <a:pt x="381" y="486"/>
                  </a:lnTo>
                  <a:lnTo>
                    <a:pt x="381" y="484"/>
                  </a:lnTo>
                  <a:lnTo>
                    <a:pt x="379" y="484"/>
                  </a:lnTo>
                  <a:lnTo>
                    <a:pt x="378" y="484"/>
                  </a:lnTo>
                  <a:lnTo>
                    <a:pt x="376" y="482"/>
                  </a:lnTo>
                  <a:lnTo>
                    <a:pt x="374" y="482"/>
                  </a:lnTo>
                  <a:lnTo>
                    <a:pt x="374" y="484"/>
                  </a:lnTo>
                  <a:lnTo>
                    <a:pt x="372" y="484"/>
                  </a:lnTo>
                  <a:lnTo>
                    <a:pt x="372" y="482"/>
                  </a:lnTo>
                  <a:lnTo>
                    <a:pt x="370" y="482"/>
                  </a:lnTo>
                  <a:lnTo>
                    <a:pt x="368" y="482"/>
                  </a:lnTo>
                  <a:lnTo>
                    <a:pt x="368" y="481"/>
                  </a:lnTo>
                  <a:lnTo>
                    <a:pt x="366" y="481"/>
                  </a:lnTo>
                  <a:lnTo>
                    <a:pt x="364" y="481"/>
                  </a:lnTo>
                  <a:lnTo>
                    <a:pt x="362" y="481"/>
                  </a:lnTo>
                  <a:lnTo>
                    <a:pt x="360" y="481"/>
                  </a:lnTo>
                  <a:lnTo>
                    <a:pt x="358" y="481"/>
                  </a:lnTo>
                  <a:lnTo>
                    <a:pt x="356" y="479"/>
                  </a:lnTo>
                  <a:lnTo>
                    <a:pt x="354" y="479"/>
                  </a:lnTo>
                  <a:lnTo>
                    <a:pt x="352" y="479"/>
                  </a:lnTo>
                  <a:lnTo>
                    <a:pt x="352" y="477"/>
                  </a:lnTo>
                  <a:lnTo>
                    <a:pt x="350" y="477"/>
                  </a:lnTo>
                  <a:lnTo>
                    <a:pt x="348" y="477"/>
                  </a:lnTo>
                  <a:lnTo>
                    <a:pt x="347" y="475"/>
                  </a:lnTo>
                  <a:lnTo>
                    <a:pt x="345" y="475"/>
                  </a:lnTo>
                  <a:lnTo>
                    <a:pt x="345" y="473"/>
                  </a:lnTo>
                  <a:lnTo>
                    <a:pt x="343" y="473"/>
                  </a:lnTo>
                  <a:lnTo>
                    <a:pt x="341" y="471"/>
                  </a:lnTo>
                  <a:lnTo>
                    <a:pt x="339" y="469"/>
                  </a:lnTo>
                  <a:lnTo>
                    <a:pt x="337" y="467"/>
                  </a:lnTo>
                  <a:lnTo>
                    <a:pt x="337" y="465"/>
                  </a:lnTo>
                  <a:lnTo>
                    <a:pt x="335" y="463"/>
                  </a:lnTo>
                  <a:lnTo>
                    <a:pt x="333" y="461"/>
                  </a:lnTo>
                  <a:lnTo>
                    <a:pt x="333" y="459"/>
                  </a:lnTo>
                  <a:lnTo>
                    <a:pt x="331" y="459"/>
                  </a:lnTo>
                  <a:lnTo>
                    <a:pt x="331" y="457"/>
                  </a:lnTo>
                  <a:lnTo>
                    <a:pt x="329" y="457"/>
                  </a:lnTo>
                  <a:lnTo>
                    <a:pt x="329" y="455"/>
                  </a:lnTo>
                  <a:lnTo>
                    <a:pt x="327" y="455"/>
                  </a:lnTo>
                  <a:lnTo>
                    <a:pt x="327" y="453"/>
                  </a:lnTo>
                  <a:lnTo>
                    <a:pt x="325" y="453"/>
                  </a:lnTo>
                  <a:lnTo>
                    <a:pt x="325" y="451"/>
                  </a:lnTo>
                  <a:lnTo>
                    <a:pt x="323" y="451"/>
                  </a:lnTo>
                  <a:lnTo>
                    <a:pt x="323" y="450"/>
                  </a:lnTo>
                  <a:lnTo>
                    <a:pt x="321" y="450"/>
                  </a:lnTo>
                  <a:lnTo>
                    <a:pt x="319" y="450"/>
                  </a:lnTo>
                  <a:lnTo>
                    <a:pt x="317" y="450"/>
                  </a:lnTo>
                  <a:lnTo>
                    <a:pt x="317" y="448"/>
                  </a:lnTo>
                  <a:lnTo>
                    <a:pt x="316" y="448"/>
                  </a:lnTo>
                  <a:lnTo>
                    <a:pt x="316" y="446"/>
                  </a:lnTo>
                  <a:lnTo>
                    <a:pt x="314" y="446"/>
                  </a:lnTo>
                  <a:lnTo>
                    <a:pt x="314" y="444"/>
                  </a:lnTo>
                  <a:lnTo>
                    <a:pt x="312" y="444"/>
                  </a:lnTo>
                  <a:lnTo>
                    <a:pt x="310" y="442"/>
                  </a:lnTo>
                  <a:lnTo>
                    <a:pt x="308" y="442"/>
                  </a:lnTo>
                  <a:lnTo>
                    <a:pt x="306" y="442"/>
                  </a:lnTo>
                  <a:lnTo>
                    <a:pt x="304" y="442"/>
                  </a:lnTo>
                  <a:lnTo>
                    <a:pt x="304" y="440"/>
                  </a:lnTo>
                  <a:lnTo>
                    <a:pt x="302" y="440"/>
                  </a:lnTo>
                  <a:lnTo>
                    <a:pt x="300" y="440"/>
                  </a:lnTo>
                  <a:lnTo>
                    <a:pt x="298" y="440"/>
                  </a:lnTo>
                  <a:lnTo>
                    <a:pt x="296" y="440"/>
                  </a:lnTo>
                  <a:lnTo>
                    <a:pt x="294" y="440"/>
                  </a:lnTo>
                  <a:lnTo>
                    <a:pt x="292" y="440"/>
                  </a:lnTo>
                  <a:lnTo>
                    <a:pt x="292" y="438"/>
                  </a:lnTo>
                  <a:lnTo>
                    <a:pt x="290" y="438"/>
                  </a:lnTo>
                  <a:lnTo>
                    <a:pt x="288" y="438"/>
                  </a:lnTo>
                  <a:lnTo>
                    <a:pt x="286" y="440"/>
                  </a:lnTo>
                  <a:lnTo>
                    <a:pt x="285" y="440"/>
                  </a:lnTo>
                  <a:lnTo>
                    <a:pt x="285" y="442"/>
                  </a:lnTo>
                  <a:lnTo>
                    <a:pt x="283" y="442"/>
                  </a:lnTo>
                  <a:lnTo>
                    <a:pt x="281" y="444"/>
                  </a:lnTo>
                  <a:lnTo>
                    <a:pt x="279" y="444"/>
                  </a:lnTo>
                  <a:lnTo>
                    <a:pt x="277" y="444"/>
                  </a:lnTo>
                  <a:lnTo>
                    <a:pt x="275" y="444"/>
                  </a:lnTo>
                  <a:lnTo>
                    <a:pt x="273" y="444"/>
                  </a:lnTo>
                  <a:lnTo>
                    <a:pt x="271" y="446"/>
                  </a:lnTo>
                  <a:lnTo>
                    <a:pt x="269" y="446"/>
                  </a:lnTo>
                  <a:lnTo>
                    <a:pt x="267" y="446"/>
                  </a:lnTo>
                  <a:lnTo>
                    <a:pt x="265" y="446"/>
                  </a:lnTo>
                  <a:lnTo>
                    <a:pt x="263" y="446"/>
                  </a:lnTo>
                  <a:lnTo>
                    <a:pt x="261" y="448"/>
                  </a:lnTo>
                  <a:lnTo>
                    <a:pt x="259" y="448"/>
                  </a:lnTo>
                  <a:lnTo>
                    <a:pt x="259" y="450"/>
                  </a:lnTo>
                  <a:lnTo>
                    <a:pt x="259" y="451"/>
                  </a:lnTo>
                  <a:lnTo>
                    <a:pt x="259" y="453"/>
                  </a:lnTo>
                  <a:lnTo>
                    <a:pt x="259" y="455"/>
                  </a:lnTo>
                  <a:lnTo>
                    <a:pt x="259" y="457"/>
                  </a:lnTo>
                  <a:lnTo>
                    <a:pt x="259" y="459"/>
                  </a:lnTo>
                  <a:lnTo>
                    <a:pt x="259" y="461"/>
                  </a:lnTo>
                  <a:lnTo>
                    <a:pt x="259" y="463"/>
                  </a:lnTo>
                  <a:lnTo>
                    <a:pt x="259" y="465"/>
                  </a:lnTo>
                  <a:lnTo>
                    <a:pt x="261" y="467"/>
                  </a:lnTo>
                  <a:lnTo>
                    <a:pt x="263" y="469"/>
                  </a:lnTo>
                  <a:lnTo>
                    <a:pt x="263" y="471"/>
                  </a:lnTo>
                  <a:lnTo>
                    <a:pt x="265" y="471"/>
                  </a:lnTo>
                  <a:lnTo>
                    <a:pt x="265" y="473"/>
                  </a:lnTo>
                  <a:lnTo>
                    <a:pt x="267" y="475"/>
                  </a:lnTo>
                  <a:lnTo>
                    <a:pt x="267" y="477"/>
                  </a:lnTo>
                  <a:lnTo>
                    <a:pt x="267" y="481"/>
                  </a:lnTo>
                  <a:lnTo>
                    <a:pt x="267" y="482"/>
                  </a:lnTo>
                  <a:lnTo>
                    <a:pt x="265" y="484"/>
                  </a:lnTo>
                  <a:lnTo>
                    <a:pt x="265" y="486"/>
                  </a:lnTo>
                  <a:lnTo>
                    <a:pt x="263" y="486"/>
                  </a:lnTo>
                  <a:lnTo>
                    <a:pt x="261" y="488"/>
                  </a:lnTo>
                  <a:lnTo>
                    <a:pt x="259" y="490"/>
                  </a:lnTo>
                  <a:lnTo>
                    <a:pt x="257" y="490"/>
                  </a:lnTo>
                  <a:lnTo>
                    <a:pt x="257" y="492"/>
                  </a:lnTo>
                  <a:lnTo>
                    <a:pt x="255" y="492"/>
                  </a:lnTo>
                  <a:lnTo>
                    <a:pt x="255" y="494"/>
                  </a:lnTo>
                  <a:lnTo>
                    <a:pt x="253" y="494"/>
                  </a:lnTo>
                  <a:lnTo>
                    <a:pt x="253" y="496"/>
                  </a:lnTo>
                  <a:lnTo>
                    <a:pt x="252" y="496"/>
                  </a:lnTo>
                  <a:lnTo>
                    <a:pt x="250" y="496"/>
                  </a:lnTo>
                  <a:lnTo>
                    <a:pt x="248" y="496"/>
                  </a:lnTo>
                  <a:lnTo>
                    <a:pt x="246" y="496"/>
                  </a:lnTo>
                  <a:lnTo>
                    <a:pt x="246" y="498"/>
                  </a:lnTo>
                  <a:lnTo>
                    <a:pt x="244" y="498"/>
                  </a:lnTo>
                  <a:lnTo>
                    <a:pt x="242" y="498"/>
                  </a:lnTo>
                  <a:lnTo>
                    <a:pt x="240" y="498"/>
                  </a:lnTo>
                  <a:lnTo>
                    <a:pt x="238" y="498"/>
                  </a:lnTo>
                  <a:lnTo>
                    <a:pt x="236" y="498"/>
                  </a:lnTo>
                  <a:lnTo>
                    <a:pt x="234" y="498"/>
                  </a:lnTo>
                  <a:lnTo>
                    <a:pt x="232" y="498"/>
                  </a:lnTo>
                  <a:lnTo>
                    <a:pt x="232" y="496"/>
                  </a:lnTo>
                  <a:lnTo>
                    <a:pt x="230" y="496"/>
                  </a:lnTo>
                  <a:lnTo>
                    <a:pt x="228" y="496"/>
                  </a:lnTo>
                  <a:lnTo>
                    <a:pt x="228" y="494"/>
                  </a:lnTo>
                  <a:lnTo>
                    <a:pt x="226" y="494"/>
                  </a:lnTo>
                  <a:lnTo>
                    <a:pt x="224" y="494"/>
                  </a:lnTo>
                  <a:lnTo>
                    <a:pt x="224" y="492"/>
                  </a:lnTo>
                  <a:lnTo>
                    <a:pt x="224" y="490"/>
                  </a:lnTo>
                  <a:lnTo>
                    <a:pt x="224" y="488"/>
                  </a:lnTo>
                  <a:lnTo>
                    <a:pt x="226" y="488"/>
                  </a:lnTo>
                  <a:lnTo>
                    <a:pt x="226" y="486"/>
                  </a:lnTo>
                  <a:lnTo>
                    <a:pt x="226" y="484"/>
                  </a:lnTo>
                  <a:lnTo>
                    <a:pt x="226" y="482"/>
                  </a:lnTo>
                  <a:lnTo>
                    <a:pt x="226" y="481"/>
                  </a:lnTo>
                  <a:lnTo>
                    <a:pt x="224" y="479"/>
                  </a:lnTo>
                  <a:lnTo>
                    <a:pt x="222" y="479"/>
                  </a:lnTo>
                  <a:lnTo>
                    <a:pt x="222" y="477"/>
                  </a:lnTo>
                  <a:lnTo>
                    <a:pt x="222" y="475"/>
                  </a:lnTo>
                  <a:lnTo>
                    <a:pt x="221" y="473"/>
                  </a:lnTo>
                  <a:lnTo>
                    <a:pt x="219" y="473"/>
                  </a:lnTo>
                  <a:lnTo>
                    <a:pt x="217" y="471"/>
                  </a:lnTo>
                  <a:lnTo>
                    <a:pt x="215" y="471"/>
                  </a:lnTo>
                  <a:lnTo>
                    <a:pt x="215" y="469"/>
                  </a:lnTo>
                  <a:lnTo>
                    <a:pt x="215" y="467"/>
                  </a:lnTo>
                  <a:lnTo>
                    <a:pt x="213" y="467"/>
                  </a:lnTo>
                  <a:lnTo>
                    <a:pt x="211" y="467"/>
                  </a:lnTo>
                  <a:lnTo>
                    <a:pt x="209" y="467"/>
                  </a:lnTo>
                  <a:lnTo>
                    <a:pt x="207" y="469"/>
                  </a:lnTo>
                  <a:lnTo>
                    <a:pt x="205" y="469"/>
                  </a:lnTo>
                  <a:lnTo>
                    <a:pt x="203" y="469"/>
                  </a:lnTo>
                  <a:lnTo>
                    <a:pt x="203" y="471"/>
                  </a:lnTo>
                  <a:lnTo>
                    <a:pt x="201" y="471"/>
                  </a:lnTo>
                  <a:lnTo>
                    <a:pt x="199" y="473"/>
                  </a:lnTo>
                  <a:lnTo>
                    <a:pt x="197" y="473"/>
                  </a:lnTo>
                  <a:lnTo>
                    <a:pt x="195" y="475"/>
                  </a:lnTo>
                  <a:lnTo>
                    <a:pt x="193" y="475"/>
                  </a:lnTo>
                  <a:lnTo>
                    <a:pt x="191" y="475"/>
                  </a:lnTo>
                  <a:lnTo>
                    <a:pt x="190" y="475"/>
                  </a:lnTo>
                  <a:lnTo>
                    <a:pt x="188" y="475"/>
                  </a:lnTo>
                  <a:lnTo>
                    <a:pt x="186" y="473"/>
                  </a:lnTo>
                  <a:lnTo>
                    <a:pt x="184" y="471"/>
                  </a:lnTo>
                  <a:lnTo>
                    <a:pt x="182" y="471"/>
                  </a:lnTo>
                  <a:lnTo>
                    <a:pt x="180" y="469"/>
                  </a:lnTo>
                  <a:lnTo>
                    <a:pt x="178" y="469"/>
                  </a:lnTo>
                  <a:lnTo>
                    <a:pt x="176" y="467"/>
                  </a:lnTo>
                  <a:lnTo>
                    <a:pt x="174" y="467"/>
                  </a:lnTo>
                  <a:lnTo>
                    <a:pt x="172" y="465"/>
                  </a:lnTo>
                  <a:lnTo>
                    <a:pt x="168" y="465"/>
                  </a:lnTo>
                  <a:lnTo>
                    <a:pt x="166" y="463"/>
                  </a:lnTo>
                  <a:lnTo>
                    <a:pt x="164" y="461"/>
                  </a:lnTo>
                  <a:lnTo>
                    <a:pt x="162" y="461"/>
                  </a:lnTo>
                  <a:lnTo>
                    <a:pt x="160" y="461"/>
                  </a:lnTo>
                  <a:lnTo>
                    <a:pt x="159" y="461"/>
                  </a:lnTo>
                  <a:lnTo>
                    <a:pt x="157" y="461"/>
                  </a:lnTo>
                  <a:lnTo>
                    <a:pt x="155" y="461"/>
                  </a:lnTo>
                  <a:lnTo>
                    <a:pt x="153" y="461"/>
                  </a:lnTo>
                  <a:lnTo>
                    <a:pt x="151" y="461"/>
                  </a:lnTo>
                  <a:lnTo>
                    <a:pt x="149" y="461"/>
                  </a:lnTo>
                  <a:lnTo>
                    <a:pt x="145" y="461"/>
                  </a:lnTo>
                  <a:lnTo>
                    <a:pt x="143" y="459"/>
                  </a:lnTo>
                  <a:lnTo>
                    <a:pt x="139" y="457"/>
                  </a:lnTo>
                  <a:lnTo>
                    <a:pt x="135" y="455"/>
                  </a:lnTo>
                  <a:lnTo>
                    <a:pt x="133" y="455"/>
                  </a:lnTo>
                  <a:lnTo>
                    <a:pt x="131" y="455"/>
                  </a:lnTo>
                  <a:lnTo>
                    <a:pt x="129" y="455"/>
                  </a:lnTo>
                  <a:lnTo>
                    <a:pt x="128" y="455"/>
                  </a:lnTo>
                  <a:lnTo>
                    <a:pt x="124" y="457"/>
                  </a:lnTo>
                  <a:lnTo>
                    <a:pt x="122" y="457"/>
                  </a:lnTo>
                  <a:lnTo>
                    <a:pt x="120" y="457"/>
                  </a:lnTo>
                  <a:lnTo>
                    <a:pt x="118" y="457"/>
                  </a:lnTo>
                  <a:lnTo>
                    <a:pt x="116" y="455"/>
                  </a:lnTo>
                  <a:lnTo>
                    <a:pt x="112" y="453"/>
                  </a:lnTo>
                  <a:lnTo>
                    <a:pt x="110" y="453"/>
                  </a:lnTo>
                  <a:lnTo>
                    <a:pt x="108" y="453"/>
                  </a:lnTo>
                  <a:lnTo>
                    <a:pt x="104" y="453"/>
                  </a:lnTo>
                  <a:lnTo>
                    <a:pt x="102" y="453"/>
                  </a:lnTo>
                  <a:lnTo>
                    <a:pt x="100" y="453"/>
                  </a:lnTo>
                  <a:lnTo>
                    <a:pt x="98" y="453"/>
                  </a:lnTo>
                  <a:lnTo>
                    <a:pt x="97" y="453"/>
                  </a:lnTo>
                  <a:lnTo>
                    <a:pt x="95" y="453"/>
                  </a:lnTo>
                  <a:lnTo>
                    <a:pt x="93" y="455"/>
                  </a:lnTo>
                  <a:lnTo>
                    <a:pt x="91" y="455"/>
                  </a:lnTo>
                  <a:lnTo>
                    <a:pt x="89" y="457"/>
                  </a:lnTo>
                  <a:lnTo>
                    <a:pt x="87" y="457"/>
                  </a:lnTo>
                  <a:lnTo>
                    <a:pt x="87" y="459"/>
                  </a:lnTo>
                  <a:lnTo>
                    <a:pt x="85" y="459"/>
                  </a:lnTo>
                  <a:lnTo>
                    <a:pt x="83" y="459"/>
                  </a:lnTo>
                  <a:lnTo>
                    <a:pt x="81" y="459"/>
                  </a:lnTo>
                  <a:lnTo>
                    <a:pt x="79" y="459"/>
                  </a:lnTo>
                  <a:lnTo>
                    <a:pt x="79" y="457"/>
                  </a:lnTo>
                  <a:lnTo>
                    <a:pt x="77" y="457"/>
                  </a:lnTo>
                  <a:lnTo>
                    <a:pt x="75" y="457"/>
                  </a:lnTo>
                  <a:lnTo>
                    <a:pt x="73" y="457"/>
                  </a:lnTo>
                  <a:lnTo>
                    <a:pt x="71" y="457"/>
                  </a:lnTo>
                  <a:lnTo>
                    <a:pt x="69" y="457"/>
                  </a:lnTo>
                  <a:lnTo>
                    <a:pt x="67" y="457"/>
                  </a:lnTo>
                  <a:lnTo>
                    <a:pt x="66" y="457"/>
                  </a:lnTo>
                  <a:lnTo>
                    <a:pt x="64" y="457"/>
                  </a:lnTo>
                  <a:lnTo>
                    <a:pt x="62" y="459"/>
                  </a:lnTo>
                  <a:lnTo>
                    <a:pt x="60" y="459"/>
                  </a:lnTo>
                  <a:lnTo>
                    <a:pt x="58" y="459"/>
                  </a:lnTo>
                  <a:lnTo>
                    <a:pt x="58" y="461"/>
                  </a:lnTo>
                  <a:lnTo>
                    <a:pt x="56" y="461"/>
                  </a:lnTo>
                  <a:lnTo>
                    <a:pt x="54" y="461"/>
                  </a:lnTo>
                  <a:lnTo>
                    <a:pt x="52" y="461"/>
                  </a:lnTo>
                  <a:lnTo>
                    <a:pt x="50" y="459"/>
                  </a:lnTo>
                  <a:lnTo>
                    <a:pt x="48" y="457"/>
                  </a:lnTo>
                  <a:lnTo>
                    <a:pt x="48" y="455"/>
                  </a:lnTo>
                  <a:lnTo>
                    <a:pt x="46" y="453"/>
                  </a:lnTo>
                  <a:lnTo>
                    <a:pt x="44" y="451"/>
                  </a:lnTo>
                  <a:lnTo>
                    <a:pt x="42" y="451"/>
                  </a:lnTo>
                  <a:lnTo>
                    <a:pt x="42" y="450"/>
                  </a:lnTo>
                  <a:lnTo>
                    <a:pt x="40" y="448"/>
                  </a:lnTo>
                  <a:lnTo>
                    <a:pt x="38" y="446"/>
                  </a:lnTo>
                  <a:lnTo>
                    <a:pt x="36" y="446"/>
                  </a:lnTo>
                  <a:lnTo>
                    <a:pt x="36" y="444"/>
                  </a:lnTo>
                  <a:lnTo>
                    <a:pt x="35" y="444"/>
                  </a:lnTo>
                  <a:lnTo>
                    <a:pt x="35" y="442"/>
                  </a:lnTo>
                  <a:lnTo>
                    <a:pt x="33" y="440"/>
                  </a:lnTo>
                  <a:lnTo>
                    <a:pt x="31" y="440"/>
                  </a:lnTo>
                  <a:lnTo>
                    <a:pt x="31" y="438"/>
                  </a:lnTo>
                  <a:lnTo>
                    <a:pt x="29" y="438"/>
                  </a:lnTo>
                  <a:lnTo>
                    <a:pt x="29" y="436"/>
                  </a:lnTo>
                  <a:lnTo>
                    <a:pt x="27" y="436"/>
                  </a:lnTo>
                  <a:lnTo>
                    <a:pt x="27" y="434"/>
                  </a:lnTo>
                  <a:lnTo>
                    <a:pt x="25" y="432"/>
                  </a:lnTo>
                  <a:lnTo>
                    <a:pt x="25" y="430"/>
                  </a:lnTo>
                  <a:lnTo>
                    <a:pt x="23" y="430"/>
                  </a:lnTo>
                  <a:lnTo>
                    <a:pt x="23" y="428"/>
                  </a:lnTo>
                  <a:lnTo>
                    <a:pt x="21" y="426"/>
                  </a:lnTo>
                  <a:lnTo>
                    <a:pt x="19" y="424"/>
                  </a:lnTo>
                  <a:lnTo>
                    <a:pt x="17" y="424"/>
                  </a:lnTo>
                  <a:lnTo>
                    <a:pt x="15" y="422"/>
                  </a:lnTo>
                  <a:lnTo>
                    <a:pt x="13" y="422"/>
                  </a:lnTo>
                  <a:lnTo>
                    <a:pt x="0" y="415"/>
                  </a:lnTo>
                  <a:lnTo>
                    <a:pt x="2" y="413"/>
                  </a:lnTo>
                  <a:lnTo>
                    <a:pt x="5" y="411"/>
                  </a:lnTo>
                  <a:lnTo>
                    <a:pt x="7" y="409"/>
                  </a:lnTo>
                  <a:lnTo>
                    <a:pt x="13" y="407"/>
                  </a:lnTo>
                  <a:lnTo>
                    <a:pt x="17" y="405"/>
                  </a:lnTo>
                  <a:lnTo>
                    <a:pt x="21" y="403"/>
                  </a:lnTo>
                  <a:lnTo>
                    <a:pt x="27" y="405"/>
                  </a:lnTo>
                  <a:lnTo>
                    <a:pt x="31" y="405"/>
                  </a:lnTo>
                  <a:lnTo>
                    <a:pt x="35" y="405"/>
                  </a:lnTo>
                  <a:lnTo>
                    <a:pt x="38" y="407"/>
                  </a:lnTo>
                  <a:lnTo>
                    <a:pt x="42" y="407"/>
                  </a:lnTo>
                  <a:lnTo>
                    <a:pt x="46" y="407"/>
                  </a:lnTo>
                  <a:lnTo>
                    <a:pt x="52" y="407"/>
                  </a:lnTo>
                  <a:lnTo>
                    <a:pt x="56" y="405"/>
                  </a:lnTo>
                  <a:lnTo>
                    <a:pt x="58" y="401"/>
                  </a:lnTo>
                  <a:lnTo>
                    <a:pt x="62" y="399"/>
                  </a:lnTo>
                  <a:lnTo>
                    <a:pt x="66" y="397"/>
                  </a:lnTo>
                  <a:lnTo>
                    <a:pt x="69" y="395"/>
                  </a:lnTo>
                  <a:lnTo>
                    <a:pt x="73" y="393"/>
                  </a:lnTo>
                  <a:lnTo>
                    <a:pt x="73" y="389"/>
                  </a:lnTo>
                  <a:lnTo>
                    <a:pt x="71" y="386"/>
                  </a:lnTo>
                  <a:lnTo>
                    <a:pt x="69" y="382"/>
                  </a:lnTo>
                  <a:lnTo>
                    <a:pt x="67" y="380"/>
                  </a:lnTo>
                  <a:lnTo>
                    <a:pt x="66" y="376"/>
                  </a:lnTo>
                  <a:lnTo>
                    <a:pt x="66" y="372"/>
                  </a:lnTo>
                  <a:lnTo>
                    <a:pt x="66" y="366"/>
                  </a:lnTo>
                  <a:lnTo>
                    <a:pt x="64" y="362"/>
                  </a:lnTo>
                  <a:lnTo>
                    <a:pt x="62" y="358"/>
                  </a:lnTo>
                  <a:lnTo>
                    <a:pt x="60" y="355"/>
                  </a:lnTo>
                  <a:lnTo>
                    <a:pt x="58" y="351"/>
                  </a:lnTo>
                  <a:lnTo>
                    <a:pt x="58" y="347"/>
                  </a:lnTo>
                  <a:lnTo>
                    <a:pt x="60" y="343"/>
                  </a:lnTo>
                  <a:lnTo>
                    <a:pt x="64" y="341"/>
                  </a:lnTo>
                  <a:lnTo>
                    <a:pt x="67" y="343"/>
                  </a:lnTo>
                  <a:lnTo>
                    <a:pt x="71" y="345"/>
                  </a:lnTo>
                  <a:lnTo>
                    <a:pt x="75" y="347"/>
                  </a:lnTo>
                  <a:lnTo>
                    <a:pt x="79" y="347"/>
                  </a:lnTo>
                  <a:lnTo>
                    <a:pt x="83" y="349"/>
                  </a:lnTo>
                  <a:lnTo>
                    <a:pt x="85" y="351"/>
                  </a:lnTo>
                  <a:lnTo>
                    <a:pt x="89" y="353"/>
                  </a:lnTo>
                  <a:lnTo>
                    <a:pt x="95" y="351"/>
                  </a:lnTo>
                  <a:lnTo>
                    <a:pt x="95" y="347"/>
                  </a:lnTo>
                  <a:lnTo>
                    <a:pt x="95" y="343"/>
                  </a:lnTo>
                  <a:lnTo>
                    <a:pt x="95" y="339"/>
                  </a:lnTo>
                  <a:lnTo>
                    <a:pt x="95" y="335"/>
                  </a:lnTo>
                  <a:lnTo>
                    <a:pt x="97" y="331"/>
                  </a:lnTo>
                  <a:lnTo>
                    <a:pt x="97" y="327"/>
                  </a:lnTo>
                  <a:lnTo>
                    <a:pt x="97" y="324"/>
                  </a:lnTo>
                  <a:lnTo>
                    <a:pt x="98" y="322"/>
                  </a:lnTo>
                  <a:lnTo>
                    <a:pt x="100" y="318"/>
                  </a:lnTo>
                  <a:lnTo>
                    <a:pt x="100" y="314"/>
                  </a:lnTo>
                  <a:lnTo>
                    <a:pt x="100" y="310"/>
                  </a:lnTo>
                  <a:lnTo>
                    <a:pt x="102" y="306"/>
                  </a:lnTo>
                  <a:lnTo>
                    <a:pt x="102" y="302"/>
                  </a:lnTo>
                  <a:lnTo>
                    <a:pt x="104" y="298"/>
                  </a:lnTo>
                  <a:lnTo>
                    <a:pt x="104" y="296"/>
                  </a:lnTo>
                  <a:lnTo>
                    <a:pt x="104" y="293"/>
                  </a:lnTo>
                  <a:lnTo>
                    <a:pt x="104" y="289"/>
                  </a:lnTo>
                  <a:lnTo>
                    <a:pt x="106" y="285"/>
                  </a:lnTo>
                  <a:lnTo>
                    <a:pt x="108" y="281"/>
                  </a:lnTo>
                  <a:lnTo>
                    <a:pt x="108" y="277"/>
                  </a:lnTo>
                  <a:lnTo>
                    <a:pt x="104" y="273"/>
                  </a:lnTo>
                  <a:lnTo>
                    <a:pt x="102" y="271"/>
                  </a:lnTo>
                  <a:lnTo>
                    <a:pt x="98" y="271"/>
                  </a:lnTo>
                  <a:lnTo>
                    <a:pt x="93" y="271"/>
                  </a:lnTo>
                  <a:lnTo>
                    <a:pt x="89" y="271"/>
                  </a:lnTo>
                  <a:lnTo>
                    <a:pt x="85" y="269"/>
                  </a:lnTo>
                  <a:lnTo>
                    <a:pt x="85" y="263"/>
                  </a:lnTo>
                  <a:lnTo>
                    <a:pt x="83" y="260"/>
                  </a:lnTo>
                  <a:lnTo>
                    <a:pt x="83" y="256"/>
                  </a:lnTo>
                  <a:lnTo>
                    <a:pt x="81" y="250"/>
                  </a:lnTo>
                  <a:lnTo>
                    <a:pt x="79" y="246"/>
                  </a:lnTo>
                  <a:lnTo>
                    <a:pt x="77" y="242"/>
                  </a:lnTo>
                  <a:lnTo>
                    <a:pt x="77" y="236"/>
                  </a:lnTo>
                  <a:lnTo>
                    <a:pt x="79" y="234"/>
                  </a:lnTo>
                  <a:lnTo>
                    <a:pt x="77" y="229"/>
                  </a:lnTo>
                  <a:lnTo>
                    <a:pt x="77" y="225"/>
                  </a:lnTo>
                  <a:lnTo>
                    <a:pt x="75" y="221"/>
                  </a:lnTo>
                  <a:lnTo>
                    <a:pt x="73" y="217"/>
                  </a:lnTo>
                  <a:lnTo>
                    <a:pt x="71" y="215"/>
                  </a:lnTo>
                  <a:lnTo>
                    <a:pt x="67" y="213"/>
                  </a:lnTo>
                  <a:lnTo>
                    <a:pt x="66" y="209"/>
                  </a:lnTo>
                  <a:lnTo>
                    <a:pt x="62" y="209"/>
                  </a:lnTo>
                  <a:lnTo>
                    <a:pt x="58" y="205"/>
                  </a:lnTo>
                  <a:lnTo>
                    <a:pt x="58" y="201"/>
                  </a:lnTo>
                  <a:lnTo>
                    <a:pt x="58" y="198"/>
                  </a:lnTo>
                  <a:lnTo>
                    <a:pt x="60" y="194"/>
                  </a:lnTo>
                  <a:lnTo>
                    <a:pt x="60" y="190"/>
                  </a:lnTo>
                  <a:lnTo>
                    <a:pt x="62" y="186"/>
                  </a:lnTo>
                  <a:lnTo>
                    <a:pt x="66" y="184"/>
                  </a:lnTo>
                  <a:lnTo>
                    <a:pt x="67" y="182"/>
                  </a:lnTo>
                  <a:lnTo>
                    <a:pt x="71" y="180"/>
                  </a:lnTo>
                  <a:lnTo>
                    <a:pt x="77" y="178"/>
                  </a:lnTo>
                  <a:lnTo>
                    <a:pt x="83" y="178"/>
                  </a:lnTo>
                  <a:lnTo>
                    <a:pt x="89" y="176"/>
                  </a:lnTo>
                  <a:lnTo>
                    <a:pt x="91" y="174"/>
                  </a:lnTo>
                  <a:lnTo>
                    <a:pt x="93" y="172"/>
                  </a:lnTo>
                  <a:lnTo>
                    <a:pt x="93" y="167"/>
                  </a:lnTo>
                  <a:lnTo>
                    <a:pt x="93" y="163"/>
                  </a:lnTo>
                  <a:lnTo>
                    <a:pt x="93" y="159"/>
                  </a:lnTo>
                  <a:lnTo>
                    <a:pt x="97" y="157"/>
                  </a:lnTo>
                  <a:lnTo>
                    <a:pt x="100" y="155"/>
                  </a:lnTo>
                  <a:lnTo>
                    <a:pt x="104" y="157"/>
                  </a:lnTo>
                  <a:lnTo>
                    <a:pt x="106" y="155"/>
                  </a:lnTo>
                  <a:lnTo>
                    <a:pt x="108" y="151"/>
                  </a:lnTo>
                  <a:lnTo>
                    <a:pt x="110" y="149"/>
                  </a:lnTo>
                  <a:lnTo>
                    <a:pt x="112" y="145"/>
                  </a:lnTo>
                  <a:lnTo>
                    <a:pt x="114" y="145"/>
                  </a:lnTo>
                  <a:lnTo>
                    <a:pt x="114" y="143"/>
                  </a:lnTo>
                  <a:lnTo>
                    <a:pt x="118" y="141"/>
                  </a:lnTo>
                  <a:lnTo>
                    <a:pt x="122" y="139"/>
                  </a:lnTo>
                  <a:lnTo>
                    <a:pt x="126" y="137"/>
                  </a:lnTo>
                  <a:lnTo>
                    <a:pt x="129" y="134"/>
                  </a:lnTo>
                  <a:lnTo>
                    <a:pt x="131" y="132"/>
                  </a:lnTo>
                  <a:lnTo>
                    <a:pt x="135" y="130"/>
                  </a:lnTo>
                  <a:lnTo>
                    <a:pt x="137" y="128"/>
                  </a:lnTo>
                  <a:lnTo>
                    <a:pt x="137" y="124"/>
                  </a:lnTo>
                  <a:lnTo>
                    <a:pt x="137" y="118"/>
                  </a:lnTo>
                  <a:lnTo>
                    <a:pt x="135" y="114"/>
                  </a:lnTo>
                  <a:lnTo>
                    <a:pt x="135" y="110"/>
                  </a:lnTo>
                  <a:lnTo>
                    <a:pt x="137" y="108"/>
                  </a:lnTo>
                  <a:lnTo>
                    <a:pt x="139" y="106"/>
                  </a:lnTo>
                  <a:lnTo>
                    <a:pt x="143" y="103"/>
                  </a:lnTo>
                  <a:lnTo>
                    <a:pt x="147" y="101"/>
                  </a:lnTo>
                  <a:lnTo>
                    <a:pt x="151" y="99"/>
                  </a:lnTo>
                  <a:lnTo>
                    <a:pt x="155" y="97"/>
                  </a:lnTo>
                  <a:lnTo>
                    <a:pt x="157" y="95"/>
                  </a:lnTo>
                  <a:lnTo>
                    <a:pt x="160" y="93"/>
                  </a:lnTo>
                  <a:lnTo>
                    <a:pt x="164" y="91"/>
                  </a:lnTo>
                  <a:lnTo>
                    <a:pt x="166" y="87"/>
                  </a:lnTo>
                  <a:lnTo>
                    <a:pt x="170" y="85"/>
                  </a:lnTo>
                  <a:lnTo>
                    <a:pt x="172" y="83"/>
                  </a:lnTo>
                  <a:lnTo>
                    <a:pt x="174" y="79"/>
                  </a:lnTo>
                  <a:lnTo>
                    <a:pt x="178" y="77"/>
                  </a:lnTo>
                  <a:lnTo>
                    <a:pt x="178" y="74"/>
                  </a:lnTo>
                  <a:lnTo>
                    <a:pt x="180" y="70"/>
                  </a:lnTo>
                  <a:lnTo>
                    <a:pt x="193" y="66"/>
                  </a:lnTo>
                  <a:lnTo>
                    <a:pt x="193" y="64"/>
                  </a:lnTo>
                  <a:lnTo>
                    <a:pt x="195" y="64"/>
                  </a:lnTo>
                  <a:lnTo>
                    <a:pt x="195" y="62"/>
                  </a:lnTo>
                  <a:lnTo>
                    <a:pt x="197" y="62"/>
                  </a:lnTo>
                  <a:lnTo>
                    <a:pt x="199" y="62"/>
                  </a:lnTo>
                  <a:lnTo>
                    <a:pt x="201" y="62"/>
                  </a:lnTo>
                  <a:lnTo>
                    <a:pt x="201" y="64"/>
                  </a:lnTo>
                  <a:lnTo>
                    <a:pt x="203" y="64"/>
                  </a:lnTo>
                  <a:lnTo>
                    <a:pt x="203" y="62"/>
                  </a:lnTo>
                  <a:lnTo>
                    <a:pt x="205" y="62"/>
                  </a:lnTo>
                  <a:lnTo>
                    <a:pt x="207" y="62"/>
                  </a:lnTo>
                  <a:lnTo>
                    <a:pt x="207" y="60"/>
                  </a:lnTo>
                  <a:lnTo>
                    <a:pt x="209" y="60"/>
                  </a:lnTo>
                  <a:lnTo>
                    <a:pt x="211" y="60"/>
                  </a:lnTo>
                  <a:lnTo>
                    <a:pt x="213" y="58"/>
                  </a:lnTo>
                  <a:lnTo>
                    <a:pt x="215" y="58"/>
                  </a:lnTo>
                  <a:lnTo>
                    <a:pt x="217" y="60"/>
                  </a:lnTo>
                  <a:lnTo>
                    <a:pt x="219" y="60"/>
                  </a:lnTo>
                  <a:lnTo>
                    <a:pt x="221" y="60"/>
                  </a:lnTo>
                  <a:lnTo>
                    <a:pt x="221" y="62"/>
                  </a:lnTo>
                  <a:lnTo>
                    <a:pt x="222" y="62"/>
                  </a:lnTo>
                  <a:lnTo>
                    <a:pt x="224" y="62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8" y="60"/>
                  </a:lnTo>
                  <a:lnTo>
                    <a:pt x="230" y="60"/>
                  </a:lnTo>
                  <a:lnTo>
                    <a:pt x="232" y="58"/>
                  </a:lnTo>
                  <a:lnTo>
                    <a:pt x="234" y="58"/>
                  </a:lnTo>
                  <a:lnTo>
                    <a:pt x="236" y="58"/>
                  </a:lnTo>
                  <a:lnTo>
                    <a:pt x="238" y="58"/>
                  </a:lnTo>
                  <a:lnTo>
                    <a:pt x="240" y="58"/>
                  </a:lnTo>
                  <a:lnTo>
                    <a:pt x="242" y="58"/>
                  </a:lnTo>
                  <a:lnTo>
                    <a:pt x="242" y="56"/>
                  </a:lnTo>
                  <a:lnTo>
                    <a:pt x="244" y="54"/>
                  </a:lnTo>
                  <a:lnTo>
                    <a:pt x="246" y="52"/>
                  </a:lnTo>
                  <a:lnTo>
                    <a:pt x="246" y="50"/>
                  </a:lnTo>
                  <a:lnTo>
                    <a:pt x="248" y="50"/>
                  </a:lnTo>
                  <a:lnTo>
                    <a:pt x="248" y="48"/>
                  </a:lnTo>
                  <a:lnTo>
                    <a:pt x="248" y="46"/>
                  </a:lnTo>
                  <a:lnTo>
                    <a:pt x="248" y="44"/>
                  </a:lnTo>
                  <a:lnTo>
                    <a:pt x="250" y="44"/>
                  </a:lnTo>
                  <a:lnTo>
                    <a:pt x="252" y="43"/>
                  </a:lnTo>
                  <a:lnTo>
                    <a:pt x="253" y="41"/>
                  </a:lnTo>
                  <a:lnTo>
                    <a:pt x="255" y="39"/>
                  </a:lnTo>
                  <a:lnTo>
                    <a:pt x="257" y="39"/>
                  </a:lnTo>
                  <a:lnTo>
                    <a:pt x="259" y="39"/>
                  </a:lnTo>
                  <a:lnTo>
                    <a:pt x="261" y="37"/>
                  </a:lnTo>
                  <a:lnTo>
                    <a:pt x="263" y="37"/>
                  </a:lnTo>
                  <a:lnTo>
                    <a:pt x="265" y="35"/>
                  </a:lnTo>
                  <a:lnTo>
                    <a:pt x="267" y="33"/>
                  </a:lnTo>
                  <a:lnTo>
                    <a:pt x="269" y="33"/>
                  </a:lnTo>
                  <a:lnTo>
                    <a:pt x="271" y="31"/>
                  </a:lnTo>
                  <a:lnTo>
                    <a:pt x="273" y="31"/>
                  </a:lnTo>
                  <a:lnTo>
                    <a:pt x="275" y="31"/>
                  </a:lnTo>
                  <a:lnTo>
                    <a:pt x="275" y="29"/>
                  </a:lnTo>
                  <a:lnTo>
                    <a:pt x="277" y="29"/>
                  </a:lnTo>
                  <a:lnTo>
                    <a:pt x="281" y="29"/>
                  </a:lnTo>
                  <a:lnTo>
                    <a:pt x="281" y="27"/>
                  </a:lnTo>
                  <a:lnTo>
                    <a:pt x="283" y="27"/>
                  </a:lnTo>
                  <a:lnTo>
                    <a:pt x="285" y="27"/>
                  </a:lnTo>
                  <a:lnTo>
                    <a:pt x="285" y="25"/>
                  </a:lnTo>
                  <a:lnTo>
                    <a:pt x="286" y="25"/>
                  </a:lnTo>
                  <a:lnTo>
                    <a:pt x="288" y="23"/>
                  </a:lnTo>
                  <a:lnTo>
                    <a:pt x="290" y="23"/>
                  </a:lnTo>
                  <a:lnTo>
                    <a:pt x="290" y="21"/>
                  </a:lnTo>
                  <a:lnTo>
                    <a:pt x="292" y="21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4" y="17"/>
                  </a:lnTo>
                  <a:lnTo>
                    <a:pt x="296" y="15"/>
                  </a:lnTo>
                  <a:lnTo>
                    <a:pt x="298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6" y="13"/>
                  </a:lnTo>
                  <a:lnTo>
                    <a:pt x="310" y="13"/>
                  </a:lnTo>
                  <a:lnTo>
                    <a:pt x="312" y="13"/>
                  </a:lnTo>
                  <a:lnTo>
                    <a:pt x="314" y="13"/>
                  </a:lnTo>
                  <a:lnTo>
                    <a:pt x="316" y="13"/>
                  </a:lnTo>
                  <a:lnTo>
                    <a:pt x="317" y="13"/>
                  </a:lnTo>
                  <a:lnTo>
                    <a:pt x="317" y="15"/>
                  </a:lnTo>
                  <a:lnTo>
                    <a:pt x="319" y="15"/>
                  </a:lnTo>
                  <a:lnTo>
                    <a:pt x="321" y="15"/>
                  </a:lnTo>
                  <a:lnTo>
                    <a:pt x="323" y="15"/>
                  </a:lnTo>
                  <a:lnTo>
                    <a:pt x="325" y="15"/>
                  </a:lnTo>
                  <a:lnTo>
                    <a:pt x="327" y="15"/>
                  </a:lnTo>
                  <a:lnTo>
                    <a:pt x="329" y="15"/>
                  </a:lnTo>
                  <a:lnTo>
                    <a:pt x="331" y="15"/>
                  </a:lnTo>
                  <a:lnTo>
                    <a:pt x="335" y="15"/>
                  </a:lnTo>
                  <a:lnTo>
                    <a:pt x="337" y="15"/>
                  </a:lnTo>
                  <a:lnTo>
                    <a:pt x="339" y="13"/>
                  </a:lnTo>
                  <a:lnTo>
                    <a:pt x="341" y="15"/>
                  </a:lnTo>
                  <a:lnTo>
                    <a:pt x="343" y="15"/>
                  </a:lnTo>
                  <a:lnTo>
                    <a:pt x="343" y="17"/>
                  </a:lnTo>
                  <a:lnTo>
                    <a:pt x="345" y="17"/>
                  </a:lnTo>
                  <a:lnTo>
                    <a:pt x="347" y="17"/>
                  </a:lnTo>
                  <a:lnTo>
                    <a:pt x="347" y="19"/>
                  </a:lnTo>
                  <a:lnTo>
                    <a:pt x="348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4" y="19"/>
                  </a:lnTo>
                  <a:lnTo>
                    <a:pt x="356" y="19"/>
                  </a:lnTo>
                  <a:lnTo>
                    <a:pt x="358" y="19"/>
                  </a:lnTo>
                  <a:lnTo>
                    <a:pt x="360" y="17"/>
                  </a:lnTo>
                  <a:lnTo>
                    <a:pt x="362" y="17"/>
                  </a:lnTo>
                  <a:lnTo>
                    <a:pt x="364" y="17"/>
                  </a:lnTo>
                  <a:lnTo>
                    <a:pt x="366" y="15"/>
                  </a:lnTo>
                  <a:lnTo>
                    <a:pt x="368" y="13"/>
                  </a:lnTo>
                  <a:lnTo>
                    <a:pt x="368" y="11"/>
                  </a:lnTo>
                  <a:lnTo>
                    <a:pt x="370" y="10"/>
                  </a:lnTo>
                  <a:lnTo>
                    <a:pt x="370" y="8"/>
                  </a:lnTo>
                  <a:lnTo>
                    <a:pt x="370" y="6"/>
                  </a:lnTo>
                  <a:lnTo>
                    <a:pt x="370" y="4"/>
                  </a:lnTo>
                  <a:lnTo>
                    <a:pt x="370" y="2"/>
                  </a:lnTo>
                  <a:lnTo>
                    <a:pt x="374" y="2"/>
                  </a:lnTo>
                  <a:lnTo>
                    <a:pt x="376" y="2"/>
                  </a:lnTo>
                  <a:lnTo>
                    <a:pt x="378" y="2"/>
                  </a:lnTo>
                  <a:lnTo>
                    <a:pt x="379" y="2"/>
                  </a:lnTo>
                  <a:lnTo>
                    <a:pt x="381" y="2"/>
                  </a:lnTo>
                  <a:lnTo>
                    <a:pt x="383" y="2"/>
                  </a:lnTo>
                  <a:lnTo>
                    <a:pt x="385" y="2"/>
                  </a:lnTo>
                  <a:lnTo>
                    <a:pt x="387" y="2"/>
                  </a:lnTo>
                  <a:lnTo>
                    <a:pt x="389" y="4"/>
                  </a:lnTo>
                  <a:lnTo>
                    <a:pt x="391" y="4"/>
                  </a:lnTo>
                  <a:lnTo>
                    <a:pt x="393" y="4"/>
                  </a:lnTo>
                  <a:lnTo>
                    <a:pt x="397" y="4"/>
                  </a:lnTo>
                  <a:lnTo>
                    <a:pt x="399" y="2"/>
                  </a:lnTo>
                  <a:lnTo>
                    <a:pt x="401" y="2"/>
                  </a:lnTo>
                  <a:lnTo>
                    <a:pt x="403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9" y="2"/>
                  </a:lnTo>
                  <a:lnTo>
                    <a:pt x="410" y="0"/>
                  </a:lnTo>
                  <a:lnTo>
                    <a:pt x="414" y="2"/>
                  </a:lnTo>
                  <a:lnTo>
                    <a:pt x="416" y="2"/>
                  </a:lnTo>
                  <a:lnTo>
                    <a:pt x="420" y="2"/>
                  </a:lnTo>
                  <a:lnTo>
                    <a:pt x="422" y="2"/>
                  </a:lnTo>
                  <a:lnTo>
                    <a:pt x="424" y="2"/>
                  </a:lnTo>
                  <a:lnTo>
                    <a:pt x="426" y="2"/>
                  </a:lnTo>
                  <a:lnTo>
                    <a:pt x="428" y="2"/>
                  </a:lnTo>
                  <a:lnTo>
                    <a:pt x="430" y="4"/>
                  </a:lnTo>
                  <a:lnTo>
                    <a:pt x="434" y="4"/>
                  </a:lnTo>
                  <a:lnTo>
                    <a:pt x="436" y="4"/>
                  </a:lnTo>
                  <a:lnTo>
                    <a:pt x="438" y="4"/>
                  </a:lnTo>
                  <a:lnTo>
                    <a:pt x="440" y="6"/>
                  </a:lnTo>
                  <a:lnTo>
                    <a:pt x="441" y="6"/>
                  </a:lnTo>
                  <a:lnTo>
                    <a:pt x="443" y="8"/>
                  </a:lnTo>
                  <a:lnTo>
                    <a:pt x="445" y="8"/>
                  </a:lnTo>
                  <a:lnTo>
                    <a:pt x="445" y="10"/>
                  </a:lnTo>
                  <a:lnTo>
                    <a:pt x="445" y="11"/>
                  </a:lnTo>
                  <a:lnTo>
                    <a:pt x="447" y="11"/>
                  </a:lnTo>
                  <a:lnTo>
                    <a:pt x="447" y="13"/>
                  </a:lnTo>
                  <a:lnTo>
                    <a:pt x="449" y="15"/>
                  </a:lnTo>
                  <a:lnTo>
                    <a:pt x="447" y="15"/>
                  </a:lnTo>
                  <a:lnTo>
                    <a:pt x="445" y="17"/>
                  </a:lnTo>
                  <a:lnTo>
                    <a:pt x="443" y="17"/>
                  </a:lnTo>
                  <a:lnTo>
                    <a:pt x="441" y="19"/>
                  </a:lnTo>
                  <a:lnTo>
                    <a:pt x="440" y="19"/>
                  </a:lnTo>
                  <a:lnTo>
                    <a:pt x="438" y="21"/>
                  </a:lnTo>
                  <a:lnTo>
                    <a:pt x="436" y="21"/>
                  </a:lnTo>
                  <a:lnTo>
                    <a:pt x="436" y="23"/>
                  </a:lnTo>
                  <a:lnTo>
                    <a:pt x="434" y="23"/>
                  </a:lnTo>
                  <a:lnTo>
                    <a:pt x="434" y="25"/>
                  </a:lnTo>
                  <a:lnTo>
                    <a:pt x="432" y="27"/>
                  </a:lnTo>
                  <a:lnTo>
                    <a:pt x="430" y="29"/>
                  </a:lnTo>
                  <a:lnTo>
                    <a:pt x="430" y="31"/>
                  </a:lnTo>
                  <a:lnTo>
                    <a:pt x="428" y="31"/>
                  </a:lnTo>
                  <a:lnTo>
                    <a:pt x="428" y="33"/>
                  </a:lnTo>
                  <a:lnTo>
                    <a:pt x="426" y="33"/>
                  </a:lnTo>
                  <a:lnTo>
                    <a:pt x="426" y="35"/>
                  </a:lnTo>
                  <a:lnTo>
                    <a:pt x="426" y="37"/>
                  </a:lnTo>
                  <a:lnTo>
                    <a:pt x="426" y="39"/>
                  </a:lnTo>
                  <a:lnTo>
                    <a:pt x="426" y="41"/>
                  </a:lnTo>
                  <a:lnTo>
                    <a:pt x="428" y="41"/>
                  </a:lnTo>
                  <a:lnTo>
                    <a:pt x="430" y="43"/>
                  </a:lnTo>
                  <a:lnTo>
                    <a:pt x="432" y="44"/>
                  </a:lnTo>
                  <a:lnTo>
                    <a:pt x="434" y="44"/>
                  </a:lnTo>
                  <a:lnTo>
                    <a:pt x="436" y="46"/>
                  </a:lnTo>
                  <a:lnTo>
                    <a:pt x="438" y="46"/>
                  </a:lnTo>
                  <a:lnTo>
                    <a:pt x="438" y="48"/>
                  </a:lnTo>
                  <a:lnTo>
                    <a:pt x="440" y="50"/>
                  </a:lnTo>
                  <a:lnTo>
                    <a:pt x="440" y="52"/>
                  </a:lnTo>
                  <a:lnTo>
                    <a:pt x="440" y="54"/>
                  </a:lnTo>
                  <a:lnTo>
                    <a:pt x="440" y="56"/>
                  </a:lnTo>
                  <a:lnTo>
                    <a:pt x="441" y="60"/>
                  </a:lnTo>
                  <a:lnTo>
                    <a:pt x="443" y="62"/>
                  </a:lnTo>
                  <a:lnTo>
                    <a:pt x="443" y="64"/>
                  </a:lnTo>
                  <a:lnTo>
                    <a:pt x="443" y="68"/>
                  </a:lnTo>
                  <a:lnTo>
                    <a:pt x="443" y="70"/>
                  </a:lnTo>
                  <a:lnTo>
                    <a:pt x="443" y="72"/>
                  </a:lnTo>
                  <a:lnTo>
                    <a:pt x="443" y="74"/>
                  </a:lnTo>
                  <a:lnTo>
                    <a:pt x="441" y="74"/>
                  </a:lnTo>
                  <a:lnTo>
                    <a:pt x="441" y="75"/>
                  </a:lnTo>
                  <a:lnTo>
                    <a:pt x="441" y="77"/>
                  </a:lnTo>
                  <a:lnTo>
                    <a:pt x="440" y="81"/>
                  </a:lnTo>
                  <a:lnTo>
                    <a:pt x="440" y="83"/>
                  </a:lnTo>
                  <a:lnTo>
                    <a:pt x="438" y="85"/>
                  </a:lnTo>
                  <a:lnTo>
                    <a:pt x="438" y="87"/>
                  </a:lnTo>
                  <a:lnTo>
                    <a:pt x="438" y="89"/>
                  </a:lnTo>
                  <a:lnTo>
                    <a:pt x="438" y="91"/>
                  </a:lnTo>
                  <a:lnTo>
                    <a:pt x="438" y="93"/>
                  </a:lnTo>
                  <a:lnTo>
                    <a:pt x="438" y="95"/>
                  </a:lnTo>
                  <a:lnTo>
                    <a:pt x="438" y="97"/>
                  </a:lnTo>
                  <a:lnTo>
                    <a:pt x="438" y="99"/>
                  </a:lnTo>
                  <a:lnTo>
                    <a:pt x="436" y="101"/>
                  </a:lnTo>
                  <a:lnTo>
                    <a:pt x="436" y="103"/>
                  </a:lnTo>
                  <a:lnTo>
                    <a:pt x="436" y="105"/>
                  </a:lnTo>
                  <a:lnTo>
                    <a:pt x="434" y="106"/>
                  </a:lnTo>
                  <a:lnTo>
                    <a:pt x="434" y="108"/>
                  </a:lnTo>
                  <a:lnTo>
                    <a:pt x="432" y="108"/>
                  </a:lnTo>
                  <a:lnTo>
                    <a:pt x="430" y="108"/>
                  </a:lnTo>
                  <a:lnTo>
                    <a:pt x="426" y="108"/>
                  </a:lnTo>
                  <a:lnTo>
                    <a:pt x="424" y="106"/>
                  </a:lnTo>
                  <a:lnTo>
                    <a:pt x="422" y="106"/>
                  </a:lnTo>
                  <a:lnTo>
                    <a:pt x="420" y="106"/>
                  </a:lnTo>
                  <a:lnTo>
                    <a:pt x="418" y="106"/>
                  </a:lnTo>
                  <a:lnTo>
                    <a:pt x="416" y="108"/>
                  </a:lnTo>
                  <a:lnTo>
                    <a:pt x="414" y="110"/>
                  </a:lnTo>
                  <a:lnTo>
                    <a:pt x="414" y="112"/>
                  </a:lnTo>
                  <a:lnTo>
                    <a:pt x="412" y="114"/>
                  </a:lnTo>
                  <a:lnTo>
                    <a:pt x="412" y="116"/>
                  </a:lnTo>
                  <a:lnTo>
                    <a:pt x="412" y="118"/>
                  </a:lnTo>
                  <a:lnTo>
                    <a:pt x="414" y="120"/>
                  </a:lnTo>
                  <a:lnTo>
                    <a:pt x="414" y="122"/>
                  </a:lnTo>
                  <a:lnTo>
                    <a:pt x="416" y="122"/>
                  </a:lnTo>
                  <a:lnTo>
                    <a:pt x="418" y="124"/>
                  </a:lnTo>
                  <a:lnTo>
                    <a:pt x="420" y="124"/>
                  </a:lnTo>
                  <a:lnTo>
                    <a:pt x="422" y="124"/>
                  </a:lnTo>
                  <a:lnTo>
                    <a:pt x="424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0" y="126"/>
                  </a:lnTo>
                  <a:lnTo>
                    <a:pt x="432" y="126"/>
                  </a:lnTo>
                  <a:lnTo>
                    <a:pt x="434" y="126"/>
                  </a:lnTo>
                  <a:lnTo>
                    <a:pt x="436" y="128"/>
                  </a:lnTo>
                  <a:lnTo>
                    <a:pt x="438" y="130"/>
                  </a:lnTo>
                  <a:lnTo>
                    <a:pt x="440" y="132"/>
                  </a:lnTo>
                  <a:lnTo>
                    <a:pt x="440" y="134"/>
                  </a:lnTo>
                  <a:lnTo>
                    <a:pt x="440" y="136"/>
                  </a:lnTo>
                  <a:lnTo>
                    <a:pt x="441" y="137"/>
                  </a:lnTo>
                  <a:lnTo>
                    <a:pt x="443" y="139"/>
                  </a:lnTo>
                  <a:lnTo>
                    <a:pt x="443" y="141"/>
                  </a:lnTo>
                  <a:lnTo>
                    <a:pt x="445" y="143"/>
                  </a:lnTo>
                  <a:lnTo>
                    <a:pt x="447" y="145"/>
                  </a:lnTo>
                  <a:lnTo>
                    <a:pt x="447" y="147"/>
                  </a:lnTo>
                  <a:lnTo>
                    <a:pt x="449" y="147"/>
                  </a:lnTo>
                  <a:lnTo>
                    <a:pt x="451" y="147"/>
                  </a:lnTo>
                  <a:lnTo>
                    <a:pt x="453" y="147"/>
                  </a:lnTo>
                  <a:lnTo>
                    <a:pt x="455" y="147"/>
                  </a:lnTo>
                  <a:lnTo>
                    <a:pt x="457" y="147"/>
                  </a:lnTo>
                  <a:lnTo>
                    <a:pt x="459" y="145"/>
                  </a:lnTo>
                  <a:lnTo>
                    <a:pt x="461" y="145"/>
                  </a:lnTo>
                  <a:lnTo>
                    <a:pt x="463" y="145"/>
                  </a:lnTo>
                  <a:lnTo>
                    <a:pt x="465" y="145"/>
                  </a:lnTo>
                  <a:lnTo>
                    <a:pt x="467" y="143"/>
                  </a:lnTo>
                  <a:lnTo>
                    <a:pt x="469" y="145"/>
                  </a:lnTo>
                  <a:lnTo>
                    <a:pt x="472" y="145"/>
                  </a:lnTo>
                  <a:lnTo>
                    <a:pt x="474" y="147"/>
                  </a:lnTo>
                  <a:lnTo>
                    <a:pt x="476" y="149"/>
                  </a:lnTo>
                  <a:lnTo>
                    <a:pt x="478" y="149"/>
                  </a:lnTo>
                  <a:lnTo>
                    <a:pt x="480" y="151"/>
                  </a:lnTo>
                  <a:lnTo>
                    <a:pt x="484" y="153"/>
                  </a:lnTo>
                  <a:lnTo>
                    <a:pt x="486" y="155"/>
                  </a:lnTo>
                  <a:lnTo>
                    <a:pt x="486" y="157"/>
                  </a:lnTo>
                  <a:lnTo>
                    <a:pt x="488" y="157"/>
                  </a:lnTo>
                  <a:lnTo>
                    <a:pt x="488" y="159"/>
                  </a:lnTo>
                  <a:lnTo>
                    <a:pt x="488" y="161"/>
                  </a:lnTo>
                  <a:lnTo>
                    <a:pt x="490" y="163"/>
                  </a:lnTo>
                  <a:lnTo>
                    <a:pt x="492" y="165"/>
                  </a:lnTo>
                  <a:lnTo>
                    <a:pt x="492" y="167"/>
                  </a:lnTo>
                  <a:lnTo>
                    <a:pt x="496" y="168"/>
                  </a:lnTo>
                  <a:lnTo>
                    <a:pt x="498" y="168"/>
                  </a:lnTo>
                  <a:lnTo>
                    <a:pt x="500" y="168"/>
                  </a:lnTo>
                  <a:lnTo>
                    <a:pt x="502" y="168"/>
                  </a:lnTo>
                  <a:lnTo>
                    <a:pt x="503" y="170"/>
                  </a:lnTo>
                  <a:lnTo>
                    <a:pt x="505" y="172"/>
                  </a:lnTo>
                  <a:lnTo>
                    <a:pt x="507" y="172"/>
                  </a:lnTo>
                  <a:lnTo>
                    <a:pt x="507" y="174"/>
                  </a:lnTo>
                  <a:lnTo>
                    <a:pt x="507" y="176"/>
                  </a:lnTo>
                  <a:lnTo>
                    <a:pt x="509" y="178"/>
                  </a:lnTo>
                  <a:lnTo>
                    <a:pt x="509" y="180"/>
                  </a:lnTo>
                  <a:lnTo>
                    <a:pt x="509" y="182"/>
                  </a:lnTo>
                  <a:lnTo>
                    <a:pt x="511" y="184"/>
                  </a:lnTo>
                  <a:lnTo>
                    <a:pt x="513" y="186"/>
                  </a:lnTo>
                  <a:lnTo>
                    <a:pt x="515" y="186"/>
                  </a:lnTo>
                  <a:lnTo>
                    <a:pt x="517" y="186"/>
                  </a:lnTo>
                  <a:lnTo>
                    <a:pt x="517" y="184"/>
                  </a:lnTo>
                  <a:lnTo>
                    <a:pt x="519" y="184"/>
                  </a:lnTo>
                  <a:lnTo>
                    <a:pt x="521" y="184"/>
                  </a:lnTo>
                  <a:lnTo>
                    <a:pt x="523" y="184"/>
                  </a:lnTo>
                  <a:lnTo>
                    <a:pt x="525" y="184"/>
                  </a:lnTo>
                  <a:lnTo>
                    <a:pt x="527" y="184"/>
                  </a:lnTo>
                  <a:lnTo>
                    <a:pt x="529" y="184"/>
                  </a:lnTo>
                  <a:lnTo>
                    <a:pt x="529" y="186"/>
                  </a:lnTo>
                  <a:lnTo>
                    <a:pt x="531" y="188"/>
                  </a:lnTo>
                  <a:lnTo>
                    <a:pt x="533" y="188"/>
                  </a:lnTo>
                  <a:lnTo>
                    <a:pt x="533" y="190"/>
                  </a:lnTo>
                  <a:lnTo>
                    <a:pt x="534" y="192"/>
                  </a:lnTo>
                  <a:lnTo>
                    <a:pt x="534" y="194"/>
                  </a:lnTo>
                  <a:lnTo>
                    <a:pt x="536" y="194"/>
                  </a:lnTo>
                  <a:lnTo>
                    <a:pt x="536" y="196"/>
                  </a:lnTo>
                  <a:lnTo>
                    <a:pt x="538" y="196"/>
                  </a:lnTo>
                  <a:lnTo>
                    <a:pt x="540" y="198"/>
                  </a:lnTo>
                  <a:lnTo>
                    <a:pt x="542" y="199"/>
                  </a:lnTo>
                  <a:lnTo>
                    <a:pt x="544" y="201"/>
                  </a:lnTo>
                  <a:lnTo>
                    <a:pt x="544" y="203"/>
                  </a:lnTo>
                  <a:lnTo>
                    <a:pt x="544" y="205"/>
                  </a:lnTo>
                  <a:lnTo>
                    <a:pt x="546" y="205"/>
                  </a:lnTo>
                  <a:lnTo>
                    <a:pt x="546" y="207"/>
                  </a:lnTo>
                  <a:lnTo>
                    <a:pt x="546" y="209"/>
                  </a:lnTo>
                  <a:lnTo>
                    <a:pt x="546" y="211"/>
                  </a:lnTo>
                  <a:lnTo>
                    <a:pt x="548" y="213"/>
                  </a:lnTo>
                  <a:lnTo>
                    <a:pt x="548" y="215"/>
                  </a:lnTo>
                  <a:lnTo>
                    <a:pt x="550" y="217"/>
                  </a:lnTo>
                  <a:lnTo>
                    <a:pt x="552" y="217"/>
                  </a:lnTo>
                  <a:lnTo>
                    <a:pt x="556" y="217"/>
                  </a:lnTo>
                  <a:lnTo>
                    <a:pt x="560" y="217"/>
                  </a:lnTo>
                  <a:lnTo>
                    <a:pt x="565" y="215"/>
                  </a:lnTo>
                  <a:lnTo>
                    <a:pt x="569" y="215"/>
                  </a:lnTo>
                  <a:lnTo>
                    <a:pt x="573" y="215"/>
                  </a:lnTo>
                  <a:lnTo>
                    <a:pt x="579" y="215"/>
                  </a:lnTo>
                  <a:lnTo>
                    <a:pt x="581" y="213"/>
                  </a:lnTo>
                  <a:lnTo>
                    <a:pt x="587" y="211"/>
                  </a:lnTo>
                  <a:lnTo>
                    <a:pt x="589" y="209"/>
                  </a:lnTo>
                  <a:lnTo>
                    <a:pt x="591" y="207"/>
                  </a:lnTo>
                  <a:lnTo>
                    <a:pt x="593" y="207"/>
                  </a:lnTo>
                  <a:lnTo>
                    <a:pt x="595" y="205"/>
                  </a:lnTo>
                  <a:lnTo>
                    <a:pt x="596" y="203"/>
                  </a:lnTo>
                  <a:lnTo>
                    <a:pt x="598" y="201"/>
                  </a:lnTo>
                  <a:lnTo>
                    <a:pt x="600" y="201"/>
                  </a:lnTo>
                  <a:lnTo>
                    <a:pt x="602" y="201"/>
                  </a:lnTo>
                  <a:lnTo>
                    <a:pt x="604" y="201"/>
                  </a:lnTo>
                  <a:lnTo>
                    <a:pt x="608" y="201"/>
                  </a:lnTo>
                  <a:lnTo>
                    <a:pt x="610" y="203"/>
                  </a:lnTo>
                  <a:lnTo>
                    <a:pt x="614" y="203"/>
                  </a:lnTo>
                  <a:lnTo>
                    <a:pt x="616" y="205"/>
                  </a:lnTo>
                  <a:lnTo>
                    <a:pt x="618" y="205"/>
                  </a:lnTo>
                  <a:lnTo>
                    <a:pt x="620" y="207"/>
                  </a:lnTo>
                  <a:lnTo>
                    <a:pt x="622" y="207"/>
                  </a:lnTo>
                  <a:lnTo>
                    <a:pt x="624" y="207"/>
                  </a:lnTo>
                  <a:lnTo>
                    <a:pt x="626" y="207"/>
                  </a:lnTo>
                  <a:lnTo>
                    <a:pt x="629" y="209"/>
                  </a:lnTo>
                  <a:lnTo>
                    <a:pt x="633" y="209"/>
                  </a:lnTo>
                  <a:lnTo>
                    <a:pt x="637" y="211"/>
                  </a:lnTo>
                  <a:lnTo>
                    <a:pt x="639" y="211"/>
                  </a:lnTo>
                  <a:lnTo>
                    <a:pt x="643" y="209"/>
                  </a:lnTo>
                  <a:lnTo>
                    <a:pt x="645" y="209"/>
                  </a:lnTo>
                  <a:lnTo>
                    <a:pt x="649" y="209"/>
                  </a:lnTo>
                  <a:lnTo>
                    <a:pt x="651" y="209"/>
                  </a:lnTo>
                  <a:lnTo>
                    <a:pt x="655" y="209"/>
                  </a:lnTo>
                  <a:lnTo>
                    <a:pt x="659" y="209"/>
                  </a:lnTo>
                  <a:lnTo>
                    <a:pt x="660" y="209"/>
                  </a:lnTo>
                  <a:lnTo>
                    <a:pt x="664" y="211"/>
                  </a:lnTo>
                  <a:lnTo>
                    <a:pt x="666" y="211"/>
                  </a:lnTo>
                  <a:lnTo>
                    <a:pt x="668" y="213"/>
                  </a:lnTo>
                  <a:lnTo>
                    <a:pt x="670" y="215"/>
                  </a:lnTo>
                  <a:lnTo>
                    <a:pt x="672" y="217"/>
                  </a:lnTo>
                  <a:lnTo>
                    <a:pt x="674" y="217"/>
                  </a:lnTo>
                  <a:lnTo>
                    <a:pt x="676" y="217"/>
                  </a:lnTo>
                  <a:lnTo>
                    <a:pt x="678" y="217"/>
                  </a:lnTo>
                  <a:lnTo>
                    <a:pt x="680" y="215"/>
                  </a:lnTo>
                  <a:lnTo>
                    <a:pt x="680" y="213"/>
                  </a:lnTo>
                  <a:lnTo>
                    <a:pt x="684" y="213"/>
                  </a:lnTo>
                  <a:lnTo>
                    <a:pt x="686" y="215"/>
                  </a:lnTo>
                  <a:lnTo>
                    <a:pt x="686" y="217"/>
                  </a:lnTo>
                  <a:lnTo>
                    <a:pt x="684" y="219"/>
                  </a:lnTo>
                  <a:lnTo>
                    <a:pt x="684" y="221"/>
                  </a:lnTo>
                  <a:lnTo>
                    <a:pt x="684" y="223"/>
                  </a:lnTo>
                  <a:lnTo>
                    <a:pt x="686" y="225"/>
                  </a:lnTo>
                  <a:lnTo>
                    <a:pt x="688" y="225"/>
                  </a:lnTo>
                  <a:lnTo>
                    <a:pt x="688" y="223"/>
                  </a:lnTo>
                  <a:lnTo>
                    <a:pt x="690" y="223"/>
                  </a:lnTo>
                  <a:lnTo>
                    <a:pt x="691" y="223"/>
                  </a:lnTo>
                  <a:lnTo>
                    <a:pt x="693" y="223"/>
                  </a:lnTo>
                  <a:lnTo>
                    <a:pt x="695" y="223"/>
                  </a:lnTo>
                  <a:lnTo>
                    <a:pt x="697" y="225"/>
                  </a:lnTo>
                  <a:lnTo>
                    <a:pt x="699" y="225"/>
                  </a:lnTo>
                  <a:lnTo>
                    <a:pt x="701" y="225"/>
                  </a:lnTo>
                  <a:lnTo>
                    <a:pt x="703" y="225"/>
                  </a:lnTo>
                  <a:lnTo>
                    <a:pt x="705" y="225"/>
                  </a:lnTo>
                  <a:lnTo>
                    <a:pt x="707" y="223"/>
                  </a:lnTo>
                  <a:lnTo>
                    <a:pt x="709" y="223"/>
                  </a:lnTo>
                  <a:lnTo>
                    <a:pt x="711" y="223"/>
                  </a:lnTo>
                  <a:lnTo>
                    <a:pt x="713" y="223"/>
                  </a:lnTo>
                  <a:lnTo>
                    <a:pt x="713" y="221"/>
                  </a:lnTo>
                  <a:lnTo>
                    <a:pt x="715" y="221"/>
                  </a:lnTo>
                  <a:lnTo>
                    <a:pt x="717" y="223"/>
                  </a:lnTo>
                  <a:lnTo>
                    <a:pt x="719" y="223"/>
                  </a:lnTo>
                  <a:lnTo>
                    <a:pt x="721" y="225"/>
                  </a:lnTo>
                  <a:lnTo>
                    <a:pt x="722" y="225"/>
                  </a:lnTo>
                  <a:lnTo>
                    <a:pt x="722" y="227"/>
                  </a:lnTo>
                  <a:lnTo>
                    <a:pt x="724" y="229"/>
                  </a:lnTo>
                  <a:lnTo>
                    <a:pt x="724" y="231"/>
                  </a:lnTo>
                  <a:lnTo>
                    <a:pt x="726" y="231"/>
                  </a:lnTo>
                  <a:lnTo>
                    <a:pt x="726" y="232"/>
                  </a:lnTo>
                  <a:lnTo>
                    <a:pt x="728" y="234"/>
                  </a:lnTo>
                  <a:lnTo>
                    <a:pt x="730" y="236"/>
                  </a:lnTo>
                  <a:lnTo>
                    <a:pt x="732" y="236"/>
                  </a:lnTo>
                  <a:lnTo>
                    <a:pt x="732" y="238"/>
                  </a:lnTo>
                  <a:lnTo>
                    <a:pt x="734" y="238"/>
                  </a:lnTo>
                  <a:lnTo>
                    <a:pt x="736" y="238"/>
                  </a:lnTo>
                  <a:lnTo>
                    <a:pt x="738" y="238"/>
                  </a:lnTo>
                  <a:lnTo>
                    <a:pt x="738" y="240"/>
                  </a:lnTo>
                  <a:lnTo>
                    <a:pt x="740" y="240"/>
                  </a:lnTo>
                  <a:lnTo>
                    <a:pt x="742" y="240"/>
                  </a:lnTo>
                  <a:lnTo>
                    <a:pt x="744" y="240"/>
                  </a:lnTo>
                  <a:lnTo>
                    <a:pt x="746" y="240"/>
                  </a:lnTo>
                  <a:lnTo>
                    <a:pt x="748" y="240"/>
                  </a:lnTo>
                  <a:lnTo>
                    <a:pt x="750" y="240"/>
                  </a:lnTo>
                  <a:lnTo>
                    <a:pt x="750" y="242"/>
                  </a:lnTo>
                  <a:lnTo>
                    <a:pt x="752" y="242"/>
                  </a:lnTo>
                  <a:lnTo>
                    <a:pt x="753" y="242"/>
                  </a:lnTo>
                  <a:lnTo>
                    <a:pt x="753" y="244"/>
                  </a:lnTo>
                  <a:lnTo>
                    <a:pt x="755" y="244"/>
                  </a:lnTo>
                  <a:lnTo>
                    <a:pt x="757" y="244"/>
                  </a:lnTo>
                  <a:lnTo>
                    <a:pt x="757" y="246"/>
                  </a:lnTo>
                  <a:lnTo>
                    <a:pt x="759" y="246"/>
                  </a:lnTo>
                  <a:lnTo>
                    <a:pt x="761" y="246"/>
                  </a:lnTo>
                  <a:lnTo>
                    <a:pt x="763" y="246"/>
                  </a:lnTo>
                  <a:lnTo>
                    <a:pt x="765" y="248"/>
                  </a:lnTo>
                  <a:lnTo>
                    <a:pt x="767" y="248"/>
                  </a:lnTo>
                  <a:lnTo>
                    <a:pt x="767" y="250"/>
                  </a:lnTo>
                  <a:lnTo>
                    <a:pt x="767" y="252"/>
                  </a:lnTo>
                  <a:lnTo>
                    <a:pt x="769" y="252"/>
                  </a:lnTo>
                  <a:lnTo>
                    <a:pt x="769" y="254"/>
                  </a:lnTo>
                  <a:lnTo>
                    <a:pt x="771" y="254"/>
                  </a:lnTo>
                  <a:lnTo>
                    <a:pt x="771" y="256"/>
                  </a:lnTo>
                  <a:lnTo>
                    <a:pt x="771" y="258"/>
                  </a:lnTo>
                  <a:lnTo>
                    <a:pt x="773" y="258"/>
                  </a:lnTo>
                  <a:lnTo>
                    <a:pt x="773" y="260"/>
                  </a:lnTo>
                  <a:lnTo>
                    <a:pt x="773" y="262"/>
                  </a:lnTo>
                  <a:lnTo>
                    <a:pt x="773" y="263"/>
                  </a:lnTo>
                  <a:lnTo>
                    <a:pt x="771" y="265"/>
                  </a:lnTo>
                  <a:lnTo>
                    <a:pt x="771" y="267"/>
                  </a:lnTo>
                  <a:lnTo>
                    <a:pt x="773" y="269"/>
                  </a:lnTo>
                  <a:lnTo>
                    <a:pt x="773" y="271"/>
                  </a:lnTo>
                  <a:lnTo>
                    <a:pt x="773" y="273"/>
                  </a:lnTo>
                  <a:lnTo>
                    <a:pt x="775" y="273"/>
                  </a:lnTo>
                  <a:lnTo>
                    <a:pt x="775" y="275"/>
                  </a:lnTo>
                  <a:lnTo>
                    <a:pt x="777" y="275"/>
                  </a:lnTo>
                  <a:lnTo>
                    <a:pt x="777" y="277"/>
                  </a:lnTo>
                  <a:lnTo>
                    <a:pt x="777" y="279"/>
                  </a:lnTo>
                  <a:lnTo>
                    <a:pt x="779" y="279"/>
                  </a:lnTo>
                  <a:lnTo>
                    <a:pt x="779" y="281"/>
                  </a:lnTo>
                  <a:lnTo>
                    <a:pt x="781" y="281"/>
                  </a:lnTo>
                  <a:lnTo>
                    <a:pt x="781" y="283"/>
                  </a:lnTo>
                  <a:lnTo>
                    <a:pt x="781" y="285"/>
                  </a:lnTo>
                  <a:lnTo>
                    <a:pt x="783" y="285"/>
                  </a:lnTo>
                  <a:lnTo>
                    <a:pt x="784" y="285"/>
                  </a:lnTo>
                  <a:lnTo>
                    <a:pt x="784" y="283"/>
                  </a:lnTo>
                  <a:lnTo>
                    <a:pt x="786" y="283"/>
                  </a:lnTo>
                  <a:lnTo>
                    <a:pt x="786" y="281"/>
                  </a:lnTo>
                  <a:lnTo>
                    <a:pt x="788" y="281"/>
                  </a:lnTo>
                  <a:lnTo>
                    <a:pt x="790" y="281"/>
                  </a:lnTo>
                  <a:lnTo>
                    <a:pt x="792" y="279"/>
                  </a:lnTo>
                  <a:lnTo>
                    <a:pt x="794" y="279"/>
                  </a:lnTo>
                  <a:lnTo>
                    <a:pt x="796" y="279"/>
                  </a:lnTo>
                  <a:lnTo>
                    <a:pt x="798" y="279"/>
                  </a:lnTo>
                  <a:lnTo>
                    <a:pt x="798" y="277"/>
                  </a:lnTo>
                  <a:lnTo>
                    <a:pt x="798" y="275"/>
                  </a:lnTo>
                  <a:lnTo>
                    <a:pt x="800" y="275"/>
                  </a:lnTo>
                  <a:lnTo>
                    <a:pt x="802" y="275"/>
                  </a:lnTo>
                  <a:lnTo>
                    <a:pt x="802" y="273"/>
                  </a:lnTo>
                  <a:lnTo>
                    <a:pt x="804" y="273"/>
                  </a:lnTo>
                  <a:lnTo>
                    <a:pt x="804" y="271"/>
                  </a:lnTo>
                  <a:lnTo>
                    <a:pt x="806" y="271"/>
                  </a:lnTo>
                  <a:lnTo>
                    <a:pt x="808" y="271"/>
                  </a:lnTo>
                  <a:lnTo>
                    <a:pt x="808" y="269"/>
                  </a:lnTo>
                  <a:lnTo>
                    <a:pt x="810" y="269"/>
                  </a:lnTo>
                  <a:lnTo>
                    <a:pt x="812" y="269"/>
                  </a:lnTo>
                  <a:lnTo>
                    <a:pt x="814" y="269"/>
                  </a:lnTo>
                  <a:lnTo>
                    <a:pt x="815" y="271"/>
                  </a:lnTo>
                  <a:lnTo>
                    <a:pt x="817" y="269"/>
                  </a:lnTo>
                  <a:lnTo>
                    <a:pt x="819" y="267"/>
                  </a:lnTo>
                  <a:lnTo>
                    <a:pt x="821" y="267"/>
                  </a:lnTo>
                  <a:lnTo>
                    <a:pt x="825" y="265"/>
                  </a:lnTo>
                  <a:lnTo>
                    <a:pt x="827" y="263"/>
                  </a:lnTo>
                  <a:lnTo>
                    <a:pt x="829" y="263"/>
                  </a:lnTo>
                  <a:lnTo>
                    <a:pt x="833" y="265"/>
                  </a:lnTo>
                  <a:lnTo>
                    <a:pt x="837" y="267"/>
                  </a:lnTo>
                  <a:lnTo>
                    <a:pt x="839" y="269"/>
                  </a:lnTo>
                  <a:lnTo>
                    <a:pt x="843" y="273"/>
                  </a:lnTo>
                  <a:lnTo>
                    <a:pt x="846" y="275"/>
                  </a:lnTo>
                  <a:lnTo>
                    <a:pt x="848" y="277"/>
                  </a:lnTo>
                  <a:lnTo>
                    <a:pt x="852" y="279"/>
                  </a:lnTo>
                  <a:lnTo>
                    <a:pt x="854" y="283"/>
                  </a:lnTo>
                  <a:lnTo>
                    <a:pt x="858" y="285"/>
                  </a:lnTo>
                  <a:lnTo>
                    <a:pt x="860" y="285"/>
                  </a:lnTo>
                  <a:lnTo>
                    <a:pt x="862" y="287"/>
                  </a:lnTo>
                  <a:lnTo>
                    <a:pt x="864" y="289"/>
                  </a:lnTo>
                  <a:lnTo>
                    <a:pt x="864" y="291"/>
                  </a:lnTo>
                  <a:lnTo>
                    <a:pt x="866" y="293"/>
                  </a:lnTo>
                  <a:lnTo>
                    <a:pt x="868" y="296"/>
                  </a:lnTo>
                  <a:lnTo>
                    <a:pt x="870" y="298"/>
                  </a:lnTo>
                  <a:lnTo>
                    <a:pt x="874" y="298"/>
                  </a:lnTo>
                  <a:lnTo>
                    <a:pt x="877" y="298"/>
                  </a:lnTo>
                  <a:lnTo>
                    <a:pt x="879" y="298"/>
                  </a:lnTo>
                  <a:lnTo>
                    <a:pt x="881" y="298"/>
                  </a:lnTo>
                  <a:lnTo>
                    <a:pt x="883" y="300"/>
                  </a:lnTo>
                  <a:lnTo>
                    <a:pt x="885" y="300"/>
                  </a:lnTo>
                  <a:lnTo>
                    <a:pt x="887" y="298"/>
                  </a:lnTo>
                  <a:lnTo>
                    <a:pt x="889" y="298"/>
                  </a:lnTo>
                  <a:lnTo>
                    <a:pt x="891" y="296"/>
                  </a:lnTo>
                  <a:lnTo>
                    <a:pt x="893" y="296"/>
                  </a:lnTo>
                  <a:lnTo>
                    <a:pt x="895" y="296"/>
                  </a:lnTo>
                  <a:lnTo>
                    <a:pt x="897" y="294"/>
                  </a:lnTo>
                  <a:lnTo>
                    <a:pt x="899" y="296"/>
                  </a:lnTo>
                  <a:lnTo>
                    <a:pt x="901" y="296"/>
                  </a:lnTo>
                  <a:lnTo>
                    <a:pt x="903" y="296"/>
                  </a:lnTo>
                  <a:lnTo>
                    <a:pt x="905" y="296"/>
                  </a:lnTo>
                  <a:lnTo>
                    <a:pt x="908" y="296"/>
                  </a:lnTo>
                  <a:lnTo>
                    <a:pt x="910" y="298"/>
                  </a:lnTo>
                  <a:lnTo>
                    <a:pt x="912" y="300"/>
                  </a:lnTo>
                  <a:lnTo>
                    <a:pt x="914" y="300"/>
                  </a:lnTo>
                  <a:lnTo>
                    <a:pt x="914" y="302"/>
                  </a:lnTo>
                  <a:lnTo>
                    <a:pt x="916" y="302"/>
                  </a:lnTo>
                  <a:lnTo>
                    <a:pt x="918" y="302"/>
                  </a:lnTo>
                  <a:lnTo>
                    <a:pt x="918" y="304"/>
                  </a:lnTo>
                  <a:lnTo>
                    <a:pt x="920" y="304"/>
                  </a:lnTo>
                  <a:lnTo>
                    <a:pt x="920" y="306"/>
                  </a:lnTo>
                  <a:lnTo>
                    <a:pt x="918" y="306"/>
                  </a:lnTo>
                  <a:lnTo>
                    <a:pt x="920" y="308"/>
                  </a:lnTo>
                  <a:lnTo>
                    <a:pt x="922" y="308"/>
                  </a:lnTo>
                  <a:lnTo>
                    <a:pt x="924" y="310"/>
                  </a:lnTo>
                  <a:lnTo>
                    <a:pt x="928" y="310"/>
                  </a:lnTo>
                  <a:lnTo>
                    <a:pt x="932" y="310"/>
                  </a:lnTo>
                  <a:lnTo>
                    <a:pt x="934" y="310"/>
                  </a:lnTo>
                  <a:lnTo>
                    <a:pt x="936" y="312"/>
                  </a:lnTo>
                  <a:lnTo>
                    <a:pt x="938" y="314"/>
                  </a:lnTo>
                  <a:lnTo>
                    <a:pt x="938" y="316"/>
                  </a:lnTo>
                  <a:lnTo>
                    <a:pt x="936" y="318"/>
                  </a:lnTo>
                  <a:lnTo>
                    <a:pt x="938" y="322"/>
                  </a:lnTo>
                  <a:lnTo>
                    <a:pt x="938" y="324"/>
                  </a:lnTo>
                  <a:lnTo>
                    <a:pt x="940" y="325"/>
                  </a:lnTo>
                  <a:lnTo>
                    <a:pt x="940" y="329"/>
                  </a:lnTo>
                  <a:lnTo>
                    <a:pt x="940" y="331"/>
                  </a:lnTo>
                  <a:lnTo>
                    <a:pt x="938" y="333"/>
                  </a:lnTo>
                  <a:lnTo>
                    <a:pt x="936" y="335"/>
                  </a:lnTo>
                  <a:lnTo>
                    <a:pt x="932" y="337"/>
                  </a:lnTo>
                  <a:lnTo>
                    <a:pt x="932" y="339"/>
                  </a:lnTo>
                  <a:lnTo>
                    <a:pt x="932" y="341"/>
                  </a:lnTo>
                  <a:lnTo>
                    <a:pt x="932" y="345"/>
                  </a:lnTo>
                  <a:lnTo>
                    <a:pt x="930" y="349"/>
                  </a:lnTo>
                  <a:lnTo>
                    <a:pt x="930" y="351"/>
                  </a:lnTo>
                  <a:lnTo>
                    <a:pt x="930" y="353"/>
                  </a:lnTo>
                  <a:lnTo>
                    <a:pt x="928" y="355"/>
                  </a:lnTo>
                  <a:lnTo>
                    <a:pt x="930" y="358"/>
                  </a:lnTo>
                  <a:lnTo>
                    <a:pt x="930" y="360"/>
                  </a:lnTo>
                  <a:lnTo>
                    <a:pt x="932" y="362"/>
                  </a:lnTo>
                  <a:lnTo>
                    <a:pt x="934" y="366"/>
                  </a:lnTo>
                  <a:lnTo>
                    <a:pt x="934" y="368"/>
                  </a:lnTo>
                  <a:lnTo>
                    <a:pt x="934" y="370"/>
                  </a:lnTo>
                  <a:lnTo>
                    <a:pt x="932" y="372"/>
                  </a:lnTo>
                  <a:lnTo>
                    <a:pt x="932" y="374"/>
                  </a:lnTo>
                  <a:lnTo>
                    <a:pt x="934" y="376"/>
                  </a:lnTo>
                  <a:lnTo>
                    <a:pt x="936" y="378"/>
                  </a:lnTo>
                  <a:lnTo>
                    <a:pt x="938" y="380"/>
                  </a:lnTo>
                  <a:lnTo>
                    <a:pt x="940" y="382"/>
                  </a:lnTo>
                  <a:lnTo>
                    <a:pt x="940" y="384"/>
                  </a:lnTo>
                  <a:lnTo>
                    <a:pt x="940" y="388"/>
                  </a:lnTo>
                  <a:lnTo>
                    <a:pt x="941" y="389"/>
                  </a:lnTo>
                  <a:lnTo>
                    <a:pt x="943" y="389"/>
                  </a:lnTo>
                  <a:lnTo>
                    <a:pt x="947" y="389"/>
                  </a:lnTo>
                  <a:lnTo>
                    <a:pt x="951" y="388"/>
                  </a:lnTo>
                  <a:lnTo>
                    <a:pt x="953" y="388"/>
                  </a:lnTo>
                  <a:lnTo>
                    <a:pt x="955" y="388"/>
                  </a:lnTo>
                  <a:lnTo>
                    <a:pt x="959" y="388"/>
                  </a:lnTo>
                  <a:lnTo>
                    <a:pt x="961" y="389"/>
                  </a:lnTo>
                  <a:lnTo>
                    <a:pt x="963" y="391"/>
                  </a:lnTo>
                  <a:lnTo>
                    <a:pt x="965" y="395"/>
                  </a:lnTo>
                  <a:lnTo>
                    <a:pt x="965" y="397"/>
                  </a:lnTo>
                  <a:lnTo>
                    <a:pt x="967" y="399"/>
                  </a:lnTo>
                  <a:lnTo>
                    <a:pt x="969" y="401"/>
                  </a:lnTo>
                  <a:lnTo>
                    <a:pt x="972" y="403"/>
                  </a:lnTo>
                  <a:lnTo>
                    <a:pt x="974" y="403"/>
                  </a:lnTo>
                  <a:lnTo>
                    <a:pt x="976" y="405"/>
                  </a:lnTo>
                  <a:lnTo>
                    <a:pt x="978" y="405"/>
                  </a:lnTo>
                  <a:lnTo>
                    <a:pt x="982" y="405"/>
                  </a:lnTo>
                  <a:lnTo>
                    <a:pt x="984" y="405"/>
                  </a:lnTo>
                  <a:lnTo>
                    <a:pt x="986" y="405"/>
                  </a:lnTo>
                  <a:lnTo>
                    <a:pt x="988" y="405"/>
                  </a:lnTo>
                  <a:lnTo>
                    <a:pt x="996" y="401"/>
                  </a:lnTo>
                  <a:lnTo>
                    <a:pt x="998" y="403"/>
                  </a:lnTo>
                  <a:lnTo>
                    <a:pt x="998" y="405"/>
                  </a:lnTo>
                  <a:lnTo>
                    <a:pt x="998" y="407"/>
                  </a:lnTo>
                  <a:lnTo>
                    <a:pt x="998" y="409"/>
                  </a:lnTo>
                  <a:lnTo>
                    <a:pt x="998" y="413"/>
                  </a:lnTo>
                  <a:lnTo>
                    <a:pt x="998" y="415"/>
                  </a:lnTo>
                  <a:lnTo>
                    <a:pt x="998" y="417"/>
                  </a:lnTo>
                  <a:lnTo>
                    <a:pt x="996" y="419"/>
                  </a:lnTo>
                  <a:lnTo>
                    <a:pt x="994" y="420"/>
                  </a:lnTo>
                  <a:lnTo>
                    <a:pt x="992" y="422"/>
                  </a:lnTo>
                  <a:lnTo>
                    <a:pt x="992" y="424"/>
                  </a:lnTo>
                  <a:lnTo>
                    <a:pt x="990" y="428"/>
                  </a:lnTo>
                  <a:lnTo>
                    <a:pt x="988" y="430"/>
                  </a:lnTo>
                  <a:lnTo>
                    <a:pt x="986" y="432"/>
                  </a:lnTo>
                  <a:lnTo>
                    <a:pt x="986" y="436"/>
                  </a:lnTo>
                  <a:lnTo>
                    <a:pt x="986" y="440"/>
                  </a:lnTo>
                  <a:lnTo>
                    <a:pt x="986" y="442"/>
                  </a:lnTo>
                  <a:lnTo>
                    <a:pt x="986" y="444"/>
                  </a:lnTo>
                  <a:lnTo>
                    <a:pt x="986" y="446"/>
                  </a:lnTo>
                  <a:lnTo>
                    <a:pt x="984" y="448"/>
                  </a:lnTo>
                  <a:lnTo>
                    <a:pt x="984" y="450"/>
                  </a:lnTo>
                  <a:lnTo>
                    <a:pt x="984" y="451"/>
                  </a:lnTo>
                  <a:lnTo>
                    <a:pt x="986" y="453"/>
                  </a:lnTo>
                  <a:lnTo>
                    <a:pt x="986" y="455"/>
                  </a:lnTo>
                  <a:lnTo>
                    <a:pt x="988" y="459"/>
                  </a:lnTo>
                  <a:lnTo>
                    <a:pt x="990" y="459"/>
                  </a:lnTo>
                  <a:lnTo>
                    <a:pt x="992" y="459"/>
                  </a:lnTo>
                  <a:lnTo>
                    <a:pt x="994" y="459"/>
                  </a:lnTo>
                  <a:lnTo>
                    <a:pt x="996" y="461"/>
                  </a:lnTo>
                  <a:lnTo>
                    <a:pt x="1000" y="461"/>
                  </a:lnTo>
                  <a:lnTo>
                    <a:pt x="1002" y="461"/>
                  </a:lnTo>
                  <a:lnTo>
                    <a:pt x="1003" y="461"/>
                  </a:lnTo>
                  <a:lnTo>
                    <a:pt x="1005" y="461"/>
                  </a:lnTo>
                  <a:lnTo>
                    <a:pt x="1007" y="463"/>
                  </a:lnTo>
                  <a:lnTo>
                    <a:pt x="1009" y="463"/>
                  </a:lnTo>
                  <a:lnTo>
                    <a:pt x="1013" y="465"/>
                  </a:lnTo>
                  <a:lnTo>
                    <a:pt x="1015" y="467"/>
                  </a:lnTo>
                  <a:lnTo>
                    <a:pt x="1017" y="467"/>
                  </a:lnTo>
                  <a:lnTo>
                    <a:pt x="1019" y="469"/>
                  </a:lnTo>
                  <a:lnTo>
                    <a:pt x="1021" y="469"/>
                  </a:lnTo>
                  <a:lnTo>
                    <a:pt x="1023" y="469"/>
                  </a:lnTo>
                  <a:lnTo>
                    <a:pt x="1023" y="467"/>
                  </a:lnTo>
                  <a:lnTo>
                    <a:pt x="1025" y="465"/>
                  </a:lnTo>
                  <a:lnTo>
                    <a:pt x="1027" y="465"/>
                  </a:lnTo>
                  <a:lnTo>
                    <a:pt x="1029" y="465"/>
                  </a:lnTo>
                  <a:lnTo>
                    <a:pt x="1033" y="463"/>
                  </a:lnTo>
                  <a:lnTo>
                    <a:pt x="1036" y="463"/>
                  </a:lnTo>
                  <a:lnTo>
                    <a:pt x="1038" y="465"/>
                  </a:lnTo>
                  <a:lnTo>
                    <a:pt x="1040" y="465"/>
                  </a:lnTo>
                  <a:lnTo>
                    <a:pt x="1044" y="467"/>
                  </a:lnTo>
                  <a:lnTo>
                    <a:pt x="1048" y="467"/>
                  </a:lnTo>
                  <a:lnTo>
                    <a:pt x="1050" y="465"/>
                  </a:lnTo>
                  <a:lnTo>
                    <a:pt x="1052" y="465"/>
                  </a:lnTo>
                  <a:lnTo>
                    <a:pt x="1054" y="465"/>
                  </a:lnTo>
                  <a:lnTo>
                    <a:pt x="1058" y="463"/>
                  </a:lnTo>
                  <a:lnTo>
                    <a:pt x="1060" y="463"/>
                  </a:lnTo>
                  <a:lnTo>
                    <a:pt x="1062" y="463"/>
                  </a:lnTo>
                  <a:lnTo>
                    <a:pt x="1065" y="463"/>
                  </a:lnTo>
                  <a:lnTo>
                    <a:pt x="1067" y="461"/>
                  </a:lnTo>
                  <a:lnTo>
                    <a:pt x="1071" y="459"/>
                  </a:lnTo>
                  <a:lnTo>
                    <a:pt x="1073" y="459"/>
                  </a:lnTo>
                  <a:lnTo>
                    <a:pt x="1075" y="461"/>
                  </a:lnTo>
                  <a:lnTo>
                    <a:pt x="1077" y="463"/>
                  </a:lnTo>
                  <a:lnTo>
                    <a:pt x="1079" y="465"/>
                  </a:lnTo>
                  <a:lnTo>
                    <a:pt x="1081" y="469"/>
                  </a:lnTo>
                  <a:lnTo>
                    <a:pt x="1083" y="471"/>
                  </a:lnTo>
                  <a:lnTo>
                    <a:pt x="1083" y="473"/>
                  </a:lnTo>
                  <a:lnTo>
                    <a:pt x="1087" y="473"/>
                  </a:lnTo>
                  <a:lnTo>
                    <a:pt x="1089" y="475"/>
                  </a:lnTo>
                  <a:lnTo>
                    <a:pt x="1091" y="477"/>
                  </a:lnTo>
                  <a:lnTo>
                    <a:pt x="1093" y="479"/>
                  </a:lnTo>
                  <a:lnTo>
                    <a:pt x="1093" y="481"/>
                  </a:lnTo>
                  <a:lnTo>
                    <a:pt x="1095" y="481"/>
                  </a:lnTo>
                  <a:lnTo>
                    <a:pt x="1096" y="481"/>
                  </a:lnTo>
                  <a:lnTo>
                    <a:pt x="1098" y="479"/>
                  </a:lnTo>
                  <a:lnTo>
                    <a:pt x="1102" y="479"/>
                  </a:lnTo>
                  <a:lnTo>
                    <a:pt x="1106" y="481"/>
                  </a:lnTo>
                  <a:lnTo>
                    <a:pt x="1106" y="482"/>
                  </a:lnTo>
                  <a:lnTo>
                    <a:pt x="1108" y="484"/>
                  </a:lnTo>
                  <a:lnTo>
                    <a:pt x="1110" y="484"/>
                  </a:lnTo>
                  <a:lnTo>
                    <a:pt x="1114" y="486"/>
                  </a:lnTo>
                  <a:lnTo>
                    <a:pt x="1116" y="486"/>
                  </a:lnTo>
                  <a:lnTo>
                    <a:pt x="1120" y="484"/>
                  </a:lnTo>
                  <a:lnTo>
                    <a:pt x="1124" y="482"/>
                  </a:lnTo>
                  <a:lnTo>
                    <a:pt x="1126" y="482"/>
                  </a:lnTo>
                  <a:lnTo>
                    <a:pt x="1129" y="481"/>
                  </a:lnTo>
                  <a:lnTo>
                    <a:pt x="1131" y="481"/>
                  </a:lnTo>
                  <a:lnTo>
                    <a:pt x="1133" y="481"/>
                  </a:lnTo>
                  <a:lnTo>
                    <a:pt x="1137" y="481"/>
                  </a:lnTo>
                  <a:lnTo>
                    <a:pt x="1139" y="482"/>
                  </a:lnTo>
                  <a:lnTo>
                    <a:pt x="1143" y="482"/>
                  </a:lnTo>
                  <a:lnTo>
                    <a:pt x="1145" y="484"/>
                  </a:lnTo>
                  <a:lnTo>
                    <a:pt x="1147" y="486"/>
                  </a:lnTo>
                  <a:lnTo>
                    <a:pt x="1147" y="488"/>
                  </a:lnTo>
                  <a:lnTo>
                    <a:pt x="1149" y="490"/>
                  </a:lnTo>
                  <a:lnTo>
                    <a:pt x="1151" y="492"/>
                  </a:lnTo>
                  <a:lnTo>
                    <a:pt x="1153" y="494"/>
                  </a:lnTo>
                  <a:lnTo>
                    <a:pt x="1155" y="496"/>
                  </a:lnTo>
                  <a:lnTo>
                    <a:pt x="1157" y="498"/>
                  </a:lnTo>
                  <a:lnTo>
                    <a:pt x="1158" y="500"/>
                  </a:lnTo>
                  <a:lnTo>
                    <a:pt x="1160" y="502"/>
                  </a:lnTo>
                  <a:lnTo>
                    <a:pt x="1162" y="504"/>
                  </a:lnTo>
                  <a:lnTo>
                    <a:pt x="1164" y="506"/>
                  </a:lnTo>
                  <a:lnTo>
                    <a:pt x="1168" y="506"/>
                  </a:lnTo>
                  <a:lnTo>
                    <a:pt x="1170" y="506"/>
                  </a:lnTo>
                  <a:lnTo>
                    <a:pt x="1172" y="508"/>
                  </a:lnTo>
                  <a:lnTo>
                    <a:pt x="1176" y="508"/>
                  </a:lnTo>
                  <a:lnTo>
                    <a:pt x="1178" y="510"/>
                  </a:lnTo>
                  <a:lnTo>
                    <a:pt x="1180" y="510"/>
                  </a:lnTo>
                  <a:lnTo>
                    <a:pt x="1182" y="512"/>
                  </a:lnTo>
                  <a:lnTo>
                    <a:pt x="1184" y="513"/>
                  </a:lnTo>
                  <a:lnTo>
                    <a:pt x="1186" y="513"/>
                  </a:lnTo>
                  <a:lnTo>
                    <a:pt x="1188" y="515"/>
                  </a:lnTo>
                  <a:lnTo>
                    <a:pt x="1189" y="515"/>
                  </a:lnTo>
                  <a:lnTo>
                    <a:pt x="1193" y="515"/>
                  </a:lnTo>
                  <a:lnTo>
                    <a:pt x="1197" y="515"/>
                  </a:lnTo>
                  <a:lnTo>
                    <a:pt x="1199" y="515"/>
                  </a:lnTo>
                  <a:lnTo>
                    <a:pt x="1201" y="515"/>
                  </a:lnTo>
                  <a:lnTo>
                    <a:pt x="1201" y="513"/>
                  </a:lnTo>
                  <a:lnTo>
                    <a:pt x="1203" y="512"/>
                  </a:lnTo>
                  <a:lnTo>
                    <a:pt x="1205" y="512"/>
                  </a:lnTo>
                  <a:lnTo>
                    <a:pt x="1207" y="512"/>
                  </a:lnTo>
                  <a:lnTo>
                    <a:pt x="1209" y="510"/>
                  </a:lnTo>
                  <a:lnTo>
                    <a:pt x="1209" y="508"/>
                  </a:lnTo>
                  <a:lnTo>
                    <a:pt x="1211" y="508"/>
                  </a:lnTo>
                  <a:lnTo>
                    <a:pt x="1213" y="506"/>
                  </a:lnTo>
                  <a:lnTo>
                    <a:pt x="1217" y="508"/>
                  </a:lnTo>
                  <a:lnTo>
                    <a:pt x="1219" y="508"/>
                  </a:lnTo>
                  <a:lnTo>
                    <a:pt x="1220" y="506"/>
                  </a:lnTo>
                  <a:lnTo>
                    <a:pt x="1222" y="506"/>
                  </a:lnTo>
                  <a:lnTo>
                    <a:pt x="1226" y="506"/>
                  </a:lnTo>
                  <a:lnTo>
                    <a:pt x="1228" y="506"/>
                  </a:lnTo>
                  <a:lnTo>
                    <a:pt x="1230" y="508"/>
                  </a:lnTo>
                  <a:lnTo>
                    <a:pt x="1234" y="510"/>
                  </a:lnTo>
                  <a:lnTo>
                    <a:pt x="1238" y="508"/>
                  </a:lnTo>
                  <a:lnTo>
                    <a:pt x="1244" y="508"/>
                  </a:lnTo>
                  <a:lnTo>
                    <a:pt x="1246" y="508"/>
                  </a:lnTo>
                  <a:lnTo>
                    <a:pt x="1248" y="508"/>
                  </a:lnTo>
                  <a:lnTo>
                    <a:pt x="1252" y="506"/>
                  </a:lnTo>
                  <a:lnTo>
                    <a:pt x="1253" y="506"/>
                  </a:lnTo>
                  <a:lnTo>
                    <a:pt x="1255" y="504"/>
                  </a:lnTo>
                  <a:lnTo>
                    <a:pt x="1257" y="504"/>
                  </a:lnTo>
                  <a:lnTo>
                    <a:pt x="1261" y="502"/>
                  </a:lnTo>
                  <a:lnTo>
                    <a:pt x="1263" y="500"/>
                  </a:lnTo>
                  <a:lnTo>
                    <a:pt x="1265" y="500"/>
                  </a:lnTo>
                  <a:lnTo>
                    <a:pt x="1267" y="498"/>
                  </a:lnTo>
                  <a:lnTo>
                    <a:pt x="1271" y="496"/>
                  </a:lnTo>
                  <a:lnTo>
                    <a:pt x="1273" y="496"/>
                  </a:lnTo>
                  <a:lnTo>
                    <a:pt x="1273" y="494"/>
                  </a:lnTo>
                  <a:lnTo>
                    <a:pt x="1277" y="492"/>
                  </a:lnTo>
                  <a:lnTo>
                    <a:pt x="1279" y="490"/>
                  </a:lnTo>
                  <a:lnTo>
                    <a:pt x="1279" y="488"/>
                  </a:lnTo>
                  <a:lnTo>
                    <a:pt x="1281" y="486"/>
                  </a:lnTo>
                  <a:lnTo>
                    <a:pt x="1283" y="486"/>
                  </a:lnTo>
                  <a:lnTo>
                    <a:pt x="1284" y="484"/>
                  </a:lnTo>
                  <a:lnTo>
                    <a:pt x="1288" y="484"/>
                  </a:lnTo>
                  <a:lnTo>
                    <a:pt x="1288" y="482"/>
                  </a:lnTo>
                  <a:lnTo>
                    <a:pt x="1290" y="481"/>
                  </a:lnTo>
                  <a:lnTo>
                    <a:pt x="1292" y="481"/>
                  </a:lnTo>
                  <a:lnTo>
                    <a:pt x="1292" y="479"/>
                  </a:lnTo>
                  <a:lnTo>
                    <a:pt x="1292" y="477"/>
                  </a:lnTo>
                  <a:lnTo>
                    <a:pt x="1294" y="475"/>
                  </a:lnTo>
                  <a:lnTo>
                    <a:pt x="1294" y="473"/>
                  </a:lnTo>
                  <a:lnTo>
                    <a:pt x="1296" y="471"/>
                  </a:lnTo>
                  <a:lnTo>
                    <a:pt x="1298" y="471"/>
                  </a:lnTo>
                  <a:lnTo>
                    <a:pt x="1300" y="473"/>
                  </a:lnTo>
                  <a:lnTo>
                    <a:pt x="1300" y="475"/>
                  </a:lnTo>
                  <a:lnTo>
                    <a:pt x="1302" y="475"/>
                  </a:lnTo>
                  <a:lnTo>
                    <a:pt x="1304" y="477"/>
                  </a:lnTo>
                  <a:lnTo>
                    <a:pt x="1306" y="477"/>
                  </a:lnTo>
                  <a:lnTo>
                    <a:pt x="1308" y="479"/>
                  </a:lnTo>
                  <a:lnTo>
                    <a:pt x="1312" y="481"/>
                  </a:lnTo>
                  <a:lnTo>
                    <a:pt x="1314" y="481"/>
                  </a:lnTo>
                  <a:lnTo>
                    <a:pt x="1315" y="482"/>
                  </a:lnTo>
                  <a:lnTo>
                    <a:pt x="1315" y="484"/>
                  </a:lnTo>
                  <a:lnTo>
                    <a:pt x="1317" y="486"/>
                  </a:lnTo>
                  <a:lnTo>
                    <a:pt x="1319" y="488"/>
                  </a:lnTo>
                  <a:lnTo>
                    <a:pt x="1319" y="490"/>
                  </a:lnTo>
                  <a:lnTo>
                    <a:pt x="1321" y="492"/>
                  </a:lnTo>
                  <a:lnTo>
                    <a:pt x="1319" y="496"/>
                  </a:lnTo>
                  <a:lnTo>
                    <a:pt x="1319" y="498"/>
                  </a:lnTo>
                  <a:lnTo>
                    <a:pt x="1319" y="500"/>
                  </a:lnTo>
                  <a:lnTo>
                    <a:pt x="1319" y="502"/>
                  </a:lnTo>
                  <a:lnTo>
                    <a:pt x="1321" y="504"/>
                  </a:lnTo>
                  <a:lnTo>
                    <a:pt x="1323" y="506"/>
                  </a:lnTo>
                  <a:lnTo>
                    <a:pt x="1325" y="508"/>
                  </a:lnTo>
                  <a:lnTo>
                    <a:pt x="1327" y="510"/>
                  </a:lnTo>
                  <a:lnTo>
                    <a:pt x="1329" y="510"/>
                  </a:lnTo>
                  <a:lnTo>
                    <a:pt x="1331" y="512"/>
                  </a:lnTo>
                  <a:lnTo>
                    <a:pt x="1335" y="512"/>
                  </a:lnTo>
                  <a:lnTo>
                    <a:pt x="1337" y="512"/>
                  </a:lnTo>
                  <a:lnTo>
                    <a:pt x="1339" y="513"/>
                  </a:lnTo>
                  <a:lnTo>
                    <a:pt x="1341" y="513"/>
                  </a:lnTo>
                  <a:lnTo>
                    <a:pt x="1343" y="513"/>
                  </a:lnTo>
                  <a:lnTo>
                    <a:pt x="1345" y="513"/>
                  </a:lnTo>
                  <a:lnTo>
                    <a:pt x="1348" y="513"/>
                  </a:lnTo>
                  <a:lnTo>
                    <a:pt x="1350" y="513"/>
                  </a:lnTo>
                  <a:lnTo>
                    <a:pt x="1352" y="513"/>
                  </a:lnTo>
                  <a:lnTo>
                    <a:pt x="1354" y="512"/>
                  </a:lnTo>
                  <a:lnTo>
                    <a:pt x="1356" y="512"/>
                  </a:lnTo>
                  <a:lnTo>
                    <a:pt x="1356" y="510"/>
                  </a:lnTo>
                  <a:lnTo>
                    <a:pt x="1358" y="510"/>
                  </a:lnTo>
                  <a:lnTo>
                    <a:pt x="1360" y="508"/>
                  </a:lnTo>
                  <a:lnTo>
                    <a:pt x="1366" y="504"/>
                  </a:lnTo>
                  <a:lnTo>
                    <a:pt x="1368" y="502"/>
                  </a:lnTo>
                  <a:lnTo>
                    <a:pt x="1370" y="502"/>
                  </a:lnTo>
                  <a:lnTo>
                    <a:pt x="1372" y="500"/>
                  </a:lnTo>
                  <a:lnTo>
                    <a:pt x="1374" y="500"/>
                  </a:lnTo>
                  <a:lnTo>
                    <a:pt x="1376" y="498"/>
                  </a:lnTo>
                  <a:lnTo>
                    <a:pt x="1376" y="496"/>
                  </a:lnTo>
                  <a:lnTo>
                    <a:pt x="1376" y="494"/>
                  </a:lnTo>
                  <a:lnTo>
                    <a:pt x="1374" y="492"/>
                  </a:lnTo>
                  <a:lnTo>
                    <a:pt x="1374" y="488"/>
                  </a:lnTo>
                  <a:lnTo>
                    <a:pt x="1374" y="486"/>
                  </a:lnTo>
                  <a:lnTo>
                    <a:pt x="1374" y="484"/>
                  </a:lnTo>
                  <a:lnTo>
                    <a:pt x="1376" y="482"/>
                  </a:lnTo>
                  <a:lnTo>
                    <a:pt x="1377" y="481"/>
                  </a:lnTo>
                  <a:lnTo>
                    <a:pt x="1379" y="481"/>
                  </a:lnTo>
                  <a:lnTo>
                    <a:pt x="1381" y="479"/>
                  </a:lnTo>
                  <a:lnTo>
                    <a:pt x="1381" y="477"/>
                  </a:lnTo>
                  <a:lnTo>
                    <a:pt x="1383" y="475"/>
                  </a:lnTo>
                  <a:lnTo>
                    <a:pt x="1385" y="475"/>
                  </a:lnTo>
                  <a:lnTo>
                    <a:pt x="1387" y="473"/>
                  </a:lnTo>
                  <a:lnTo>
                    <a:pt x="1391" y="471"/>
                  </a:lnTo>
                  <a:lnTo>
                    <a:pt x="1393" y="471"/>
                  </a:lnTo>
                  <a:lnTo>
                    <a:pt x="1395" y="469"/>
                  </a:lnTo>
                  <a:lnTo>
                    <a:pt x="1395" y="467"/>
                  </a:lnTo>
                  <a:lnTo>
                    <a:pt x="1395" y="463"/>
                  </a:lnTo>
                  <a:lnTo>
                    <a:pt x="1395" y="461"/>
                  </a:lnTo>
                  <a:lnTo>
                    <a:pt x="1397" y="459"/>
                  </a:lnTo>
                  <a:lnTo>
                    <a:pt x="1397" y="457"/>
                  </a:lnTo>
                  <a:lnTo>
                    <a:pt x="1401" y="455"/>
                  </a:lnTo>
                  <a:lnTo>
                    <a:pt x="1403" y="453"/>
                  </a:lnTo>
                  <a:lnTo>
                    <a:pt x="1403" y="451"/>
                  </a:lnTo>
                  <a:lnTo>
                    <a:pt x="1405" y="451"/>
                  </a:lnTo>
                  <a:lnTo>
                    <a:pt x="1405" y="450"/>
                  </a:lnTo>
                  <a:lnTo>
                    <a:pt x="1407" y="448"/>
                  </a:lnTo>
                  <a:lnTo>
                    <a:pt x="1408" y="448"/>
                  </a:lnTo>
                  <a:lnTo>
                    <a:pt x="1410" y="448"/>
                  </a:lnTo>
                  <a:lnTo>
                    <a:pt x="1412" y="448"/>
                  </a:lnTo>
                  <a:lnTo>
                    <a:pt x="1414" y="448"/>
                  </a:lnTo>
                  <a:lnTo>
                    <a:pt x="1416" y="448"/>
                  </a:lnTo>
                  <a:lnTo>
                    <a:pt x="1418" y="448"/>
                  </a:lnTo>
                  <a:lnTo>
                    <a:pt x="1420" y="448"/>
                  </a:lnTo>
                  <a:lnTo>
                    <a:pt x="1422" y="446"/>
                  </a:lnTo>
                  <a:lnTo>
                    <a:pt x="1424" y="444"/>
                  </a:lnTo>
                  <a:lnTo>
                    <a:pt x="1426" y="444"/>
                  </a:lnTo>
                  <a:lnTo>
                    <a:pt x="1428" y="442"/>
                  </a:lnTo>
                  <a:lnTo>
                    <a:pt x="1430" y="440"/>
                  </a:lnTo>
                  <a:lnTo>
                    <a:pt x="1432" y="440"/>
                  </a:lnTo>
                  <a:lnTo>
                    <a:pt x="1434" y="436"/>
                  </a:lnTo>
                  <a:lnTo>
                    <a:pt x="1432" y="436"/>
                  </a:lnTo>
                  <a:lnTo>
                    <a:pt x="1432" y="434"/>
                  </a:lnTo>
                  <a:lnTo>
                    <a:pt x="1432" y="432"/>
                  </a:lnTo>
                  <a:lnTo>
                    <a:pt x="1432" y="430"/>
                  </a:lnTo>
                  <a:lnTo>
                    <a:pt x="1434" y="430"/>
                  </a:lnTo>
                  <a:lnTo>
                    <a:pt x="1436" y="430"/>
                  </a:lnTo>
                  <a:lnTo>
                    <a:pt x="1438" y="430"/>
                  </a:lnTo>
                  <a:lnTo>
                    <a:pt x="1439" y="432"/>
                  </a:lnTo>
                  <a:lnTo>
                    <a:pt x="1443" y="430"/>
                  </a:lnTo>
                  <a:lnTo>
                    <a:pt x="1445" y="430"/>
                  </a:lnTo>
                  <a:lnTo>
                    <a:pt x="1447" y="428"/>
                  </a:lnTo>
                  <a:lnTo>
                    <a:pt x="1449" y="426"/>
                  </a:lnTo>
                  <a:lnTo>
                    <a:pt x="1451" y="424"/>
                  </a:lnTo>
                  <a:lnTo>
                    <a:pt x="1453" y="422"/>
                  </a:lnTo>
                  <a:lnTo>
                    <a:pt x="1455" y="422"/>
                  </a:lnTo>
                  <a:lnTo>
                    <a:pt x="1457" y="422"/>
                  </a:lnTo>
                  <a:lnTo>
                    <a:pt x="1461" y="422"/>
                  </a:lnTo>
                  <a:lnTo>
                    <a:pt x="1463" y="420"/>
                  </a:lnTo>
                  <a:lnTo>
                    <a:pt x="1465" y="420"/>
                  </a:lnTo>
                  <a:lnTo>
                    <a:pt x="1467" y="419"/>
                  </a:lnTo>
                  <a:lnTo>
                    <a:pt x="1469" y="420"/>
                  </a:lnTo>
                  <a:lnTo>
                    <a:pt x="1470" y="422"/>
                  </a:lnTo>
                  <a:lnTo>
                    <a:pt x="1472" y="422"/>
                  </a:lnTo>
                  <a:lnTo>
                    <a:pt x="1474" y="422"/>
                  </a:lnTo>
                  <a:lnTo>
                    <a:pt x="1474" y="420"/>
                  </a:lnTo>
                  <a:lnTo>
                    <a:pt x="1474" y="419"/>
                  </a:lnTo>
                  <a:lnTo>
                    <a:pt x="1476" y="417"/>
                  </a:lnTo>
                  <a:lnTo>
                    <a:pt x="1476" y="415"/>
                  </a:lnTo>
                  <a:lnTo>
                    <a:pt x="1476" y="413"/>
                  </a:lnTo>
                  <a:lnTo>
                    <a:pt x="1476" y="411"/>
                  </a:lnTo>
                  <a:lnTo>
                    <a:pt x="1478" y="409"/>
                  </a:lnTo>
                  <a:lnTo>
                    <a:pt x="1480" y="409"/>
                  </a:lnTo>
                  <a:lnTo>
                    <a:pt x="1482" y="409"/>
                  </a:lnTo>
                  <a:lnTo>
                    <a:pt x="1484" y="407"/>
                  </a:lnTo>
                  <a:lnTo>
                    <a:pt x="1486" y="407"/>
                  </a:lnTo>
                  <a:lnTo>
                    <a:pt x="1488" y="409"/>
                  </a:lnTo>
                  <a:lnTo>
                    <a:pt x="1490" y="411"/>
                  </a:lnTo>
                  <a:lnTo>
                    <a:pt x="1492" y="413"/>
                  </a:lnTo>
                  <a:lnTo>
                    <a:pt x="1496" y="413"/>
                  </a:lnTo>
                  <a:lnTo>
                    <a:pt x="1500" y="413"/>
                  </a:lnTo>
                  <a:lnTo>
                    <a:pt x="1501" y="413"/>
                  </a:lnTo>
                  <a:lnTo>
                    <a:pt x="1503" y="413"/>
                  </a:lnTo>
                  <a:lnTo>
                    <a:pt x="1505" y="413"/>
                  </a:lnTo>
                  <a:lnTo>
                    <a:pt x="1507" y="413"/>
                  </a:lnTo>
                  <a:lnTo>
                    <a:pt x="1509" y="415"/>
                  </a:lnTo>
                  <a:lnTo>
                    <a:pt x="1509" y="417"/>
                  </a:lnTo>
                  <a:lnTo>
                    <a:pt x="1511" y="417"/>
                  </a:lnTo>
                  <a:lnTo>
                    <a:pt x="1513" y="419"/>
                  </a:lnTo>
                  <a:lnTo>
                    <a:pt x="1515" y="417"/>
                  </a:lnTo>
                  <a:lnTo>
                    <a:pt x="1517" y="417"/>
                  </a:lnTo>
                  <a:lnTo>
                    <a:pt x="1519" y="415"/>
                  </a:lnTo>
                  <a:lnTo>
                    <a:pt x="1523" y="415"/>
                  </a:lnTo>
                  <a:lnTo>
                    <a:pt x="1527" y="413"/>
                  </a:lnTo>
                  <a:lnTo>
                    <a:pt x="1529" y="413"/>
                  </a:lnTo>
                  <a:lnTo>
                    <a:pt x="1531" y="413"/>
                  </a:lnTo>
                  <a:lnTo>
                    <a:pt x="1534" y="413"/>
                  </a:lnTo>
                  <a:lnTo>
                    <a:pt x="1538" y="413"/>
                  </a:lnTo>
                  <a:lnTo>
                    <a:pt x="1540" y="415"/>
                  </a:lnTo>
                  <a:lnTo>
                    <a:pt x="1542" y="415"/>
                  </a:lnTo>
                  <a:lnTo>
                    <a:pt x="1544" y="415"/>
                  </a:lnTo>
                  <a:lnTo>
                    <a:pt x="1548" y="417"/>
                  </a:lnTo>
                  <a:lnTo>
                    <a:pt x="1552" y="419"/>
                  </a:lnTo>
                  <a:lnTo>
                    <a:pt x="1556" y="419"/>
                  </a:lnTo>
                  <a:lnTo>
                    <a:pt x="1558" y="420"/>
                  </a:lnTo>
                  <a:lnTo>
                    <a:pt x="1560" y="420"/>
                  </a:lnTo>
                  <a:lnTo>
                    <a:pt x="1562" y="422"/>
                  </a:lnTo>
                  <a:lnTo>
                    <a:pt x="1565" y="422"/>
                  </a:lnTo>
                  <a:lnTo>
                    <a:pt x="1567" y="424"/>
                  </a:lnTo>
                  <a:lnTo>
                    <a:pt x="1571" y="424"/>
                  </a:lnTo>
                  <a:lnTo>
                    <a:pt x="1575" y="426"/>
                  </a:lnTo>
                  <a:lnTo>
                    <a:pt x="1577" y="426"/>
                  </a:lnTo>
                  <a:lnTo>
                    <a:pt x="1577" y="428"/>
                  </a:lnTo>
                  <a:lnTo>
                    <a:pt x="1577" y="430"/>
                  </a:lnTo>
                  <a:lnTo>
                    <a:pt x="1577" y="432"/>
                  </a:lnTo>
                  <a:lnTo>
                    <a:pt x="1577" y="434"/>
                  </a:lnTo>
                  <a:lnTo>
                    <a:pt x="1575" y="436"/>
                  </a:lnTo>
                  <a:lnTo>
                    <a:pt x="1575" y="438"/>
                  </a:lnTo>
                  <a:lnTo>
                    <a:pt x="1575" y="440"/>
                  </a:lnTo>
                  <a:lnTo>
                    <a:pt x="1573" y="442"/>
                  </a:lnTo>
                  <a:lnTo>
                    <a:pt x="1573" y="446"/>
                  </a:lnTo>
                  <a:lnTo>
                    <a:pt x="1573" y="448"/>
                  </a:lnTo>
                  <a:lnTo>
                    <a:pt x="1573" y="450"/>
                  </a:lnTo>
                  <a:lnTo>
                    <a:pt x="1573" y="451"/>
                  </a:lnTo>
                  <a:lnTo>
                    <a:pt x="1573" y="455"/>
                  </a:lnTo>
                  <a:lnTo>
                    <a:pt x="1573" y="457"/>
                  </a:lnTo>
                  <a:lnTo>
                    <a:pt x="1573" y="459"/>
                  </a:lnTo>
                  <a:lnTo>
                    <a:pt x="1573" y="461"/>
                  </a:lnTo>
                  <a:lnTo>
                    <a:pt x="1573" y="463"/>
                  </a:lnTo>
                  <a:lnTo>
                    <a:pt x="1571" y="465"/>
                  </a:lnTo>
                  <a:lnTo>
                    <a:pt x="1571" y="467"/>
                  </a:lnTo>
                  <a:lnTo>
                    <a:pt x="1569" y="469"/>
                  </a:lnTo>
                  <a:lnTo>
                    <a:pt x="1569" y="471"/>
                  </a:lnTo>
                  <a:lnTo>
                    <a:pt x="1569" y="473"/>
                  </a:lnTo>
                  <a:lnTo>
                    <a:pt x="1567" y="477"/>
                  </a:lnTo>
                  <a:lnTo>
                    <a:pt x="1567" y="479"/>
                  </a:lnTo>
                  <a:lnTo>
                    <a:pt x="1565" y="479"/>
                  </a:lnTo>
                  <a:lnTo>
                    <a:pt x="1565" y="482"/>
                  </a:lnTo>
                  <a:lnTo>
                    <a:pt x="1567" y="484"/>
                  </a:lnTo>
                  <a:lnTo>
                    <a:pt x="1567" y="488"/>
                  </a:lnTo>
                  <a:lnTo>
                    <a:pt x="1569" y="490"/>
                  </a:lnTo>
                  <a:lnTo>
                    <a:pt x="1571" y="492"/>
                  </a:lnTo>
                  <a:lnTo>
                    <a:pt x="1573" y="492"/>
                  </a:lnTo>
                  <a:lnTo>
                    <a:pt x="1575" y="490"/>
                  </a:lnTo>
                  <a:lnTo>
                    <a:pt x="1577" y="490"/>
                  </a:lnTo>
                  <a:lnTo>
                    <a:pt x="1581" y="492"/>
                  </a:lnTo>
                  <a:lnTo>
                    <a:pt x="1583" y="492"/>
                  </a:lnTo>
                  <a:lnTo>
                    <a:pt x="1585" y="494"/>
                  </a:lnTo>
                  <a:lnTo>
                    <a:pt x="1587" y="494"/>
                  </a:lnTo>
                  <a:lnTo>
                    <a:pt x="1589" y="494"/>
                  </a:lnTo>
                  <a:lnTo>
                    <a:pt x="1591" y="496"/>
                  </a:lnTo>
                  <a:lnTo>
                    <a:pt x="1593" y="498"/>
                  </a:lnTo>
                  <a:lnTo>
                    <a:pt x="1598" y="498"/>
                  </a:lnTo>
                  <a:lnTo>
                    <a:pt x="1600" y="498"/>
                  </a:lnTo>
                  <a:lnTo>
                    <a:pt x="1606" y="500"/>
                  </a:lnTo>
                  <a:lnTo>
                    <a:pt x="1608" y="500"/>
                  </a:lnTo>
                  <a:lnTo>
                    <a:pt x="1610" y="500"/>
                  </a:lnTo>
                  <a:lnTo>
                    <a:pt x="1612" y="500"/>
                  </a:lnTo>
                  <a:lnTo>
                    <a:pt x="1614" y="498"/>
                  </a:lnTo>
                  <a:lnTo>
                    <a:pt x="1616" y="496"/>
                  </a:lnTo>
                  <a:lnTo>
                    <a:pt x="1618" y="494"/>
                  </a:lnTo>
                  <a:lnTo>
                    <a:pt x="1620" y="492"/>
                  </a:lnTo>
                  <a:lnTo>
                    <a:pt x="1622" y="490"/>
                  </a:lnTo>
                  <a:lnTo>
                    <a:pt x="1626" y="488"/>
                  </a:lnTo>
                  <a:lnTo>
                    <a:pt x="1627" y="486"/>
                  </a:lnTo>
                  <a:lnTo>
                    <a:pt x="1629" y="484"/>
                  </a:lnTo>
                  <a:lnTo>
                    <a:pt x="1631" y="482"/>
                  </a:lnTo>
                  <a:lnTo>
                    <a:pt x="1633" y="482"/>
                  </a:lnTo>
                  <a:lnTo>
                    <a:pt x="1637" y="482"/>
                  </a:lnTo>
                  <a:lnTo>
                    <a:pt x="1639" y="482"/>
                  </a:lnTo>
                  <a:lnTo>
                    <a:pt x="1641" y="482"/>
                  </a:lnTo>
                  <a:lnTo>
                    <a:pt x="1643" y="482"/>
                  </a:lnTo>
                  <a:lnTo>
                    <a:pt x="1645" y="482"/>
                  </a:lnTo>
                  <a:lnTo>
                    <a:pt x="1647" y="482"/>
                  </a:lnTo>
                  <a:lnTo>
                    <a:pt x="1651" y="484"/>
                  </a:lnTo>
                  <a:lnTo>
                    <a:pt x="1653" y="484"/>
                  </a:lnTo>
                  <a:lnTo>
                    <a:pt x="1657" y="484"/>
                  </a:lnTo>
                  <a:lnTo>
                    <a:pt x="1658" y="484"/>
                  </a:lnTo>
                  <a:lnTo>
                    <a:pt x="1660" y="484"/>
                  </a:lnTo>
                  <a:lnTo>
                    <a:pt x="1662" y="484"/>
                  </a:lnTo>
                  <a:lnTo>
                    <a:pt x="1664" y="486"/>
                  </a:lnTo>
                  <a:lnTo>
                    <a:pt x="1666" y="486"/>
                  </a:lnTo>
                  <a:lnTo>
                    <a:pt x="1670" y="488"/>
                  </a:lnTo>
                  <a:lnTo>
                    <a:pt x="1674" y="490"/>
                  </a:lnTo>
                  <a:lnTo>
                    <a:pt x="1676" y="490"/>
                  </a:lnTo>
                  <a:lnTo>
                    <a:pt x="1680" y="492"/>
                  </a:lnTo>
                  <a:lnTo>
                    <a:pt x="1682" y="492"/>
                  </a:lnTo>
                  <a:lnTo>
                    <a:pt x="1686" y="492"/>
                  </a:lnTo>
                  <a:lnTo>
                    <a:pt x="1688" y="494"/>
                  </a:lnTo>
                  <a:lnTo>
                    <a:pt x="1689" y="494"/>
                  </a:lnTo>
                  <a:lnTo>
                    <a:pt x="1689" y="496"/>
                  </a:lnTo>
                  <a:lnTo>
                    <a:pt x="1691" y="498"/>
                  </a:lnTo>
                  <a:lnTo>
                    <a:pt x="1691" y="500"/>
                  </a:lnTo>
                  <a:lnTo>
                    <a:pt x="1691" y="502"/>
                  </a:lnTo>
                  <a:lnTo>
                    <a:pt x="1695" y="504"/>
                  </a:lnTo>
                  <a:lnTo>
                    <a:pt x="1697" y="506"/>
                  </a:lnTo>
                  <a:lnTo>
                    <a:pt x="1701" y="508"/>
                  </a:lnTo>
                  <a:lnTo>
                    <a:pt x="1705" y="508"/>
                  </a:lnTo>
                  <a:lnTo>
                    <a:pt x="1709" y="508"/>
                  </a:lnTo>
                  <a:lnTo>
                    <a:pt x="1715" y="510"/>
                  </a:lnTo>
                  <a:lnTo>
                    <a:pt x="1717" y="510"/>
                  </a:lnTo>
                  <a:lnTo>
                    <a:pt x="1720" y="510"/>
                  </a:lnTo>
                  <a:lnTo>
                    <a:pt x="1724" y="512"/>
                  </a:lnTo>
                  <a:lnTo>
                    <a:pt x="1728" y="512"/>
                  </a:lnTo>
                  <a:lnTo>
                    <a:pt x="1732" y="512"/>
                  </a:lnTo>
                  <a:lnTo>
                    <a:pt x="1736" y="510"/>
                  </a:lnTo>
                  <a:lnTo>
                    <a:pt x="1738" y="510"/>
                  </a:lnTo>
                  <a:lnTo>
                    <a:pt x="1740" y="508"/>
                  </a:lnTo>
                  <a:lnTo>
                    <a:pt x="1744" y="508"/>
                  </a:lnTo>
                  <a:lnTo>
                    <a:pt x="1746" y="510"/>
                  </a:lnTo>
                  <a:lnTo>
                    <a:pt x="1748" y="512"/>
                  </a:lnTo>
                  <a:lnTo>
                    <a:pt x="1750" y="512"/>
                  </a:lnTo>
                  <a:lnTo>
                    <a:pt x="1753" y="515"/>
                  </a:lnTo>
                  <a:lnTo>
                    <a:pt x="1755" y="519"/>
                  </a:lnTo>
                  <a:lnTo>
                    <a:pt x="1755" y="523"/>
                  </a:lnTo>
                  <a:lnTo>
                    <a:pt x="1755" y="529"/>
                  </a:lnTo>
                  <a:lnTo>
                    <a:pt x="1759" y="533"/>
                  </a:lnTo>
                  <a:lnTo>
                    <a:pt x="1759" y="537"/>
                  </a:lnTo>
                  <a:lnTo>
                    <a:pt x="1763" y="541"/>
                  </a:lnTo>
                  <a:lnTo>
                    <a:pt x="1765" y="543"/>
                  </a:lnTo>
                  <a:lnTo>
                    <a:pt x="1767" y="546"/>
                  </a:lnTo>
                  <a:lnTo>
                    <a:pt x="1769" y="550"/>
                  </a:lnTo>
                  <a:lnTo>
                    <a:pt x="1769" y="552"/>
                  </a:lnTo>
                  <a:lnTo>
                    <a:pt x="1771" y="552"/>
                  </a:lnTo>
                  <a:lnTo>
                    <a:pt x="1773" y="552"/>
                  </a:lnTo>
                  <a:lnTo>
                    <a:pt x="1777" y="556"/>
                  </a:lnTo>
                  <a:lnTo>
                    <a:pt x="1779" y="560"/>
                  </a:lnTo>
                  <a:lnTo>
                    <a:pt x="1784" y="566"/>
                  </a:lnTo>
                  <a:lnTo>
                    <a:pt x="1784" y="568"/>
                  </a:lnTo>
                  <a:lnTo>
                    <a:pt x="1782" y="572"/>
                  </a:lnTo>
                  <a:lnTo>
                    <a:pt x="1782" y="574"/>
                  </a:lnTo>
                  <a:lnTo>
                    <a:pt x="1782" y="577"/>
                  </a:lnTo>
                  <a:lnTo>
                    <a:pt x="1781" y="579"/>
                  </a:lnTo>
                  <a:lnTo>
                    <a:pt x="1779" y="581"/>
                  </a:lnTo>
                  <a:lnTo>
                    <a:pt x="1777" y="583"/>
                  </a:lnTo>
                  <a:lnTo>
                    <a:pt x="1777" y="587"/>
                  </a:lnTo>
                  <a:lnTo>
                    <a:pt x="1779" y="589"/>
                  </a:lnTo>
                  <a:lnTo>
                    <a:pt x="1779" y="593"/>
                  </a:lnTo>
                  <a:lnTo>
                    <a:pt x="1782" y="595"/>
                  </a:lnTo>
                  <a:lnTo>
                    <a:pt x="1786" y="595"/>
                  </a:lnTo>
                  <a:lnTo>
                    <a:pt x="1788" y="597"/>
                  </a:lnTo>
                  <a:lnTo>
                    <a:pt x="1792" y="599"/>
                  </a:lnTo>
                  <a:lnTo>
                    <a:pt x="1796" y="599"/>
                  </a:lnTo>
                  <a:lnTo>
                    <a:pt x="1798" y="599"/>
                  </a:lnTo>
                  <a:lnTo>
                    <a:pt x="1802" y="599"/>
                  </a:lnTo>
                  <a:lnTo>
                    <a:pt x="1804" y="599"/>
                  </a:lnTo>
                  <a:lnTo>
                    <a:pt x="1806" y="601"/>
                  </a:lnTo>
                  <a:lnTo>
                    <a:pt x="1808" y="603"/>
                  </a:lnTo>
                  <a:lnTo>
                    <a:pt x="1810" y="605"/>
                  </a:lnTo>
                  <a:lnTo>
                    <a:pt x="1812" y="608"/>
                  </a:lnTo>
                  <a:lnTo>
                    <a:pt x="1813" y="610"/>
                  </a:lnTo>
                  <a:lnTo>
                    <a:pt x="1817" y="616"/>
                  </a:lnTo>
                  <a:lnTo>
                    <a:pt x="1819" y="620"/>
                  </a:lnTo>
                  <a:lnTo>
                    <a:pt x="1821" y="622"/>
                  </a:lnTo>
                  <a:lnTo>
                    <a:pt x="1825" y="624"/>
                  </a:lnTo>
                  <a:lnTo>
                    <a:pt x="1827" y="624"/>
                  </a:lnTo>
                  <a:lnTo>
                    <a:pt x="1831" y="622"/>
                  </a:lnTo>
                  <a:lnTo>
                    <a:pt x="1833" y="620"/>
                  </a:lnTo>
                  <a:lnTo>
                    <a:pt x="1837" y="618"/>
                  </a:lnTo>
                  <a:lnTo>
                    <a:pt x="1839" y="618"/>
                  </a:lnTo>
                  <a:lnTo>
                    <a:pt x="1844" y="618"/>
                  </a:lnTo>
                  <a:lnTo>
                    <a:pt x="1848" y="618"/>
                  </a:lnTo>
                  <a:lnTo>
                    <a:pt x="1852" y="616"/>
                  </a:lnTo>
                  <a:lnTo>
                    <a:pt x="1856" y="614"/>
                  </a:lnTo>
                  <a:lnTo>
                    <a:pt x="1858" y="612"/>
                  </a:lnTo>
                  <a:lnTo>
                    <a:pt x="1860" y="610"/>
                  </a:lnTo>
                  <a:lnTo>
                    <a:pt x="1864" y="612"/>
                  </a:lnTo>
                  <a:lnTo>
                    <a:pt x="1866" y="610"/>
                  </a:lnTo>
                  <a:lnTo>
                    <a:pt x="1868" y="610"/>
                  </a:lnTo>
                  <a:lnTo>
                    <a:pt x="1870" y="612"/>
                  </a:lnTo>
                  <a:lnTo>
                    <a:pt x="1872" y="612"/>
                  </a:lnTo>
                  <a:lnTo>
                    <a:pt x="1874" y="612"/>
                  </a:lnTo>
                  <a:lnTo>
                    <a:pt x="1876" y="610"/>
                  </a:lnTo>
                  <a:lnTo>
                    <a:pt x="1877" y="612"/>
                  </a:lnTo>
                  <a:lnTo>
                    <a:pt x="1877" y="614"/>
                  </a:lnTo>
                  <a:lnTo>
                    <a:pt x="1876" y="616"/>
                  </a:lnTo>
                  <a:lnTo>
                    <a:pt x="1877" y="618"/>
                  </a:lnTo>
                  <a:lnTo>
                    <a:pt x="1879" y="618"/>
                  </a:lnTo>
                  <a:lnTo>
                    <a:pt x="1883" y="616"/>
                  </a:lnTo>
                  <a:lnTo>
                    <a:pt x="1885" y="616"/>
                  </a:lnTo>
                  <a:lnTo>
                    <a:pt x="1889" y="618"/>
                  </a:lnTo>
                  <a:lnTo>
                    <a:pt x="1891" y="620"/>
                  </a:lnTo>
                  <a:lnTo>
                    <a:pt x="1895" y="622"/>
                  </a:lnTo>
                  <a:lnTo>
                    <a:pt x="1899" y="620"/>
                  </a:lnTo>
                  <a:lnTo>
                    <a:pt x="1901" y="618"/>
                  </a:lnTo>
                  <a:lnTo>
                    <a:pt x="1903" y="616"/>
                  </a:lnTo>
                  <a:lnTo>
                    <a:pt x="1903" y="614"/>
                  </a:lnTo>
                  <a:lnTo>
                    <a:pt x="1901" y="614"/>
                  </a:lnTo>
                  <a:lnTo>
                    <a:pt x="1901" y="612"/>
                  </a:lnTo>
                  <a:lnTo>
                    <a:pt x="1903" y="610"/>
                  </a:lnTo>
                  <a:lnTo>
                    <a:pt x="1905" y="610"/>
                  </a:lnTo>
                  <a:lnTo>
                    <a:pt x="1907" y="612"/>
                  </a:lnTo>
                  <a:lnTo>
                    <a:pt x="1910" y="614"/>
                  </a:lnTo>
                  <a:lnTo>
                    <a:pt x="1914" y="614"/>
                  </a:lnTo>
                  <a:lnTo>
                    <a:pt x="1918" y="612"/>
                  </a:lnTo>
                  <a:lnTo>
                    <a:pt x="1922" y="610"/>
                  </a:lnTo>
                  <a:lnTo>
                    <a:pt x="1926" y="610"/>
                  </a:lnTo>
                  <a:lnTo>
                    <a:pt x="1932" y="612"/>
                  </a:lnTo>
                  <a:lnTo>
                    <a:pt x="1938" y="612"/>
                  </a:lnTo>
                  <a:lnTo>
                    <a:pt x="1939" y="614"/>
                  </a:lnTo>
                  <a:lnTo>
                    <a:pt x="1945" y="612"/>
                  </a:lnTo>
                  <a:lnTo>
                    <a:pt x="1951" y="612"/>
                  </a:lnTo>
                  <a:lnTo>
                    <a:pt x="1955" y="614"/>
                  </a:lnTo>
                  <a:lnTo>
                    <a:pt x="1957" y="616"/>
                  </a:lnTo>
                  <a:lnTo>
                    <a:pt x="1961" y="616"/>
                  </a:lnTo>
                  <a:lnTo>
                    <a:pt x="1965" y="620"/>
                  </a:lnTo>
                  <a:lnTo>
                    <a:pt x="1969" y="622"/>
                  </a:lnTo>
                  <a:lnTo>
                    <a:pt x="1972" y="628"/>
                  </a:lnTo>
                  <a:lnTo>
                    <a:pt x="1974" y="630"/>
                  </a:lnTo>
                  <a:lnTo>
                    <a:pt x="1978" y="630"/>
                  </a:lnTo>
                  <a:lnTo>
                    <a:pt x="1984" y="630"/>
                  </a:lnTo>
                  <a:lnTo>
                    <a:pt x="1988" y="630"/>
                  </a:lnTo>
                  <a:lnTo>
                    <a:pt x="1994" y="632"/>
                  </a:lnTo>
                  <a:lnTo>
                    <a:pt x="1998" y="634"/>
                  </a:lnTo>
                  <a:lnTo>
                    <a:pt x="2000" y="636"/>
                  </a:lnTo>
                  <a:lnTo>
                    <a:pt x="2003" y="638"/>
                  </a:lnTo>
                  <a:lnTo>
                    <a:pt x="2007" y="638"/>
                  </a:lnTo>
                  <a:lnTo>
                    <a:pt x="2011" y="636"/>
                  </a:lnTo>
                  <a:lnTo>
                    <a:pt x="2015" y="638"/>
                  </a:lnTo>
                  <a:lnTo>
                    <a:pt x="2019" y="639"/>
                  </a:lnTo>
                  <a:lnTo>
                    <a:pt x="2025" y="641"/>
                  </a:lnTo>
                  <a:lnTo>
                    <a:pt x="2029" y="643"/>
                  </a:lnTo>
                  <a:lnTo>
                    <a:pt x="2031" y="643"/>
                  </a:lnTo>
                  <a:lnTo>
                    <a:pt x="2034" y="645"/>
                  </a:lnTo>
                  <a:lnTo>
                    <a:pt x="2038" y="645"/>
                  </a:lnTo>
                  <a:lnTo>
                    <a:pt x="2040" y="643"/>
                  </a:lnTo>
                  <a:lnTo>
                    <a:pt x="2042" y="643"/>
                  </a:lnTo>
                  <a:lnTo>
                    <a:pt x="2046" y="643"/>
                  </a:lnTo>
                  <a:lnTo>
                    <a:pt x="2048" y="647"/>
                  </a:lnTo>
                  <a:lnTo>
                    <a:pt x="2050" y="649"/>
                  </a:lnTo>
                  <a:lnTo>
                    <a:pt x="2054" y="653"/>
                  </a:lnTo>
                  <a:lnTo>
                    <a:pt x="2058" y="655"/>
                  </a:lnTo>
                  <a:lnTo>
                    <a:pt x="2060" y="661"/>
                  </a:lnTo>
                  <a:lnTo>
                    <a:pt x="2062" y="663"/>
                  </a:lnTo>
                  <a:lnTo>
                    <a:pt x="2062" y="669"/>
                  </a:lnTo>
                  <a:lnTo>
                    <a:pt x="2063" y="672"/>
                  </a:lnTo>
                  <a:lnTo>
                    <a:pt x="2067" y="674"/>
                  </a:lnTo>
                  <a:lnTo>
                    <a:pt x="2069" y="674"/>
                  </a:lnTo>
                  <a:lnTo>
                    <a:pt x="2073" y="674"/>
                  </a:lnTo>
                  <a:lnTo>
                    <a:pt x="2083" y="672"/>
                  </a:lnTo>
                  <a:lnTo>
                    <a:pt x="2085" y="674"/>
                  </a:lnTo>
                  <a:lnTo>
                    <a:pt x="2087" y="674"/>
                  </a:lnTo>
                  <a:lnTo>
                    <a:pt x="2087" y="676"/>
                  </a:lnTo>
                  <a:lnTo>
                    <a:pt x="2091" y="672"/>
                  </a:lnTo>
                  <a:lnTo>
                    <a:pt x="2093" y="670"/>
                  </a:lnTo>
                  <a:lnTo>
                    <a:pt x="2094" y="670"/>
                  </a:lnTo>
                  <a:lnTo>
                    <a:pt x="2096" y="670"/>
                  </a:lnTo>
                  <a:lnTo>
                    <a:pt x="2098" y="670"/>
                  </a:lnTo>
                  <a:lnTo>
                    <a:pt x="2100" y="670"/>
                  </a:lnTo>
                  <a:lnTo>
                    <a:pt x="2102" y="670"/>
                  </a:lnTo>
                  <a:lnTo>
                    <a:pt x="2104" y="672"/>
                  </a:lnTo>
                  <a:lnTo>
                    <a:pt x="2106" y="672"/>
                  </a:lnTo>
                  <a:lnTo>
                    <a:pt x="2108" y="670"/>
                  </a:lnTo>
                  <a:lnTo>
                    <a:pt x="2110" y="670"/>
                  </a:lnTo>
                  <a:lnTo>
                    <a:pt x="2112" y="672"/>
                  </a:lnTo>
                  <a:lnTo>
                    <a:pt x="2114" y="672"/>
                  </a:lnTo>
                  <a:lnTo>
                    <a:pt x="2118" y="672"/>
                  </a:lnTo>
                  <a:lnTo>
                    <a:pt x="2120" y="674"/>
                  </a:lnTo>
                  <a:lnTo>
                    <a:pt x="2122" y="674"/>
                  </a:lnTo>
                  <a:lnTo>
                    <a:pt x="2124" y="674"/>
                  </a:lnTo>
                  <a:lnTo>
                    <a:pt x="2125" y="676"/>
                  </a:lnTo>
                  <a:lnTo>
                    <a:pt x="2127" y="676"/>
                  </a:lnTo>
                  <a:lnTo>
                    <a:pt x="2129" y="678"/>
                  </a:lnTo>
                  <a:lnTo>
                    <a:pt x="2133" y="680"/>
                  </a:lnTo>
                  <a:lnTo>
                    <a:pt x="2135" y="680"/>
                  </a:lnTo>
                  <a:lnTo>
                    <a:pt x="2135" y="682"/>
                  </a:lnTo>
                  <a:lnTo>
                    <a:pt x="2137" y="682"/>
                  </a:lnTo>
                  <a:lnTo>
                    <a:pt x="2137" y="680"/>
                  </a:lnTo>
                  <a:lnTo>
                    <a:pt x="2139" y="680"/>
                  </a:lnTo>
                  <a:lnTo>
                    <a:pt x="2141" y="680"/>
                  </a:lnTo>
                  <a:lnTo>
                    <a:pt x="2143" y="678"/>
                  </a:lnTo>
                  <a:lnTo>
                    <a:pt x="2145" y="676"/>
                  </a:lnTo>
                  <a:lnTo>
                    <a:pt x="2147" y="674"/>
                  </a:lnTo>
                  <a:lnTo>
                    <a:pt x="2149" y="674"/>
                  </a:lnTo>
                  <a:lnTo>
                    <a:pt x="2151" y="674"/>
                  </a:lnTo>
                  <a:lnTo>
                    <a:pt x="2153" y="674"/>
                  </a:lnTo>
                  <a:lnTo>
                    <a:pt x="2155" y="674"/>
                  </a:lnTo>
                  <a:lnTo>
                    <a:pt x="2155" y="676"/>
                  </a:lnTo>
                  <a:lnTo>
                    <a:pt x="2156" y="676"/>
                  </a:lnTo>
                  <a:lnTo>
                    <a:pt x="2158" y="680"/>
                  </a:lnTo>
                  <a:lnTo>
                    <a:pt x="2160" y="680"/>
                  </a:lnTo>
                  <a:lnTo>
                    <a:pt x="2162" y="682"/>
                  </a:lnTo>
                  <a:lnTo>
                    <a:pt x="2162" y="684"/>
                  </a:lnTo>
                  <a:lnTo>
                    <a:pt x="2164" y="684"/>
                  </a:lnTo>
                  <a:lnTo>
                    <a:pt x="2164" y="686"/>
                  </a:lnTo>
                  <a:lnTo>
                    <a:pt x="2168" y="686"/>
                  </a:lnTo>
                  <a:lnTo>
                    <a:pt x="2170" y="686"/>
                  </a:lnTo>
                  <a:lnTo>
                    <a:pt x="2172" y="688"/>
                  </a:lnTo>
                  <a:lnTo>
                    <a:pt x="2174" y="688"/>
                  </a:lnTo>
                  <a:lnTo>
                    <a:pt x="2176" y="688"/>
                  </a:lnTo>
                  <a:lnTo>
                    <a:pt x="2178" y="688"/>
                  </a:lnTo>
                  <a:lnTo>
                    <a:pt x="2180" y="688"/>
                  </a:lnTo>
                  <a:lnTo>
                    <a:pt x="2182" y="688"/>
                  </a:lnTo>
                  <a:lnTo>
                    <a:pt x="2184" y="688"/>
                  </a:lnTo>
                  <a:lnTo>
                    <a:pt x="2186" y="688"/>
                  </a:lnTo>
                  <a:lnTo>
                    <a:pt x="2188" y="686"/>
                  </a:lnTo>
                  <a:lnTo>
                    <a:pt x="2189" y="684"/>
                  </a:lnTo>
                  <a:lnTo>
                    <a:pt x="2193" y="684"/>
                  </a:lnTo>
                  <a:lnTo>
                    <a:pt x="2197" y="682"/>
                  </a:lnTo>
                  <a:lnTo>
                    <a:pt x="2199" y="682"/>
                  </a:lnTo>
                  <a:lnTo>
                    <a:pt x="2201" y="680"/>
                  </a:lnTo>
                  <a:lnTo>
                    <a:pt x="2205" y="680"/>
                  </a:lnTo>
                  <a:lnTo>
                    <a:pt x="2207" y="680"/>
                  </a:lnTo>
                  <a:lnTo>
                    <a:pt x="2209" y="680"/>
                  </a:lnTo>
                  <a:lnTo>
                    <a:pt x="2211" y="680"/>
                  </a:lnTo>
                  <a:lnTo>
                    <a:pt x="2213" y="680"/>
                  </a:lnTo>
                  <a:lnTo>
                    <a:pt x="2215" y="678"/>
                  </a:lnTo>
                  <a:lnTo>
                    <a:pt x="2219" y="678"/>
                  </a:lnTo>
                  <a:lnTo>
                    <a:pt x="2220" y="678"/>
                  </a:lnTo>
                  <a:lnTo>
                    <a:pt x="2222" y="678"/>
                  </a:lnTo>
                  <a:lnTo>
                    <a:pt x="2224" y="678"/>
                  </a:lnTo>
                  <a:lnTo>
                    <a:pt x="2226" y="678"/>
                  </a:lnTo>
                  <a:lnTo>
                    <a:pt x="2230" y="678"/>
                  </a:lnTo>
                  <a:lnTo>
                    <a:pt x="2232" y="680"/>
                  </a:lnTo>
                  <a:lnTo>
                    <a:pt x="2234" y="680"/>
                  </a:lnTo>
                  <a:lnTo>
                    <a:pt x="2236" y="680"/>
                  </a:lnTo>
                  <a:lnTo>
                    <a:pt x="2238" y="680"/>
                  </a:lnTo>
                  <a:lnTo>
                    <a:pt x="2240" y="680"/>
                  </a:lnTo>
                  <a:lnTo>
                    <a:pt x="2242" y="680"/>
                  </a:lnTo>
                  <a:lnTo>
                    <a:pt x="2244" y="680"/>
                  </a:lnTo>
                  <a:lnTo>
                    <a:pt x="2246" y="678"/>
                  </a:lnTo>
                  <a:lnTo>
                    <a:pt x="2248" y="674"/>
                  </a:lnTo>
                  <a:lnTo>
                    <a:pt x="2250" y="672"/>
                  </a:lnTo>
                  <a:lnTo>
                    <a:pt x="2251" y="670"/>
                  </a:lnTo>
                  <a:lnTo>
                    <a:pt x="2251" y="669"/>
                  </a:lnTo>
                  <a:lnTo>
                    <a:pt x="2253" y="665"/>
                  </a:lnTo>
                  <a:lnTo>
                    <a:pt x="2255" y="663"/>
                  </a:lnTo>
                  <a:lnTo>
                    <a:pt x="2259" y="663"/>
                  </a:lnTo>
                  <a:lnTo>
                    <a:pt x="2261" y="661"/>
                  </a:lnTo>
                  <a:lnTo>
                    <a:pt x="2263" y="661"/>
                  </a:lnTo>
                  <a:lnTo>
                    <a:pt x="2265" y="661"/>
                  </a:lnTo>
                  <a:lnTo>
                    <a:pt x="2269" y="661"/>
                  </a:lnTo>
                  <a:lnTo>
                    <a:pt x="2271" y="661"/>
                  </a:lnTo>
                  <a:lnTo>
                    <a:pt x="2275" y="661"/>
                  </a:lnTo>
                  <a:lnTo>
                    <a:pt x="2277" y="659"/>
                  </a:lnTo>
                  <a:lnTo>
                    <a:pt x="2279" y="659"/>
                  </a:lnTo>
                  <a:lnTo>
                    <a:pt x="2282" y="657"/>
                  </a:lnTo>
                  <a:lnTo>
                    <a:pt x="2284" y="657"/>
                  </a:lnTo>
                  <a:lnTo>
                    <a:pt x="2290" y="655"/>
                  </a:lnTo>
                  <a:lnTo>
                    <a:pt x="2292" y="655"/>
                  </a:lnTo>
                  <a:lnTo>
                    <a:pt x="2294" y="655"/>
                  </a:lnTo>
                  <a:lnTo>
                    <a:pt x="2298" y="655"/>
                  </a:lnTo>
                  <a:lnTo>
                    <a:pt x="2300" y="653"/>
                  </a:lnTo>
                  <a:lnTo>
                    <a:pt x="2302" y="653"/>
                  </a:lnTo>
                  <a:lnTo>
                    <a:pt x="2306" y="653"/>
                  </a:lnTo>
                  <a:lnTo>
                    <a:pt x="2308" y="651"/>
                  </a:lnTo>
                  <a:lnTo>
                    <a:pt x="2310" y="649"/>
                  </a:lnTo>
                  <a:lnTo>
                    <a:pt x="2312" y="647"/>
                  </a:lnTo>
                  <a:lnTo>
                    <a:pt x="2313" y="647"/>
                  </a:lnTo>
                  <a:lnTo>
                    <a:pt x="2315" y="645"/>
                  </a:lnTo>
                  <a:lnTo>
                    <a:pt x="2317" y="645"/>
                  </a:lnTo>
                  <a:lnTo>
                    <a:pt x="2319" y="645"/>
                  </a:lnTo>
                  <a:lnTo>
                    <a:pt x="2321" y="643"/>
                  </a:lnTo>
                  <a:lnTo>
                    <a:pt x="2325" y="643"/>
                  </a:lnTo>
                  <a:lnTo>
                    <a:pt x="2329" y="643"/>
                  </a:lnTo>
                  <a:lnTo>
                    <a:pt x="2329" y="641"/>
                  </a:lnTo>
                  <a:lnTo>
                    <a:pt x="2335" y="639"/>
                  </a:lnTo>
                  <a:lnTo>
                    <a:pt x="2339" y="639"/>
                  </a:lnTo>
                  <a:lnTo>
                    <a:pt x="2341" y="639"/>
                  </a:lnTo>
                  <a:lnTo>
                    <a:pt x="2343" y="639"/>
                  </a:lnTo>
                  <a:lnTo>
                    <a:pt x="2346" y="641"/>
                  </a:lnTo>
                  <a:lnTo>
                    <a:pt x="2348" y="641"/>
                  </a:lnTo>
                  <a:lnTo>
                    <a:pt x="2350" y="643"/>
                  </a:lnTo>
                  <a:lnTo>
                    <a:pt x="2352" y="643"/>
                  </a:lnTo>
                  <a:lnTo>
                    <a:pt x="2354" y="645"/>
                  </a:lnTo>
                  <a:lnTo>
                    <a:pt x="2356" y="645"/>
                  </a:lnTo>
                  <a:lnTo>
                    <a:pt x="2358" y="647"/>
                  </a:lnTo>
                  <a:lnTo>
                    <a:pt x="2360" y="647"/>
                  </a:lnTo>
                  <a:lnTo>
                    <a:pt x="2362" y="647"/>
                  </a:lnTo>
                  <a:lnTo>
                    <a:pt x="2366" y="649"/>
                  </a:lnTo>
                  <a:lnTo>
                    <a:pt x="2368" y="649"/>
                  </a:lnTo>
                  <a:lnTo>
                    <a:pt x="2372" y="651"/>
                  </a:lnTo>
                  <a:lnTo>
                    <a:pt x="2374" y="651"/>
                  </a:lnTo>
                  <a:lnTo>
                    <a:pt x="2375" y="651"/>
                  </a:lnTo>
                  <a:lnTo>
                    <a:pt x="2377" y="653"/>
                  </a:lnTo>
                  <a:lnTo>
                    <a:pt x="2379" y="655"/>
                  </a:lnTo>
                  <a:lnTo>
                    <a:pt x="2379" y="657"/>
                  </a:lnTo>
                  <a:lnTo>
                    <a:pt x="2379" y="659"/>
                  </a:lnTo>
                  <a:lnTo>
                    <a:pt x="2379" y="661"/>
                  </a:lnTo>
                  <a:lnTo>
                    <a:pt x="2379" y="663"/>
                  </a:lnTo>
                  <a:lnTo>
                    <a:pt x="2379" y="665"/>
                  </a:lnTo>
                  <a:lnTo>
                    <a:pt x="2379" y="667"/>
                  </a:lnTo>
                  <a:lnTo>
                    <a:pt x="2381" y="669"/>
                  </a:lnTo>
                  <a:lnTo>
                    <a:pt x="2381" y="670"/>
                  </a:lnTo>
                  <a:lnTo>
                    <a:pt x="2381" y="672"/>
                  </a:lnTo>
                  <a:lnTo>
                    <a:pt x="2379" y="674"/>
                  </a:lnTo>
                  <a:lnTo>
                    <a:pt x="2379" y="676"/>
                  </a:lnTo>
                  <a:lnTo>
                    <a:pt x="2377" y="678"/>
                  </a:lnTo>
                  <a:lnTo>
                    <a:pt x="2375" y="680"/>
                  </a:lnTo>
                  <a:lnTo>
                    <a:pt x="2375" y="682"/>
                  </a:lnTo>
                  <a:lnTo>
                    <a:pt x="2374" y="684"/>
                  </a:lnTo>
                  <a:lnTo>
                    <a:pt x="2374" y="686"/>
                  </a:lnTo>
                  <a:lnTo>
                    <a:pt x="2372" y="686"/>
                  </a:lnTo>
                  <a:lnTo>
                    <a:pt x="2370" y="688"/>
                  </a:lnTo>
                  <a:lnTo>
                    <a:pt x="2370" y="690"/>
                  </a:lnTo>
                  <a:lnTo>
                    <a:pt x="2368" y="692"/>
                  </a:lnTo>
                  <a:lnTo>
                    <a:pt x="2368" y="694"/>
                  </a:lnTo>
                  <a:lnTo>
                    <a:pt x="2366" y="696"/>
                  </a:lnTo>
                  <a:lnTo>
                    <a:pt x="2366" y="698"/>
                  </a:lnTo>
                  <a:lnTo>
                    <a:pt x="2366" y="700"/>
                  </a:lnTo>
                  <a:lnTo>
                    <a:pt x="2364" y="701"/>
                  </a:lnTo>
                  <a:lnTo>
                    <a:pt x="2364" y="703"/>
                  </a:lnTo>
                  <a:lnTo>
                    <a:pt x="2364" y="705"/>
                  </a:lnTo>
                  <a:lnTo>
                    <a:pt x="2362" y="707"/>
                  </a:lnTo>
                  <a:lnTo>
                    <a:pt x="2362" y="711"/>
                  </a:lnTo>
                  <a:lnTo>
                    <a:pt x="2362" y="713"/>
                  </a:lnTo>
                  <a:lnTo>
                    <a:pt x="2362" y="715"/>
                  </a:lnTo>
                  <a:lnTo>
                    <a:pt x="2364" y="717"/>
                  </a:lnTo>
                  <a:lnTo>
                    <a:pt x="2364" y="719"/>
                  </a:lnTo>
                  <a:lnTo>
                    <a:pt x="2366" y="721"/>
                  </a:lnTo>
                  <a:lnTo>
                    <a:pt x="2366" y="723"/>
                  </a:lnTo>
                  <a:lnTo>
                    <a:pt x="2368" y="725"/>
                  </a:lnTo>
                  <a:lnTo>
                    <a:pt x="2368" y="729"/>
                  </a:lnTo>
                  <a:lnTo>
                    <a:pt x="2368" y="731"/>
                  </a:lnTo>
                  <a:lnTo>
                    <a:pt x="2370" y="732"/>
                  </a:lnTo>
                  <a:lnTo>
                    <a:pt x="2370" y="734"/>
                  </a:lnTo>
                  <a:lnTo>
                    <a:pt x="2372" y="736"/>
                  </a:lnTo>
                  <a:lnTo>
                    <a:pt x="2374" y="738"/>
                  </a:lnTo>
                  <a:lnTo>
                    <a:pt x="2377" y="738"/>
                  </a:lnTo>
                  <a:lnTo>
                    <a:pt x="2377" y="740"/>
                  </a:lnTo>
                  <a:lnTo>
                    <a:pt x="2379" y="740"/>
                  </a:lnTo>
                  <a:lnTo>
                    <a:pt x="2381" y="742"/>
                  </a:lnTo>
                  <a:lnTo>
                    <a:pt x="2381" y="744"/>
                  </a:lnTo>
                  <a:lnTo>
                    <a:pt x="2383" y="746"/>
                  </a:lnTo>
                  <a:lnTo>
                    <a:pt x="2383" y="750"/>
                  </a:lnTo>
                  <a:lnTo>
                    <a:pt x="2383" y="754"/>
                  </a:lnTo>
                  <a:lnTo>
                    <a:pt x="2385" y="756"/>
                  </a:lnTo>
                  <a:lnTo>
                    <a:pt x="2385" y="758"/>
                  </a:lnTo>
                  <a:lnTo>
                    <a:pt x="2383" y="760"/>
                  </a:lnTo>
                  <a:lnTo>
                    <a:pt x="2383" y="762"/>
                  </a:lnTo>
                  <a:lnTo>
                    <a:pt x="2383" y="764"/>
                  </a:lnTo>
                  <a:lnTo>
                    <a:pt x="2385" y="765"/>
                  </a:lnTo>
                  <a:lnTo>
                    <a:pt x="2385" y="767"/>
                  </a:lnTo>
                  <a:lnTo>
                    <a:pt x="2385" y="769"/>
                  </a:lnTo>
                  <a:lnTo>
                    <a:pt x="2387" y="773"/>
                  </a:lnTo>
                  <a:lnTo>
                    <a:pt x="2389" y="775"/>
                  </a:lnTo>
                  <a:lnTo>
                    <a:pt x="2389" y="777"/>
                  </a:lnTo>
                  <a:lnTo>
                    <a:pt x="2391" y="779"/>
                  </a:lnTo>
                  <a:lnTo>
                    <a:pt x="2391" y="781"/>
                  </a:lnTo>
                  <a:lnTo>
                    <a:pt x="2393" y="783"/>
                  </a:lnTo>
                  <a:lnTo>
                    <a:pt x="2395" y="785"/>
                  </a:lnTo>
                  <a:lnTo>
                    <a:pt x="2397" y="785"/>
                  </a:lnTo>
                  <a:lnTo>
                    <a:pt x="2399" y="785"/>
                  </a:lnTo>
                  <a:lnTo>
                    <a:pt x="2401" y="783"/>
                  </a:lnTo>
                  <a:lnTo>
                    <a:pt x="2403" y="783"/>
                  </a:lnTo>
                  <a:lnTo>
                    <a:pt x="2405" y="781"/>
                  </a:lnTo>
                  <a:lnTo>
                    <a:pt x="2406" y="781"/>
                  </a:lnTo>
                  <a:lnTo>
                    <a:pt x="2408" y="781"/>
                  </a:lnTo>
                  <a:lnTo>
                    <a:pt x="2414" y="783"/>
                  </a:lnTo>
                  <a:lnTo>
                    <a:pt x="2416" y="785"/>
                  </a:lnTo>
                  <a:lnTo>
                    <a:pt x="2420" y="785"/>
                  </a:lnTo>
                  <a:lnTo>
                    <a:pt x="2422" y="787"/>
                  </a:lnTo>
                  <a:lnTo>
                    <a:pt x="2424" y="787"/>
                  </a:lnTo>
                  <a:lnTo>
                    <a:pt x="2428" y="789"/>
                  </a:lnTo>
                  <a:lnTo>
                    <a:pt x="2430" y="789"/>
                  </a:lnTo>
                  <a:lnTo>
                    <a:pt x="2432" y="789"/>
                  </a:lnTo>
                  <a:lnTo>
                    <a:pt x="2436" y="789"/>
                  </a:lnTo>
                  <a:lnTo>
                    <a:pt x="2437" y="789"/>
                  </a:lnTo>
                  <a:lnTo>
                    <a:pt x="2437" y="787"/>
                  </a:lnTo>
                  <a:lnTo>
                    <a:pt x="2439" y="787"/>
                  </a:lnTo>
                  <a:lnTo>
                    <a:pt x="2441" y="787"/>
                  </a:lnTo>
                  <a:lnTo>
                    <a:pt x="2441" y="789"/>
                  </a:lnTo>
                  <a:lnTo>
                    <a:pt x="2443" y="793"/>
                  </a:lnTo>
                  <a:lnTo>
                    <a:pt x="2445" y="793"/>
                  </a:lnTo>
                  <a:lnTo>
                    <a:pt x="2449" y="793"/>
                  </a:lnTo>
                  <a:lnTo>
                    <a:pt x="2451" y="791"/>
                  </a:lnTo>
                  <a:lnTo>
                    <a:pt x="2453" y="791"/>
                  </a:lnTo>
                  <a:lnTo>
                    <a:pt x="2457" y="791"/>
                  </a:lnTo>
                  <a:lnTo>
                    <a:pt x="2459" y="791"/>
                  </a:lnTo>
                  <a:lnTo>
                    <a:pt x="2461" y="789"/>
                  </a:lnTo>
                  <a:lnTo>
                    <a:pt x="2463" y="787"/>
                  </a:lnTo>
                  <a:lnTo>
                    <a:pt x="2463" y="785"/>
                  </a:lnTo>
                  <a:lnTo>
                    <a:pt x="2465" y="783"/>
                  </a:lnTo>
                  <a:lnTo>
                    <a:pt x="2465" y="781"/>
                  </a:lnTo>
                  <a:lnTo>
                    <a:pt x="2465" y="779"/>
                  </a:lnTo>
                  <a:lnTo>
                    <a:pt x="2465" y="775"/>
                  </a:lnTo>
                  <a:lnTo>
                    <a:pt x="2467" y="775"/>
                  </a:lnTo>
                  <a:lnTo>
                    <a:pt x="2467" y="771"/>
                  </a:lnTo>
                  <a:lnTo>
                    <a:pt x="2468" y="769"/>
                  </a:lnTo>
                  <a:lnTo>
                    <a:pt x="2468" y="767"/>
                  </a:lnTo>
                  <a:lnTo>
                    <a:pt x="2468" y="765"/>
                  </a:lnTo>
                  <a:lnTo>
                    <a:pt x="2470" y="765"/>
                  </a:lnTo>
                  <a:lnTo>
                    <a:pt x="2472" y="765"/>
                  </a:lnTo>
                  <a:lnTo>
                    <a:pt x="2474" y="764"/>
                  </a:lnTo>
                  <a:lnTo>
                    <a:pt x="2476" y="764"/>
                  </a:lnTo>
                  <a:lnTo>
                    <a:pt x="2476" y="762"/>
                  </a:lnTo>
                  <a:lnTo>
                    <a:pt x="2478" y="762"/>
                  </a:lnTo>
                  <a:lnTo>
                    <a:pt x="2478" y="760"/>
                  </a:lnTo>
                  <a:lnTo>
                    <a:pt x="2480" y="758"/>
                  </a:lnTo>
                  <a:lnTo>
                    <a:pt x="2480" y="756"/>
                  </a:lnTo>
                  <a:lnTo>
                    <a:pt x="2482" y="754"/>
                  </a:lnTo>
                  <a:lnTo>
                    <a:pt x="2482" y="752"/>
                  </a:lnTo>
                  <a:lnTo>
                    <a:pt x="2482" y="750"/>
                  </a:lnTo>
                  <a:lnTo>
                    <a:pt x="2484" y="748"/>
                  </a:lnTo>
                  <a:lnTo>
                    <a:pt x="2486" y="746"/>
                  </a:lnTo>
                  <a:lnTo>
                    <a:pt x="2488" y="744"/>
                  </a:lnTo>
                  <a:lnTo>
                    <a:pt x="2488" y="742"/>
                  </a:lnTo>
                  <a:lnTo>
                    <a:pt x="2490" y="740"/>
                  </a:lnTo>
                  <a:lnTo>
                    <a:pt x="2492" y="738"/>
                  </a:lnTo>
                  <a:lnTo>
                    <a:pt x="2494" y="738"/>
                  </a:lnTo>
                  <a:lnTo>
                    <a:pt x="2496" y="738"/>
                  </a:lnTo>
                  <a:lnTo>
                    <a:pt x="2496" y="736"/>
                  </a:lnTo>
                  <a:lnTo>
                    <a:pt x="2498" y="736"/>
                  </a:lnTo>
                  <a:lnTo>
                    <a:pt x="2499" y="736"/>
                  </a:lnTo>
                  <a:lnTo>
                    <a:pt x="2499" y="734"/>
                  </a:lnTo>
                  <a:lnTo>
                    <a:pt x="2499" y="732"/>
                  </a:lnTo>
                  <a:lnTo>
                    <a:pt x="2499" y="731"/>
                  </a:lnTo>
                  <a:lnTo>
                    <a:pt x="2499" y="729"/>
                  </a:lnTo>
                  <a:lnTo>
                    <a:pt x="2499" y="727"/>
                  </a:lnTo>
                  <a:lnTo>
                    <a:pt x="2499" y="725"/>
                  </a:lnTo>
                  <a:lnTo>
                    <a:pt x="2501" y="723"/>
                  </a:lnTo>
                  <a:lnTo>
                    <a:pt x="2503" y="723"/>
                  </a:lnTo>
                  <a:lnTo>
                    <a:pt x="2505" y="721"/>
                  </a:lnTo>
                  <a:lnTo>
                    <a:pt x="2505" y="719"/>
                  </a:lnTo>
                  <a:lnTo>
                    <a:pt x="2505" y="717"/>
                  </a:lnTo>
                  <a:lnTo>
                    <a:pt x="2507" y="715"/>
                  </a:lnTo>
                  <a:lnTo>
                    <a:pt x="2507" y="713"/>
                  </a:lnTo>
                  <a:lnTo>
                    <a:pt x="2509" y="713"/>
                  </a:lnTo>
                  <a:lnTo>
                    <a:pt x="2511" y="711"/>
                  </a:lnTo>
                  <a:lnTo>
                    <a:pt x="2513" y="711"/>
                  </a:lnTo>
                  <a:lnTo>
                    <a:pt x="2521" y="713"/>
                  </a:lnTo>
                  <a:lnTo>
                    <a:pt x="2523" y="713"/>
                  </a:lnTo>
                  <a:lnTo>
                    <a:pt x="2525" y="713"/>
                  </a:lnTo>
                  <a:lnTo>
                    <a:pt x="2527" y="711"/>
                  </a:lnTo>
                  <a:lnTo>
                    <a:pt x="2529" y="711"/>
                  </a:lnTo>
                  <a:lnTo>
                    <a:pt x="2531" y="711"/>
                  </a:lnTo>
                  <a:lnTo>
                    <a:pt x="2534" y="709"/>
                  </a:lnTo>
                  <a:lnTo>
                    <a:pt x="2536" y="709"/>
                  </a:lnTo>
                  <a:lnTo>
                    <a:pt x="2538" y="709"/>
                  </a:lnTo>
                  <a:lnTo>
                    <a:pt x="2540" y="709"/>
                  </a:lnTo>
                  <a:lnTo>
                    <a:pt x="2542" y="709"/>
                  </a:lnTo>
                  <a:lnTo>
                    <a:pt x="2544" y="709"/>
                  </a:lnTo>
                  <a:lnTo>
                    <a:pt x="2546" y="711"/>
                  </a:lnTo>
                  <a:lnTo>
                    <a:pt x="2548" y="711"/>
                  </a:lnTo>
                  <a:lnTo>
                    <a:pt x="2550" y="713"/>
                  </a:lnTo>
                  <a:lnTo>
                    <a:pt x="2556" y="715"/>
                  </a:lnTo>
                  <a:lnTo>
                    <a:pt x="2558" y="717"/>
                  </a:lnTo>
                  <a:lnTo>
                    <a:pt x="2560" y="717"/>
                  </a:lnTo>
                  <a:lnTo>
                    <a:pt x="2563" y="719"/>
                  </a:lnTo>
                  <a:lnTo>
                    <a:pt x="2565" y="721"/>
                  </a:lnTo>
                  <a:lnTo>
                    <a:pt x="2567" y="723"/>
                  </a:lnTo>
                  <a:lnTo>
                    <a:pt x="2569" y="723"/>
                  </a:lnTo>
                  <a:lnTo>
                    <a:pt x="2571" y="725"/>
                  </a:lnTo>
                  <a:lnTo>
                    <a:pt x="2573" y="727"/>
                  </a:lnTo>
                  <a:lnTo>
                    <a:pt x="2575" y="729"/>
                  </a:lnTo>
                  <a:lnTo>
                    <a:pt x="2577" y="731"/>
                  </a:lnTo>
                  <a:lnTo>
                    <a:pt x="2579" y="732"/>
                  </a:lnTo>
                  <a:lnTo>
                    <a:pt x="2581" y="734"/>
                  </a:lnTo>
                  <a:lnTo>
                    <a:pt x="2583" y="736"/>
                  </a:lnTo>
                  <a:lnTo>
                    <a:pt x="2585" y="738"/>
                  </a:lnTo>
                  <a:lnTo>
                    <a:pt x="2587" y="740"/>
                  </a:lnTo>
                  <a:lnTo>
                    <a:pt x="2589" y="742"/>
                  </a:lnTo>
                  <a:lnTo>
                    <a:pt x="2589" y="744"/>
                  </a:lnTo>
                  <a:lnTo>
                    <a:pt x="2591" y="746"/>
                  </a:lnTo>
                  <a:lnTo>
                    <a:pt x="2593" y="748"/>
                  </a:lnTo>
                  <a:lnTo>
                    <a:pt x="2593" y="750"/>
                  </a:lnTo>
                  <a:lnTo>
                    <a:pt x="2594" y="752"/>
                  </a:lnTo>
                  <a:lnTo>
                    <a:pt x="2594" y="754"/>
                  </a:lnTo>
                  <a:lnTo>
                    <a:pt x="2596" y="756"/>
                  </a:lnTo>
                  <a:lnTo>
                    <a:pt x="2596" y="758"/>
                  </a:lnTo>
                  <a:lnTo>
                    <a:pt x="2598" y="758"/>
                  </a:lnTo>
                  <a:lnTo>
                    <a:pt x="2598" y="760"/>
                  </a:lnTo>
                  <a:lnTo>
                    <a:pt x="2598" y="762"/>
                  </a:lnTo>
                  <a:lnTo>
                    <a:pt x="2602" y="764"/>
                  </a:lnTo>
                  <a:lnTo>
                    <a:pt x="2604" y="765"/>
                  </a:lnTo>
                  <a:lnTo>
                    <a:pt x="2606" y="765"/>
                  </a:lnTo>
                  <a:lnTo>
                    <a:pt x="2608" y="765"/>
                  </a:lnTo>
                  <a:lnTo>
                    <a:pt x="2610" y="767"/>
                  </a:lnTo>
                  <a:lnTo>
                    <a:pt x="2614" y="767"/>
                  </a:lnTo>
                  <a:lnTo>
                    <a:pt x="2618" y="767"/>
                  </a:lnTo>
                  <a:lnTo>
                    <a:pt x="2620" y="769"/>
                  </a:lnTo>
                  <a:lnTo>
                    <a:pt x="2622" y="769"/>
                  </a:lnTo>
                  <a:lnTo>
                    <a:pt x="2625" y="769"/>
                  </a:lnTo>
                  <a:lnTo>
                    <a:pt x="2629" y="769"/>
                  </a:lnTo>
                  <a:lnTo>
                    <a:pt x="2631" y="769"/>
                  </a:lnTo>
                  <a:lnTo>
                    <a:pt x="2635" y="769"/>
                  </a:lnTo>
                  <a:lnTo>
                    <a:pt x="2637" y="769"/>
                  </a:lnTo>
                  <a:lnTo>
                    <a:pt x="2641" y="771"/>
                  </a:lnTo>
                  <a:lnTo>
                    <a:pt x="2643" y="771"/>
                  </a:lnTo>
                  <a:lnTo>
                    <a:pt x="2645" y="773"/>
                  </a:lnTo>
                  <a:lnTo>
                    <a:pt x="2649" y="773"/>
                  </a:lnTo>
                  <a:lnTo>
                    <a:pt x="2653" y="771"/>
                  </a:lnTo>
                  <a:lnTo>
                    <a:pt x="2656" y="771"/>
                  </a:lnTo>
                  <a:lnTo>
                    <a:pt x="2658" y="771"/>
                  </a:lnTo>
                  <a:lnTo>
                    <a:pt x="2662" y="771"/>
                  </a:lnTo>
                  <a:lnTo>
                    <a:pt x="2666" y="771"/>
                  </a:lnTo>
                  <a:lnTo>
                    <a:pt x="2670" y="771"/>
                  </a:lnTo>
                  <a:lnTo>
                    <a:pt x="2672" y="773"/>
                  </a:lnTo>
                  <a:lnTo>
                    <a:pt x="2676" y="775"/>
                  </a:lnTo>
                  <a:lnTo>
                    <a:pt x="2678" y="777"/>
                  </a:lnTo>
                  <a:lnTo>
                    <a:pt x="2680" y="781"/>
                  </a:lnTo>
                  <a:lnTo>
                    <a:pt x="2682" y="781"/>
                  </a:lnTo>
                  <a:lnTo>
                    <a:pt x="2686" y="783"/>
                  </a:lnTo>
                  <a:lnTo>
                    <a:pt x="2689" y="783"/>
                  </a:lnTo>
                  <a:lnTo>
                    <a:pt x="2693" y="783"/>
                  </a:lnTo>
                  <a:lnTo>
                    <a:pt x="2695" y="783"/>
                  </a:lnTo>
                  <a:lnTo>
                    <a:pt x="2697" y="783"/>
                  </a:lnTo>
                  <a:lnTo>
                    <a:pt x="2699" y="785"/>
                  </a:lnTo>
                  <a:lnTo>
                    <a:pt x="2701" y="785"/>
                  </a:lnTo>
                  <a:lnTo>
                    <a:pt x="2703" y="787"/>
                  </a:lnTo>
                  <a:lnTo>
                    <a:pt x="2705" y="787"/>
                  </a:lnTo>
                  <a:lnTo>
                    <a:pt x="2707" y="791"/>
                  </a:lnTo>
                  <a:lnTo>
                    <a:pt x="2709" y="791"/>
                  </a:lnTo>
                  <a:lnTo>
                    <a:pt x="2711" y="793"/>
                  </a:lnTo>
                  <a:lnTo>
                    <a:pt x="2713" y="795"/>
                  </a:lnTo>
                  <a:lnTo>
                    <a:pt x="2715" y="795"/>
                  </a:lnTo>
                  <a:lnTo>
                    <a:pt x="2718" y="796"/>
                  </a:lnTo>
                  <a:lnTo>
                    <a:pt x="2722" y="796"/>
                  </a:lnTo>
                  <a:lnTo>
                    <a:pt x="2726" y="798"/>
                  </a:lnTo>
                  <a:lnTo>
                    <a:pt x="2728" y="798"/>
                  </a:lnTo>
                  <a:lnTo>
                    <a:pt x="2732" y="800"/>
                  </a:lnTo>
                  <a:lnTo>
                    <a:pt x="2734" y="802"/>
                  </a:lnTo>
                  <a:lnTo>
                    <a:pt x="2734" y="804"/>
                  </a:lnTo>
                  <a:lnTo>
                    <a:pt x="2736" y="806"/>
                  </a:lnTo>
                  <a:lnTo>
                    <a:pt x="2738" y="808"/>
                  </a:lnTo>
                  <a:lnTo>
                    <a:pt x="2740" y="810"/>
                  </a:lnTo>
                  <a:lnTo>
                    <a:pt x="2742" y="812"/>
                  </a:lnTo>
                  <a:lnTo>
                    <a:pt x="2744" y="812"/>
                  </a:lnTo>
                  <a:lnTo>
                    <a:pt x="2746" y="814"/>
                  </a:lnTo>
                  <a:lnTo>
                    <a:pt x="2748" y="816"/>
                  </a:lnTo>
                  <a:lnTo>
                    <a:pt x="2751" y="816"/>
                  </a:lnTo>
                  <a:lnTo>
                    <a:pt x="2753" y="816"/>
                  </a:lnTo>
                  <a:lnTo>
                    <a:pt x="2757" y="816"/>
                  </a:lnTo>
                  <a:lnTo>
                    <a:pt x="2761" y="816"/>
                  </a:lnTo>
                  <a:lnTo>
                    <a:pt x="2765" y="816"/>
                  </a:lnTo>
                  <a:lnTo>
                    <a:pt x="2767" y="816"/>
                  </a:lnTo>
                  <a:lnTo>
                    <a:pt x="2769" y="818"/>
                  </a:lnTo>
                  <a:lnTo>
                    <a:pt x="2773" y="818"/>
                  </a:lnTo>
                  <a:lnTo>
                    <a:pt x="2775" y="818"/>
                  </a:lnTo>
                  <a:lnTo>
                    <a:pt x="2777" y="818"/>
                  </a:lnTo>
                  <a:lnTo>
                    <a:pt x="2779" y="818"/>
                  </a:lnTo>
                  <a:lnTo>
                    <a:pt x="2782" y="816"/>
                  </a:lnTo>
                  <a:lnTo>
                    <a:pt x="2784" y="816"/>
                  </a:lnTo>
                  <a:lnTo>
                    <a:pt x="2784" y="818"/>
                  </a:lnTo>
                  <a:lnTo>
                    <a:pt x="2786" y="820"/>
                  </a:lnTo>
                  <a:lnTo>
                    <a:pt x="2788" y="820"/>
                  </a:lnTo>
                  <a:lnTo>
                    <a:pt x="2790" y="824"/>
                  </a:lnTo>
                  <a:lnTo>
                    <a:pt x="2792" y="826"/>
                  </a:lnTo>
                  <a:lnTo>
                    <a:pt x="2794" y="827"/>
                  </a:lnTo>
                  <a:lnTo>
                    <a:pt x="2796" y="829"/>
                  </a:lnTo>
                  <a:lnTo>
                    <a:pt x="2798" y="831"/>
                  </a:lnTo>
                  <a:lnTo>
                    <a:pt x="2800" y="833"/>
                  </a:lnTo>
                  <a:lnTo>
                    <a:pt x="2804" y="835"/>
                  </a:lnTo>
                  <a:lnTo>
                    <a:pt x="2806" y="835"/>
                  </a:lnTo>
                  <a:lnTo>
                    <a:pt x="2808" y="835"/>
                  </a:lnTo>
                  <a:lnTo>
                    <a:pt x="2811" y="837"/>
                  </a:lnTo>
                  <a:lnTo>
                    <a:pt x="2813" y="837"/>
                  </a:lnTo>
                  <a:lnTo>
                    <a:pt x="2817" y="839"/>
                  </a:lnTo>
                  <a:lnTo>
                    <a:pt x="2819" y="841"/>
                  </a:lnTo>
                  <a:lnTo>
                    <a:pt x="2821" y="845"/>
                  </a:lnTo>
                  <a:lnTo>
                    <a:pt x="2821" y="847"/>
                  </a:lnTo>
                  <a:lnTo>
                    <a:pt x="2823" y="849"/>
                  </a:lnTo>
                  <a:lnTo>
                    <a:pt x="2823" y="851"/>
                  </a:lnTo>
                  <a:lnTo>
                    <a:pt x="2825" y="853"/>
                  </a:lnTo>
                  <a:lnTo>
                    <a:pt x="2827" y="853"/>
                  </a:lnTo>
                  <a:lnTo>
                    <a:pt x="2829" y="853"/>
                  </a:lnTo>
                  <a:lnTo>
                    <a:pt x="2833" y="853"/>
                  </a:lnTo>
                  <a:lnTo>
                    <a:pt x="2835" y="853"/>
                  </a:lnTo>
                  <a:lnTo>
                    <a:pt x="2837" y="855"/>
                  </a:lnTo>
                  <a:lnTo>
                    <a:pt x="2839" y="855"/>
                  </a:lnTo>
                  <a:lnTo>
                    <a:pt x="2843" y="857"/>
                  </a:lnTo>
                  <a:lnTo>
                    <a:pt x="2846" y="857"/>
                  </a:lnTo>
                  <a:lnTo>
                    <a:pt x="2848" y="857"/>
                  </a:lnTo>
                  <a:lnTo>
                    <a:pt x="2850" y="857"/>
                  </a:lnTo>
                  <a:lnTo>
                    <a:pt x="2852" y="857"/>
                  </a:lnTo>
                  <a:lnTo>
                    <a:pt x="2856" y="857"/>
                  </a:lnTo>
                  <a:lnTo>
                    <a:pt x="2858" y="858"/>
                  </a:lnTo>
                  <a:lnTo>
                    <a:pt x="2862" y="858"/>
                  </a:lnTo>
                  <a:lnTo>
                    <a:pt x="2864" y="858"/>
                  </a:lnTo>
                  <a:lnTo>
                    <a:pt x="2868" y="857"/>
                  </a:lnTo>
                  <a:lnTo>
                    <a:pt x="2870" y="857"/>
                  </a:lnTo>
                  <a:lnTo>
                    <a:pt x="2872" y="857"/>
                  </a:lnTo>
                  <a:lnTo>
                    <a:pt x="2875" y="858"/>
                  </a:lnTo>
                  <a:lnTo>
                    <a:pt x="2881" y="862"/>
                  </a:lnTo>
                  <a:lnTo>
                    <a:pt x="2883" y="862"/>
                  </a:lnTo>
                  <a:lnTo>
                    <a:pt x="2885" y="860"/>
                  </a:lnTo>
                  <a:lnTo>
                    <a:pt x="2885" y="858"/>
                  </a:lnTo>
                  <a:lnTo>
                    <a:pt x="2887" y="857"/>
                  </a:lnTo>
                  <a:lnTo>
                    <a:pt x="2889" y="855"/>
                  </a:lnTo>
                  <a:lnTo>
                    <a:pt x="2891" y="855"/>
                  </a:lnTo>
                  <a:lnTo>
                    <a:pt x="2893" y="855"/>
                  </a:lnTo>
                  <a:lnTo>
                    <a:pt x="2897" y="853"/>
                  </a:lnTo>
                  <a:lnTo>
                    <a:pt x="2899" y="853"/>
                  </a:lnTo>
                  <a:lnTo>
                    <a:pt x="2903" y="853"/>
                  </a:lnTo>
                  <a:lnTo>
                    <a:pt x="2905" y="853"/>
                  </a:lnTo>
                  <a:lnTo>
                    <a:pt x="2908" y="855"/>
                  </a:lnTo>
                  <a:lnTo>
                    <a:pt x="2910" y="857"/>
                  </a:lnTo>
                  <a:lnTo>
                    <a:pt x="2912" y="858"/>
                  </a:lnTo>
                  <a:lnTo>
                    <a:pt x="2916" y="860"/>
                  </a:lnTo>
                  <a:lnTo>
                    <a:pt x="2918" y="862"/>
                  </a:lnTo>
                  <a:lnTo>
                    <a:pt x="2920" y="864"/>
                  </a:lnTo>
                  <a:lnTo>
                    <a:pt x="2922" y="864"/>
                  </a:lnTo>
                  <a:lnTo>
                    <a:pt x="2924" y="866"/>
                  </a:lnTo>
                  <a:lnTo>
                    <a:pt x="2928" y="866"/>
                  </a:lnTo>
                  <a:lnTo>
                    <a:pt x="2930" y="866"/>
                  </a:lnTo>
                  <a:lnTo>
                    <a:pt x="2934" y="868"/>
                  </a:lnTo>
                  <a:lnTo>
                    <a:pt x="2936" y="868"/>
                  </a:lnTo>
                  <a:lnTo>
                    <a:pt x="2937" y="870"/>
                  </a:lnTo>
                  <a:lnTo>
                    <a:pt x="2939" y="870"/>
                  </a:lnTo>
                  <a:lnTo>
                    <a:pt x="2941" y="868"/>
                  </a:lnTo>
                  <a:lnTo>
                    <a:pt x="2943" y="868"/>
                  </a:lnTo>
                  <a:lnTo>
                    <a:pt x="2947" y="866"/>
                  </a:lnTo>
                  <a:lnTo>
                    <a:pt x="2947" y="868"/>
                  </a:lnTo>
                  <a:lnTo>
                    <a:pt x="2951" y="868"/>
                  </a:lnTo>
                  <a:lnTo>
                    <a:pt x="2953" y="870"/>
                  </a:lnTo>
                  <a:lnTo>
                    <a:pt x="2955" y="870"/>
                  </a:lnTo>
                  <a:lnTo>
                    <a:pt x="2959" y="872"/>
                  </a:lnTo>
                  <a:lnTo>
                    <a:pt x="2961" y="874"/>
                  </a:lnTo>
                  <a:lnTo>
                    <a:pt x="2965" y="874"/>
                  </a:lnTo>
                  <a:lnTo>
                    <a:pt x="2967" y="872"/>
                  </a:lnTo>
                  <a:lnTo>
                    <a:pt x="2968" y="872"/>
                  </a:lnTo>
                  <a:lnTo>
                    <a:pt x="2972" y="870"/>
                  </a:lnTo>
                  <a:lnTo>
                    <a:pt x="2974" y="866"/>
                  </a:lnTo>
                  <a:lnTo>
                    <a:pt x="2976" y="864"/>
                  </a:lnTo>
                  <a:lnTo>
                    <a:pt x="2978" y="862"/>
                  </a:lnTo>
                  <a:lnTo>
                    <a:pt x="2978" y="858"/>
                  </a:lnTo>
                  <a:lnTo>
                    <a:pt x="2980" y="855"/>
                  </a:lnTo>
                  <a:lnTo>
                    <a:pt x="2980" y="851"/>
                  </a:lnTo>
                  <a:lnTo>
                    <a:pt x="2982" y="849"/>
                  </a:lnTo>
                  <a:lnTo>
                    <a:pt x="2982" y="847"/>
                  </a:lnTo>
                  <a:lnTo>
                    <a:pt x="2984" y="843"/>
                  </a:lnTo>
                  <a:lnTo>
                    <a:pt x="2986" y="841"/>
                  </a:lnTo>
                  <a:lnTo>
                    <a:pt x="2988" y="839"/>
                  </a:lnTo>
                  <a:lnTo>
                    <a:pt x="2990" y="837"/>
                  </a:lnTo>
                  <a:lnTo>
                    <a:pt x="2992" y="837"/>
                  </a:lnTo>
                  <a:lnTo>
                    <a:pt x="2996" y="837"/>
                  </a:lnTo>
                  <a:lnTo>
                    <a:pt x="2998" y="837"/>
                  </a:lnTo>
                  <a:lnTo>
                    <a:pt x="3001" y="837"/>
                  </a:lnTo>
                  <a:lnTo>
                    <a:pt x="3003" y="837"/>
                  </a:lnTo>
                  <a:lnTo>
                    <a:pt x="3005" y="839"/>
                  </a:lnTo>
                  <a:lnTo>
                    <a:pt x="3007" y="841"/>
                  </a:lnTo>
                  <a:lnTo>
                    <a:pt x="3009" y="843"/>
                  </a:lnTo>
                  <a:lnTo>
                    <a:pt x="3013" y="845"/>
                  </a:lnTo>
                  <a:lnTo>
                    <a:pt x="3013" y="847"/>
                  </a:lnTo>
                  <a:lnTo>
                    <a:pt x="3015" y="849"/>
                  </a:lnTo>
                  <a:lnTo>
                    <a:pt x="3017" y="853"/>
                  </a:lnTo>
                  <a:lnTo>
                    <a:pt x="3019" y="855"/>
                  </a:lnTo>
                  <a:lnTo>
                    <a:pt x="3021" y="858"/>
                  </a:lnTo>
                  <a:lnTo>
                    <a:pt x="3021" y="860"/>
                  </a:lnTo>
                  <a:lnTo>
                    <a:pt x="3023" y="862"/>
                  </a:lnTo>
                  <a:lnTo>
                    <a:pt x="3027" y="864"/>
                  </a:lnTo>
                  <a:lnTo>
                    <a:pt x="3029" y="864"/>
                  </a:lnTo>
                  <a:lnTo>
                    <a:pt x="3030" y="866"/>
                  </a:lnTo>
                  <a:lnTo>
                    <a:pt x="3030" y="868"/>
                  </a:lnTo>
                  <a:lnTo>
                    <a:pt x="3032" y="870"/>
                  </a:lnTo>
                  <a:lnTo>
                    <a:pt x="3034" y="870"/>
                  </a:lnTo>
                  <a:lnTo>
                    <a:pt x="3036" y="870"/>
                  </a:lnTo>
                  <a:lnTo>
                    <a:pt x="3040" y="870"/>
                  </a:lnTo>
                  <a:lnTo>
                    <a:pt x="3044" y="868"/>
                  </a:lnTo>
                  <a:lnTo>
                    <a:pt x="3048" y="866"/>
                  </a:lnTo>
                  <a:lnTo>
                    <a:pt x="3052" y="864"/>
                  </a:lnTo>
                  <a:lnTo>
                    <a:pt x="3054" y="864"/>
                  </a:lnTo>
                  <a:lnTo>
                    <a:pt x="3058" y="862"/>
                  </a:lnTo>
                  <a:lnTo>
                    <a:pt x="3061" y="862"/>
                  </a:lnTo>
                  <a:lnTo>
                    <a:pt x="3063" y="862"/>
                  </a:lnTo>
                  <a:lnTo>
                    <a:pt x="3065" y="864"/>
                  </a:lnTo>
                  <a:lnTo>
                    <a:pt x="3069" y="864"/>
                  </a:lnTo>
                  <a:lnTo>
                    <a:pt x="3071" y="862"/>
                  </a:lnTo>
                  <a:lnTo>
                    <a:pt x="3075" y="860"/>
                  </a:lnTo>
                  <a:lnTo>
                    <a:pt x="3077" y="860"/>
                  </a:lnTo>
                  <a:lnTo>
                    <a:pt x="3081" y="855"/>
                  </a:lnTo>
                  <a:lnTo>
                    <a:pt x="3083" y="853"/>
                  </a:lnTo>
                  <a:lnTo>
                    <a:pt x="3083" y="851"/>
                  </a:lnTo>
                  <a:lnTo>
                    <a:pt x="3083" y="849"/>
                  </a:lnTo>
                  <a:lnTo>
                    <a:pt x="3083" y="843"/>
                  </a:lnTo>
                  <a:lnTo>
                    <a:pt x="3085" y="841"/>
                  </a:lnTo>
                  <a:lnTo>
                    <a:pt x="3085" y="839"/>
                  </a:lnTo>
                  <a:lnTo>
                    <a:pt x="3085" y="837"/>
                  </a:lnTo>
                  <a:lnTo>
                    <a:pt x="3087" y="837"/>
                  </a:lnTo>
                  <a:lnTo>
                    <a:pt x="3087" y="833"/>
                  </a:lnTo>
                  <a:lnTo>
                    <a:pt x="3087" y="831"/>
                  </a:lnTo>
                  <a:lnTo>
                    <a:pt x="3085" y="829"/>
                  </a:lnTo>
                  <a:lnTo>
                    <a:pt x="3085" y="827"/>
                  </a:lnTo>
                  <a:lnTo>
                    <a:pt x="3083" y="826"/>
                  </a:lnTo>
                  <a:lnTo>
                    <a:pt x="3083" y="824"/>
                  </a:lnTo>
                  <a:lnTo>
                    <a:pt x="3081" y="822"/>
                  </a:lnTo>
                  <a:lnTo>
                    <a:pt x="3079" y="818"/>
                  </a:lnTo>
                  <a:lnTo>
                    <a:pt x="3079" y="812"/>
                  </a:lnTo>
                  <a:lnTo>
                    <a:pt x="3079" y="810"/>
                  </a:lnTo>
                  <a:lnTo>
                    <a:pt x="3079" y="808"/>
                  </a:lnTo>
                  <a:lnTo>
                    <a:pt x="3077" y="806"/>
                  </a:lnTo>
                  <a:lnTo>
                    <a:pt x="3075" y="804"/>
                  </a:lnTo>
                  <a:lnTo>
                    <a:pt x="3073" y="804"/>
                  </a:lnTo>
                  <a:lnTo>
                    <a:pt x="3073" y="802"/>
                  </a:lnTo>
                  <a:lnTo>
                    <a:pt x="3073" y="800"/>
                  </a:lnTo>
                  <a:lnTo>
                    <a:pt x="3073" y="798"/>
                  </a:lnTo>
                  <a:lnTo>
                    <a:pt x="3073" y="795"/>
                  </a:lnTo>
                  <a:lnTo>
                    <a:pt x="3071" y="793"/>
                  </a:lnTo>
                  <a:lnTo>
                    <a:pt x="3071" y="791"/>
                  </a:lnTo>
                  <a:lnTo>
                    <a:pt x="3071" y="787"/>
                  </a:lnTo>
                  <a:lnTo>
                    <a:pt x="3071" y="785"/>
                  </a:lnTo>
                  <a:lnTo>
                    <a:pt x="3071" y="781"/>
                  </a:lnTo>
                  <a:lnTo>
                    <a:pt x="3071" y="779"/>
                  </a:lnTo>
                  <a:lnTo>
                    <a:pt x="3069" y="777"/>
                  </a:lnTo>
                  <a:lnTo>
                    <a:pt x="3069" y="775"/>
                  </a:lnTo>
                  <a:lnTo>
                    <a:pt x="3067" y="771"/>
                  </a:lnTo>
                  <a:lnTo>
                    <a:pt x="3067" y="769"/>
                  </a:lnTo>
                  <a:lnTo>
                    <a:pt x="3067" y="767"/>
                  </a:lnTo>
                  <a:lnTo>
                    <a:pt x="3065" y="765"/>
                  </a:lnTo>
                  <a:lnTo>
                    <a:pt x="3065" y="764"/>
                  </a:lnTo>
                  <a:lnTo>
                    <a:pt x="3065" y="762"/>
                  </a:lnTo>
                  <a:lnTo>
                    <a:pt x="3065" y="760"/>
                  </a:lnTo>
                  <a:lnTo>
                    <a:pt x="3067" y="756"/>
                  </a:lnTo>
                  <a:lnTo>
                    <a:pt x="3067" y="754"/>
                  </a:lnTo>
                  <a:lnTo>
                    <a:pt x="3065" y="752"/>
                  </a:lnTo>
                  <a:lnTo>
                    <a:pt x="3061" y="748"/>
                  </a:lnTo>
                  <a:lnTo>
                    <a:pt x="3061" y="746"/>
                  </a:lnTo>
                  <a:lnTo>
                    <a:pt x="3061" y="744"/>
                  </a:lnTo>
                  <a:lnTo>
                    <a:pt x="3060" y="742"/>
                  </a:lnTo>
                  <a:lnTo>
                    <a:pt x="3058" y="740"/>
                  </a:lnTo>
                  <a:lnTo>
                    <a:pt x="3056" y="738"/>
                  </a:lnTo>
                  <a:lnTo>
                    <a:pt x="3052" y="736"/>
                  </a:lnTo>
                  <a:lnTo>
                    <a:pt x="3054" y="736"/>
                  </a:lnTo>
                  <a:lnTo>
                    <a:pt x="3056" y="734"/>
                  </a:lnTo>
                  <a:lnTo>
                    <a:pt x="3056" y="732"/>
                  </a:lnTo>
                  <a:lnTo>
                    <a:pt x="3054" y="731"/>
                  </a:lnTo>
                  <a:lnTo>
                    <a:pt x="3054" y="729"/>
                  </a:lnTo>
                  <a:lnTo>
                    <a:pt x="3050" y="727"/>
                  </a:lnTo>
                  <a:lnTo>
                    <a:pt x="3050" y="725"/>
                  </a:lnTo>
                  <a:lnTo>
                    <a:pt x="3048" y="725"/>
                  </a:lnTo>
                  <a:lnTo>
                    <a:pt x="3048" y="723"/>
                  </a:lnTo>
                  <a:lnTo>
                    <a:pt x="3048" y="719"/>
                  </a:lnTo>
                  <a:lnTo>
                    <a:pt x="3048" y="715"/>
                  </a:lnTo>
                  <a:lnTo>
                    <a:pt x="3050" y="713"/>
                  </a:lnTo>
                  <a:lnTo>
                    <a:pt x="3052" y="709"/>
                  </a:lnTo>
                  <a:lnTo>
                    <a:pt x="3050" y="709"/>
                  </a:lnTo>
                  <a:lnTo>
                    <a:pt x="3048" y="707"/>
                  </a:lnTo>
                  <a:lnTo>
                    <a:pt x="3046" y="707"/>
                  </a:lnTo>
                  <a:lnTo>
                    <a:pt x="3044" y="707"/>
                  </a:lnTo>
                  <a:lnTo>
                    <a:pt x="3040" y="705"/>
                  </a:lnTo>
                  <a:lnTo>
                    <a:pt x="3038" y="705"/>
                  </a:lnTo>
                  <a:lnTo>
                    <a:pt x="3036" y="703"/>
                  </a:lnTo>
                  <a:lnTo>
                    <a:pt x="3034" y="701"/>
                  </a:lnTo>
                  <a:lnTo>
                    <a:pt x="3032" y="700"/>
                  </a:lnTo>
                  <a:lnTo>
                    <a:pt x="3032" y="698"/>
                  </a:lnTo>
                  <a:lnTo>
                    <a:pt x="3030" y="696"/>
                  </a:lnTo>
                  <a:lnTo>
                    <a:pt x="3027" y="67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142" y="2243"/>
              <a:ext cx="1166" cy="893"/>
            </a:xfrm>
            <a:custGeom>
              <a:avLst/>
              <a:gdLst>
                <a:gd name="T0" fmla="*/ 38 w 1166"/>
                <a:gd name="T1" fmla="*/ 5 h 893"/>
                <a:gd name="T2" fmla="*/ 75 w 1166"/>
                <a:gd name="T3" fmla="*/ 11 h 893"/>
                <a:gd name="T4" fmla="*/ 100 w 1166"/>
                <a:gd name="T5" fmla="*/ 15 h 893"/>
                <a:gd name="T6" fmla="*/ 126 w 1166"/>
                <a:gd name="T7" fmla="*/ 42 h 893"/>
                <a:gd name="T8" fmla="*/ 149 w 1166"/>
                <a:gd name="T9" fmla="*/ 56 h 893"/>
                <a:gd name="T10" fmla="*/ 151 w 1166"/>
                <a:gd name="T11" fmla="*/ 83 h 893"/>
                <a:gd name="T12" fmla="*/ 180 w 1166"/>
                <a:gd name="T13" fmla="*/ 93 h 893"/>
                <a:gd name="T14" fmla="*/ 267 w 1166"/>
                <a:gd name="T15" fmla="*/ 118 h 893"/>
                <a:gd name="T16" fmla="*/ 292 w 1166"/>
                <a:gd name="T17" fmla="*/ 114 h 893"/>
                <a:gd name="T18" fmla="*/ 331 w 1166"/>
                <a:gd name="T19" fmla="*/ 116 h 893"/>
                <a:gd name="T20" fmla="*/ 348 w 1166"/>
                <a:gd name="T21" fmla="*/ 102 h 893"/>
                <a:gd name="T22" fmla="*/ 370 w 1166"/>
                <a:gd name="T23" fmla="*/ 77 h 893"/>
                <a:gd name="T24" fmla="*/ 389 w 1166"/>
                <a:gd name="T25" fmla="*/ 58 h 893"/>
                <a:gd name="T26" fmla="*/ 410 w 1166"/>
                <a:gd name="T27" fmla="*/ 54 h 893"/>
                <a:gd name="T28" fmla="*/ 438 w 1166"/>
                <a:gd name="T29" fmla="*/ 46 h 893"/>
                <a:gd name="T30" fmla="*/ 457 w 1166"/>
                <a:gd name="T31" fmla="*/ 64 h 893"/>
                <a:gd name="T32" fmla="*/ 474 w 1166"/>
                <a:gd name="T33" fmla="*/ 75 h 893"/>
                <a:gd name="T34" fmla="*/ 494 w 1166"/>
                <a:gd name="T35" fmla="*/ 85 h 893"/>
                <a:gd name="T36" fmla="*/ 478 w 1166"/>
                <a:gd name="T37" fmla="*/ 108 h 893"/>
                <a:gd name="T38" fmla="*/ 490 w 1166"/>
                <a:gd name="T39" fmla="*/ 137 h 893"/>
                <a:gd name="T40" fmla="*/ 463 w 1166"/>
                <a:gd name="T41" fmla="*/ 182 h 893"/>
                <a:gd name="T42" fmla="*/ 430 w 1166"/>
                <a:gd name="T43" fmla="*/ 203 h 893"/>
                <a:gd name="T44" fmla="*/ 440 w 1166"/>
                <a:gd name="T45" fmla="*/ 236 h 893"/>
                <a:gd name="T46" fmla="*/ 440 w 1166"/>
                <a:gd name="T47" fmla="*/ 290 h 893"/>
                <a:gd name="T48" fmla="*/ 478 w 1166"/>
                <a:gd name="T49" fmla="*/ 335 h 893"/>
                <a:gd name="T50" fmla="*/ 509 w 1166"/>
                <a:gd name="T51" fmla="*/ 362 h 893"/>
                <a:gd name="T52" fmla="*/ 498 w 1166"/>
                <a:gd name="T53" fmla="*/ 397 h 893"/>
                <a:gd name="T54" fmla="*/ 469 w 1166"/>
                <a:gd name="T55" fmla="*/ 434 h 893"/>
                <a:gd name="T56" fmla="*/ 445 w 1166"/>
                <a:gd name="T57" fmla="*/ 465 h 893"/>
                <a:gd name="T58" fmla="*/ 455 w 1166"/>
                <a:gd name="T59" fmla="*/ 504 h 893"/>
                <a:gd name="T60" fmla="*/ 486 w 1166"/>
                <a:gd name="T61" fmla="*/ 519 h 893"/>
                <a:gd name="T62" fmla="*/ 505 w 1166"/>
                <a:gd name="T63" fmla="*/ 544 h 893"/>
                <a:gd name="T64" fmla="*/ 544 w 1166"/>
                <a:gd name="T65" fmla="*/ 548 h 893"/>
                <a:gd name="T66" fmla="*/ 593 w 1166"/>
                <a:gd name="T67" fmla="*/ 531 h 893"/>
                <a:gd name="T68" fmla="*/ 633 w 1166"/>
                <a:gd name="T69" fmla="*/ 500 h 893"/>
                <a:gd name="T70" fmla="*/ 662 w 1166"/>
                <a:gd name="T71" fmla="*/ 469 h 893"/>
                <a:gd name="T72" fmla="*/ 699 w 1166"/>
                <a:gd name="T73" fmla="*/ 496 h 893"/>
                <a:gd name="T74" fmla="*/ 701 w 1166"/>
                <a:gd name="T75" fmla="*/ 540 h 893"/>
                <a:gd name="T76" fmla="*/ 697 w 1166"/>
                <a:gd name="T77" fmla="*/ 573 h 893"/>
                <a:gd name="T78" fmla="*/ 680 w 1166"/>
                <a:gd name="T79" fmla="*/ 610 h 893"/>
                <a:gd name="T80" fmla="*/ 672 w 1166"/>
                <a:gd name="T81" fmla="*/ 649 h 893"/>
                <a:gd name="T82" fmla="*/ 699 w 1166"/>
                <a:gd name="T83" fmla="*/ 678 h 893"/>
                <a:gd name="T84" fmla="*/ 744 w 1166"/>
                <a:gd name="T85" fmla="*/ 682 h 893"/>
                <a:gd name="T86" fmla="*/ 779 w 1166"/>
                <a:gd name="T87" fmla="*/ 705 h 893"/>
                <a:gd name="T88" fmla="*/ 812 w 1166"/>
                <a:gd name="T89" fmla="*/ 723 h 893"/>
                <a:gd name="T90" fmla="*/ 839 w 1166"/>
                <a:gd name="T91" fmla="*/ 750 h 893"/>
                <a:gd name="T92" fmla="*/ 854 w 1166"/>
                <a:gd name="T93" fmla="*/ 773 h 893"/>
                <a:gd name="T94" fmla="*/ 885 w 1166"/>
                <a:gd name="T95" fmla="*/ 754 h 893"/>
                <a:gd name="T96" fmla="*/ 926 w 1166"/>
                <a:gd name="T97" fmla="*/ 755 h 893"/>
                <a:gd name="T98" fmla="*/ 961 w 1166"/>
                <a:gd name="T99" fmla="*/ 785 h 893"/>
                <a:gd name="T100" fmla="*/ 953 w 1166"/>
                <a:gd name="T101" fmla="*/ 816 h 893"/>
                <a:gd name="T102" fmla="*/ 988 w 1166"/>
                <a:gd name="T103" fmla="*/ 821 h 893"/>
                <a:gd name="T104" fmla="*/ 1011 w 1166"/>
                <a:gd name="T105" fmla="*/ 827 h 893"/>
                <a:gd name="T106" fmla="*/ 1032 w 1166"/>
                <a:gd name="T107" fmla="*/ 806 h 893"/>
                <a:gd name="T108" fmla="*/ 1046 w 1166"/>
                <a:gd name="T109" fmla="*/ 835 h 893"/>
                <a:gd name="T110" fmla="*/ 1056 w 1166"/>
                <a:gd name="T111" fmla="*/ 868 h 893"/>
                <a:gd name="T112" fmla="*/ 1089 w 1166"/>
                <a:gd name="T113" fmla="*/ 876 h 893"/>
                <a:gd name="T114" fmla="*/ 1131 w 1166"/>
                <a:gd name="T115" fmla="*/ 878 h 893"/>
                <a:gd name="T116" fmla="*/ 1149 w 1166"/>
                <a:gd name="T117" fmla="*/ 883 h 893"/>
                <a:gd name="T118" fmla="*/ 1164 w 1166"/>
                <a:gd name="T119" fmla="*/ 856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66" h="893">
                  <a:moveTo>
                    <a:pt x="0" y="11"/>
                  </a:moveTo>
                  <a:lnTo>
                    <a:pt x="2" y="11"/>
                  </a:lnTo>
                  <a:lnTo>
                    <a:pt x="3" y="11"/>
                  </a:lnTo>
                  <a:lnTo>
                    <a:pt x="5" y="9"/>
                  </a:lnTo>
                  <a:lnTo>
                    <a:pt x="7" y="7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5" y="5"/>
                  </a:lnTo>
                  <a:lnTo>
                    <a:pt x="15" y="3"/>
                  </a:lnTo>
                  <a:lnTo>
                    <a:pt x="19" y="2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27" y="7"/>
                  </a:lnTo>
                  <a:lnTo>
                    <a:pt x="31" y="5"/>
                  </a:lnTo>
                  <a:lnTo>
                    <a:pt x="33" y="5"/>
                  </a:lnTo>
                  <a:lnTo>
                    <a:pt x="34" y="5"/>
                  </a:lnTo>
                  <a:lnTo>
                    <a:pt x="38" y="5"/>
                  </a:lnTo>
                  <a:lnTo>
                    <a:pt x="40" y="3"/>
                  </a:lnTo>
                  <a:lnTo>
                    <a:pt x="42" y="3"/>
                  </a:lnTo>
                  <a:lnTo>
                    <a:pt x="42" y="2"/>
                  </a:lnTo>
                  <a:lnTo>
                    <a:pt x="44" y="2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8" y="3"/>
                  </a:lnTo>
                  <a:lnTo>
                    <a:pt x="50" y="5"/>
                  </a:lnTo>
                  <a:lnTo>
                    <a:pt x="52" y="5"/>
                  </a:lnTo>
                  <a:lnTo>
                    <a:pt x="54" y="7"/>
                  </a:lnTo>
                  <a:lnTo>
                    <a:pt x="56" y="7"/>
                  </a:lnTo>
                  <a:lnTo>
                    <a:pt x="58" y="11"/>
                  </a:lnTo>
                  <a:lnTo>
                    <a:pt x="60" y="11"/>
                  </a:lnTo>
                  <a:lnTo>
                    <a:pt x="69" y="11"/>
                  </a:lnTo>
                  <a:lnTo>
                    <a:pt x="71" y="11"/>
                  </a:lnTo>
                  <a:lnTo>
                    <a:pt x="73" y="11"/>
                  </a:lnTo>
                  <a:lnTo>
                    <a:pt x="75" y="11"/>
                  </a:lnTo>
                  <a:lnTo>
                    <a:pt x="77" y="11"/>
                  </a:lnTo>
                  <a:lnTo>
                    <a:pt x="77" y="13"/>
                  </a:lnTo>
                  <a:lnTo>
                    <a:pt x="79" y="13"/>
                  </a:lnTo>
                  <a:lnTo>
                    <a:pt x="81" y="13"/>
                  </a:lnTo>
                  <a:lnTo>
                    <a:pt x="83" y="13"/>
                  </a:lnTo>
                  <a:lnTo>
                    <a:pt x="85" y="11"/>
                  </a:lnTo>
                  <a:lnTo>
                    <a:pt x="87" y="11"/>
                  </a:lnTo>
                  <a:lnTo>
                    <a:pt x="89" y="11"/>
                  </a:lnTo>
                  <a:lnTo>
                    <a:pt x="91" y="11"/>
                  </a:lnTo>
                  <a:lnTo>
                    <a:pt x="93" y="11"/>
                  </a:lnTo>
                  <a:lnTo>
                    <a:pt x="95" y="11"/>
                  </a:lnTo>
                  <a:lnTo>
                    <a:pt x="96" y="11"/>
                  </a:lnTo>
                  <a:lnTo>
                    <a:pt x="96" y="13"/>
                  </a:lnTo>
                  <a:lnTo>
                    <a:pt x="98" y="13"/>
                  </a:lnTo>
                  <a:lnTo>
                    <a:pt x="98" y="15"/>
                  </a:lnTo>
                  <a:lnTo>
                    <a:pt x="100" y="13"/>
                  </a:lnTo>
                  <a:lnTo>
                    <a:pt x="100" y="15"/>
                  </a:lnTo>
                  <a:lnTo>
                    <a:pt x="102" y="15"/>
                  </a:lnTo>
                  <a:lnTo>
                    <a:pt x="104" y="17"/>
                  </a:lnTo>
                  <a:lnTo>
                    <a:pt x="108" y="19"/>
                  </a:lnTo>
                  <a:lnTo>
                    <a:pt x="108" y="23"/>
                  </a:lnTo>
                  <a:lnTo>
                    <a:pt x="110" y="23"/>
                  </a:lnTo>
                  <a:lnTo>
                    <a:pt x="112" y="25"/>
                  </a:lnTo>
                  <a:lnTo>
                    <a:pt x="114" y="25"/>
                  </a:lnTo>
                  <a:lnTo>
                    <a:pt x="112" y="29"/>
                  </a:lnTo>
                  <a:lnTo>
                    <a:pt x="112" y="34"/>
                  </a:lnTo>
                  <a:lnTo>
                    <a:pt x="114" y="34"/>
                  </a:lnTo>
                  <a:lnTo>
                    <a:pt x="116" y="36"/>
                  </a:lnTo>
                  <a:lnTo>
                    <a:pt x="118" y="36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0"/>
                  </a:lnTo>
                  <a:lnTo>
                    <a:pt x="126" y="40"/>
                  </a:lnTo>
                  <a:lnTo>
                    <a:pt x="126" y="42"/>
                  </a:lnTo>
                  <a:lnTo>
                    <a:pt x="126" y="44"/>
                  </a:lnTo>
                  <a:lnTo>
                    <a:pt x="126" y="46"/>
                  </a:lnTo>
                  <a:lnTo>
                    <a:pt x="126" y="48"/>
                  </a:lnTo>
                  <a:lnTo>
                    <a:pt x="128" y="48"/>
                  </a:lnTo>
                  <a:lnTo>
                    <a:pt x="128" y="50"/>
                  </a:lnTo>
                  <a:lnTo>
                    <a:pt x="129" y="50"/>
                  </a:lnTo>
                  <a:lnTo>
                    <a:pt x="131" y="50"/>
                  </a:lnTo>
                  <a:lnTo>
                    <a:pt x="133" y="52"/>
                  </a:lnTo>
                  <a:lnTo>
                    <a:pt x="135" y="52"/>
                  </a:lnTo>
                  <a:lnTo>
                    <a:pt x="137" y="50"/>
                  </a:lnTo>
                  <a:lnTo>
                    <a:pt x="139" y="50"/>
                  </a:lnTo>
                  <a:lnTo>
                    <a:pt x="139" y="52"/>
                  </a:lnTo>
                  <a:lnTo>
                    <a:pt x="141" y="52"/>
                  </a:lnTo>
                  <a:lnTo>
                    <a:pt x="143" y="54"/>
                  </a:lnTo>
                  <a:lnTo>
                    <a:pt x="145" y="56"/>
                  </a:lnTo>
                  <a:lnTo>
                    <a:pt x="147" y="56"/>
                  </a:lnTo>
                  <a:lnTo>
                    <a:pt x="149" y="56"/>
                  </a:lnTo>
                  <a:lnTo>
                    <a:pt x="151" y="56"/>
                  </a:lnTo>
                  <a:lnTo>
                    <a:pt x="149" y="62"/>
                  </a:lnTo>
                  <a:lnTo>
                    <a:pt x="149" y="65"/>
                  </a:lnTo>
                  <a:lnTo>
                    <a:pt x="147" y="65"/>
                  </a:lnTo>
                  <a:lnTo>
                    <a:pt x="145" y="69"/>
                  </a:lnTo>
                  <a:lnTo>
                    <a:pt x="147" y="69"/>
                  </a:lnTo>
                  <a:lnTo>
                    <a:pt x="147" y="71"/>
                  </a:lnTo>
                  <a:lnTo>
                    <a:pt x="149" y="71"/>
                  </a:lnTo>
                  <a:lnTo>
                    <a:pt x="149" y="73"/>
                  </a:lnTo>
                  <a:lnTo>
                    <a:pt x="149" y="75"/>
                  </a:lnTo>
                  <a:lnTo>
                    <a:pt x="147" y="75"/>
                  </a:lnTo>
                  <a:lnTo>
                    <a:pt x="147" y="77"/>
                  </a:lnTo>
                  <a:lnTo>
                    <a:pt x="145" y="79"/>
                  </a:lnTo>
                  <a:lnTo>
                    <a:pt x="145" y="81"/>
                  </a:lnTo>
                  <a:lnTo>
                    <a:pt x="147" y="81"/>
                  </a:lnTo>
                  <a:lnTo>
                    <a:pt x="149" y="81"/>
                  </a:lnTo>
                  <a:lnTo>
                    <a:pt x="151" y="83"/>
                  </a:lnTo>
                  <a:lnTo>
                    <a:pt x="153" y="83"/>
                  </a:lnTo>
                  <a:lnTo>
                    <a:pt x="157" y="83"/>
                  </a:lnTo>
                  <a:lnTo>
                    <a:pt x="159" y="83"/>
                  </a:lnTo>
                  <a:lnTo>
                    <a:pt x="159" y="85"/>
                  </a:lnTo>
                  <a:lnTo>
                    <a:pt x="160" y="85"/>
                  </a:lnTo>
                  <a:lnTo>
                    <a:pt x="160" y="87"/>
                  </a:lnTo>
                  <a:lnTo>
                    <a:pt x="162" y="87"/>
                  </a:lnTo>
                  <a:lnTo>
                    <a:pt x="162" y="89"/>
                  </a:lnTo>
                  <a:lnTo>
                    <a:pt x="164" y="91"/>
                  </a:lnTo>
                  <a:lnTo>
                    <a:pt x="164" y="93"/>
                  </a:lnTo>
                  <a:lnTo>
                    <a:pt x="166" y="93"/>
                  </a:lnTo>
                  <a:lnTo>
                    <a:pt x="168" y="93"/>
                  </a:lnTo>
                  <a:lnTo>
                    <a:pt x="170" y="93"/>
                  </a:lnTo>
                  <a:lnTo>
                    <a:pt x="172" y="95"/>
                  </a:lnTo>
                  <a:lnTo>
                    <a:pt x="174" y="95"/>
                  </a:lnTo>
                  <a:lnTo>
                    <a:pt x="178" y="95"/>
                  </a:lnTo>
                  <a:lnTo>
                    <a:pt x="180" y="93"/>
                  </a:lnTo>
                  <a:lnTo>
                    <a:pt x="182" y="93"/>
                  </a:lnTo>
                  <a:lnTo>
                    <a:pt x="184" y="95"/>
                  </a:lnTo>
                  <a:lnTo>
                    <a:pt x="186" y="97"/>
                  </a:lnTo>
                  <a:lnTo>
                    <a:pt x="190" y="97"/>
                  </a:lnTo>
                  <a:lnTo>
                    <a:pt x="191" y="97"/>
                  </a:lnTo>
                  <a:lnTo>
                    <a:pt x="193" y="97"/>
                  </a:lnTo>
                  <a:lnTo>
                    <a:pt x="193" y="98"/>
                  </a:lnTo>
                  <a:lnTo>
                    <a:pt x="195" y="98"/>
                  </a:lnTo>
                  <a:lnTo>
                    <a:pt x="197" y="98"/>
                  </a:lnTo>
                  <a:lnTo>
                    <a:pt x="199" y="98"/>
                  </a:lnTo>
                  <a:lnTo>
                    <a:pt x="201" y="98"/>
                  </a:lnTo>
                  <a:lnTo>
                    <a:pt x="203" y="98"/>
                  </a:lnTo>
                  <a:lnTo>
                    <a:pt x="228" y="112"/>
                  </a:lnTo>
                  <a:lnTo>
                    <a:pt x="257" y="126"/>
                  </a:lnTo>
                  <a:lnTo>
                    <a:pt x="257" y="124"/>
                  </a:lnTo>
                  <a:lnTo>
                    <a:pt x="265" y="118"/>
                  </a:lnTo>
                  <a:lnTo>
                    <a:pt x="267" y="118"/>
                  </a:lnTo>
                  <a:lnTo>
                    <a:pt x="267" y="120"/>
                  </a:lnTo>
                  <a:lnTo>
                    <a:pt x="269" y="120"/>
                  </a:lnTo>
                  <a:lnTo>
                    <a:pt x="271" y="120"/>
                  </a:lnTo>
                  <a:lnTo>
                    <a:pt x="273" y="120"/>
                  </a:lnTo>
                  <a:lnTo>
                    <a:pt x="275" y="120"/>
                  </a:lnTo>
                  <a:lnTo>
                    <a:pt x="275" y="118"/>
                  </a:lnTo>
                  <a:lnTo>
                    <a:pt x="279" y="118"/>
                  </a:lnTo>
                  <a:lnTo>
                    <a:pt x="281" y="116"/>
                  </a:lnTo>
                  <a:lnTo>
                    <a:pt x="281" y="114"/>
                  </a:lnTo>
                  <a:lnTo>
                    <a:pt x="283" y="112"/>
                  </a:lnTo>
                  <a:lnTo>
                    <a:pt x="284" y="114"/>
                  </a:lnTo>
                  <a:lnTo>
                    <a:pt x="286" y="114"/>
                  </a:lnTo>
                  <a:lnTo>
                    <a:pt x="288" y="112"/>
                  </a:lnTo>
                  <a:lnTo>
                    <a:pt x="288" y="110"/>
                  </a:lnTo>
                  <a:lnTo>
                    <a:pt x="290" y="112"/>
                  </a:lnTo>
                  <a:lnTo>
                    <a:pt x="290" y="114"/>
                  </a:lnTo>
                  <a:lnTo>
                    <a:pt x="292" y="114"/>
                  </a:lnTo>
                  <a:lnTo>
                    <a:pt x="296" y="114"/>
                  </a:lnTo>
                  <a:lnTo>
                    <a:pt x="300" y="112"/>
                  </a:lnTo>
                  <a:lnTo>
                    <a:pt x="300" y="110"/>
                  </a:lnTo>
                  <a:lnTo>
                    <a:pt x="302" y="110"/>
                  </a:lnTo>
                  <a:lnTo>
                    <a:pt x="306" y="110"/>
                  </a:lnTo>
                  <a:lnTo>
                    <a:pt x="310" y="110"/>
                  </a:lnTo>
                  <a:lnTo>
                    <a:pt x="312" y="110"/>
                  </a:lnTo>
                  <a:lnTo>
                    <a:pt x="314" y="110"/>
                  </a:lnTo>
                  <a:lnTo>
                    <a:pt x="314" y="108"/>
                  </a:lnTo>
                  <a:lnTo>
                    <a:pt x="319" y="110"/>
                  </a:lnTo>
                  <a:lnTo>
                    <a:pt x="321" y="114"/>
                  </a:lnTo>
                  <a:lnTo>
                    <a:pt x="321" y="118"/>
                  </a:lnTo>
                  <a:lnTo>
                    <a:pt x="321" y="120"/>
                  </a:lnTo>
                  <a:lnTo>
                    <a:pt x="325" y="118"/>
                  </a:lnTo>
                  <a:lnTo>
                    <a:pt x="327" y="118"/>
                  </a:lnTo>
                  <a:lnTo>
                    <a:pt x="329" y="116"/>
                  </a:lnTo>
                  <a:lnTo>
                    <a:pt x="331" y="116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7" y="116"/>
                  </a:lnTo>
                  <a:lnTo>
                    <a:pt x="339" y="114"/>
                  </a:lnTo>
                  <a:lnTo>
                    <a:pt x="341" y="114"/>
                  </a:lnTo>
                  <a:lnTo>
                    <a:pt x="341" y="112"/>
                  </a:lnTo>
                  <a:lnTo>
                    <a:pt x="343" y="114"/>
                  </a:lnTo>
                  <a:lnTo>
                    <a:pt x="345" y="112"/>
                  </a:lnTo>
                  <a:lnTo>
                    <a:pt x="346" y="112"/>
                  </a:lnTo>
                  <a:lnTo>
                    <a:pt x="346" y="110"/>
                  </a:lnTo>
                  <a:lnTo>
                    <a:pt x="348" y="110"/>
                  </a:lnTo>
                  <a:lnTo>
                    <a:pt x="348" y="108"/>
                  </a:lnTo>
                  <a:lnTo>
                    <a:pt x="350" y="108"/>
                  </a:lnTo>
                  <a:lnTo>
                    <a:pt x="352" y="106"/>
                  </a:lnTo>
                  <a:lnTo>
                    <a:pt x="350" y="104"/>
                  </a:lnTo>
                  <a:lnTo>
                    <a:pt x="348" y="104"/>
                  </a:lnTo>
                  <a:lnTo>
                    <a:pt x="348" y="102"/>
                  </a:lnTo>
                  <a:lnTo>
                    <a:pt x="348" y="100"/>
                  </a:lnTo>
                  <a:lnTo>
                    <a:pt x="348" y="98"/>
                  </a:lnTo>
                  <a:lnTo>
                    <a:pt x="350" y="97"/>
                  </a:lnTo>
                  <a:lnTo>
                    <a:pt x="352" y="95"/>
                  </a:lnTo>
                  <a:lnTo>
                    <a:pt x="354" y="93"/>
                  </a:lnTo>
                  <a:lnTo>
                    <a:pt x="356" y="91"/>
                  </a:lnTo>
                  <a:lnTo>
                    <a:pt x="358" y="91"/>
                  </a:lnTo>
                  <a:lnTo>
                    <a:pt x="358" y="89"/>
                  </a:lnTo>
                  <a:lnTo>
                    <a:pt x="358" y="87"/>
                  </a:lnTo>
                  <a:lnTo>
                    <a:pt x="360" y="85"/>
                  </a:lnTo>
                  <a:lnTo>
                    <a:pt x="362" y="83"/>
                  </a:lnTo>
                  <a:lnTo>
                    <a:pt x="364" y="81"/>
                  </a:lnTo>
                  <a:lnTo>
                    <a:pt x="366" y="81"/>
                  </a:lnTo>
                  <a:lnTo>
                    <a:pt x="366" y="79"/>
                  </a:lnTo>
                  <a:lnTo>
                    <a:pt x="368" y="79"/>
                  </a:lnTo>
                  <a:lnTo>
                    <a:pt x="370" y="79"/>
                  </a:lnTo>
                  <a:lnTo>
                    <a:pt x="370" y="77"/>
                  </a:lnTo>
                  <a:lnTo>
                    <a:pt x="372" y="77"/>
                  </a:lnTo>
                  <a:lnTo>
                    <a:pt x="372" y="75"/>
                  </a:lnTo>
                  <a:lnTo>
                    <a:pt x="372" y="73"/>
                  </a:lnTo>
                  <a:lnTo>
                    <a:pt x="374" y="71"/>
                  </a:lnTo>
                  <a:lnTo>
                    <a:pt x="376" y="71"/>
                  </a:lnTo>
                  <a:lnTo>
                    <a:pt x="376" y="69"/>
                  </a:lnTo>
                  <a:lnTo>
                    <a:pt x="377" y="69"/>
                  </a:lnTo>
                  <a:lnTo>
                    <a:pt x="377" y="67"/>
                  </a:lnTo>
                  <a:lnTo>
                    <a:pt x="379" y="67"/>
                  </a:lnTo>
                  <a:lnTo>
                    <a:pt x="381" y="65"/>
                  </a:lnTo>
                  <a:lnTo>
                    <a:pt x="383" y="65"/>
                  </a:lnTo>
                  <a:lnTo>
                    <a:pt x="385" y="65"/>
                  </a:lnTo>
                  <a:lnTo>
                    <a:pt x="385" y="64"/>
                  </a:lnTo>
                  <a:lnTo>
                    <a:pt x="385" y="62"/>
                  </a:lnTo>
                  <a:lnTo>
                    <a:pt x="387" y="60"/>
                  </a:lnTo>
                  <a:lnTo>
                    <a:pt x="387" y="58"/>
                  </a:lnTo>
                  <a:lnTo>
                    <a:pt x="389" y="58"/>
                  </a:lnTo>
                  <a:lnTo>
                    <a:pt x="391" y="58"/>
                  </a:lnTo>
                  <a:lnTo>
                    <a:pt x="393" y="58"/>
                  </a:lnTo>
                  <a:lnTo>
                    <a:pt x="393" y="56"/>
                  </a:lnTo>
                  <a:lnTo>
                    <a:pt x="395" y="54"/>
                  </a:lnTo>
                  <a:lnTo>
                    <a:pt x="395" y="52"/>
                  </a:lnTo>
                  <a:lnTo>
                    <a:pt x="395" y="50"/>
                  </a:lnTo>
                  <a:lnTo>
                    <a:pt x="397" y="48"/>
                  </a:lnTo>
                  <a:lnTo>
                    <a:pt x="399" y="48"/>
                  </a:lnTo>
                  <a:lnTo>
                    <a:pt x="399" y="50"/>
                  </a:lnTo>
                  <a:lnTo>
                    <a:pt x="401" y="50"/>
                  </a:lnTo>
                  <a:lnTo>
                    <a:pt x="403" y="50"/>
                  </a:lnTo>
                  <a:lnTo>
                    <a:pt x="405" y="50"/>
                  </a:lnTo>
                  <a:lnTo>
                    <a:pt x="407" y="50"/>
                  </a:lnTo>
                  <a:lnTo>
                    <a:pt x="407" y="52"/>
                  </a:lnTo>
                  <a:lnTo>
                    <a:pt x="408" y="52"/>
                  </a:lnTo>
                  <a:lnTo>
                    <a:pt x="408" y="54"/>
                  </a:lnTo>
                  <a:lnTo>
                    <a:pt x="410" y="54"/>
                  </a:lnTo>
                  <a:lnTo>
                    <a:pt x="412" y="56"/>
                  </a:lnTo>
                  <a:lnTo>
                    <a:pt x="414" y="56"/>
                  </a:lnTo>
                  <a:lnTo>
                    <a:pt x="416" y="56"/>
                  </a:lnTo>
                  <a:lnTo>
                    <a:pt x="418" y="56"/>
                  </a:lnTo>
                  <a:lnTo>
                    <a:pt x="420" y="56"/>
                  </a:lnTo>
                  <a:lnTo>
                    <a:pt x="420" y="54"/>
                  </a:lnTo>
                  <a:lnTo>
                    <a:pt x="422" y="54"/>
                  </a:lnTo>
                  <a:lnTo>
                    <a:pt x="422" y="52"/>
                  </a:lnTo>
                  <a:lnTo>
                    <a:pt x="424" y="52"/>
                  </a:lnTo>
                  <a:lnTo>
                    <a:pt x="426" y="50"/>
                  </a:lnTo>
                  <a:lnTo>
                    <a:pt x="428" y="50"/>
                  </a:lnTo>
                  <a:lnTo>
                    <a:pt x="430" y="48"/>
                  </a:lnTo>
                  <a:lnTo>
                    <a:pt x="432" y="48"/>
                  </a:lnTo>
                  <a:lnTo>
                    <a:pt x="434" y="48"/>
                  </a:lnTo>
                  <a:lnTo>
                    <a:pt x="436" y="48"/>
                  </a:lnTo>
                  <a:lnTo>
                    <a:pt x="436" y="46"/>
                  </a:lnTo>
                  <a:lnTo>
                    <a:pt x="438" y="46"/>
                  </a:lnTo>
                  <a:lnTo>
                    <a:pt x="440" y="46"/>
                  </a:lnTo>
                  <a:lnTo>
                    <a:pt x="440" y="48"/>
                  </a:lnTo>
                  <a:lnTo>
                    <a:pt x="441" y="48"/>
                  </a:lnTo>
                  <a:lnTo>
                    <a:pt x="443" y="48"/>
                  </a:lnTo>
                  <a:lnTo>
                    <a:pt x="443" y="50"/>
                  </a:lnTo>
                  <a:lnTo>
                    <a:pt x="445" y="50"/>
                  </a:lnTo>
                  <a:lnTo>
                    <a:pt x="447" y="52"/>
                  </a:lnTo>
                  <a:lnTo>
                    <a:pt x="449" y="52"/>
                  </a:lnTo>
                  <a:lnTo>
                    <a:pt x="449" y="54"/>
                  </a:lnTo>
                  <a:lnTo>
                    <a:pt x="451" y="56"/>
                  </a:lnTo>
                  <a:lnTo>
                    <a:pt x="451" y="58"/>
                  </a:lnTo>
                  <a:lnTo>
                    <a:pt x="453" y="58"/>
                  </a:lnTo>
                  <a:lnTo>
                    <a:pt x="453" y="60"/>
                  </a:lnTo>
                  <a:lnTo>
                    <a:pt x="455" y="60"/>
                  </a:lnTo>
                  <a:lnTo>
                    <a:pt x="455" y="62"/>
                  </a:lnTo>
                  <a:lnTo>
                    <a:pt x="457" y="62"/>
                  </a:lnTo>
                  <a:lnTo>
                    <a:pt x="457" y="64"/>
                  </a:lnTo>
                  <a:lnTo>
                    <a:pt x="459" y="64"/>
                  </a:lnTo>
                  <a:lnTo>
                    <a:pt x="457" y="64"/>
                  </a:lnTo>
                  <a:lnTo>
                    <a:pt x="457" y="65"/>
                  </a:lnTo>
                  <a:lnTo>
                    <a:pt x="459" y="67"/>
                  </a:lnTo>
                  <a:lnTo>
                    <a:pt x="461" y="67"/>
                  </a:lnTo>
                  <a:lnTo>
                    <a:pt x="461" y="69"/>
                  </a:lnTo>
                  <a:lnTo>
                    <a:pt x="463" y="69"/>
                  </a:lnTo>
                  <a:lnTo>
                    <a:pt x="463" y="71"/>
                  </a:lnTo>
                  <a:lnTo>
                    <a:pt x="465" y="71"/>
                  </a:lnTo>
                  <a:lnTo>
                    <a:pt x="465" y="73"/>
                  </a:lnTo>
                  <a:lnTo>
                    <a:pt x="467" y="73"/>
                  </a:lnTo>
                  <a:lnTo>
                    <a:pt x="467" y="75"/>
                  </a:lnTo>
                  <a:lnTo>
                    <a:pt x="469" y="75"/>
                  </a:lnTo>
                  <a:lnTo>
                    <a:pt x="471" y="75"/>
                  </a:lnTo>
                  <a:lnTo>
                    <a:pt x="471" y="77"/>
                  </a:lnTo>
                  <a:lnTo>
                    <a:pt x="472" y="75"/>
                  </a:lnTo>
                  <a:lnTo>
                    <a:pt x="474" y="75"/>
                  </a:lnTo>
                  <a:lnTo>
                    <a:pt x="476" y="75"/>
                  </a:lnTo>
                  <a:lnTo>
                    <a:pt x="478" y="75"/>
                  </a:lnTo>
                  <a:lnTo>
                    <a:pt x="480" y="75"/>
                  </a:lnTo>
                  <a:lnTo>
                    <a:pt x="480" y="73"/>
                  </a:lnTo>
                  <a:lnTo>
                    <a:pt x="482" y="73"/>
                  </a:lnTo>
                  <a:lnTo>
                    <a:pt x="482" y="75"/>
                  </a:lnTo>
                  <a:lnTo>
                    <a:pt x="484" y="75"/>
                  </a:lnTo>
                  <a:lnTo>
                    <a:pt x="486" y="77"/>
                  </a:lnTo>
                  <a:lnTo>
                    <a:pt x="488" y="77"/>
                  </a:lnTo>
                  <a:lnTo>
                    <a:pt x="488" y="79"/>
                  </a:lnTo>
                  <a:lnTo>
                    <a:pt x="488" y="81"/>
                  </a:lnTo>
                  <a:lnTo>
                    <a:pt x="486" y="83"/>
                  </a:lnTo>
                  <a:lnTo>
                    <a:pt x="486" y="85"/>
                  </a:lnTo>
                  <a:lnTo>
                    <a:pt x="488" y="85"/>
                  </a:lnTo>
                  <a:lnTo>
                    <a:pt x="490" y="85"/>
                  </a:lnTo>
                  <a:lnTo>
                    <a:pt x="492" y="85"/>
                  </a:lnTo>
                  <a:lnTo>
                    <a:pt x="494" y="85"/>
                  </a:lnTo>
                  <a:lnTo>
                    <a:pt x="494" y="87"/>
                  </a:lnTo>
                  <a:lnTo>
                    <a:pt x="496" y="87"/>
                  </a:lnTo>
                  <a:lnTo>
                    <a:pt x="496" y="89"/>
                  </a:lnTo>
                  <a:lnTo>
                    <a:pt x="496" y="91"/>
                  </a:lnTo>
                  <a:lnTo>
                    <a:pt x="494" y="93"/>
                  </a:lnTo>
                  <a:lnTo>
                    <a:pt x="494" y="95"/>
                  </a:lnTo>
                  <a:lnTo>
                    <a:pt x="492" y="97"/>
                  </a:lnTo>
                  <a:lnTo>
                    <a:pt x="492" y="98"/>
                  </a:lnTo>
                  <a:lnTo>
                    <a:pt x="490" y="100"/>
                  </a:lnTo>
                  <a:lnTo>
                    <a:pt x="490" y="102"/>
                  </a:lnTo>
                  <a:lnTo>
                    <a:pt x="488" y="102"/>
                  </a:lnTo>
                  <a:lnTo>
                    <a:pt x="488" y="104"/>
                  </a:lnTo>
                  <a:lnTo>
                    <a:pt x="486" y="104"/>
                  </a:lnTo>
                  <a:lnTo>
                    <a:pt x="484" y="104"/>
                  </a:lnTo>
                  <a:lnTo>
                    <a:pt x="484" y="106"/>
                  </a:lnTo>
                  <a:lnTo>
                    <a:pt x="482" y="106"/>
                  </a:lnTo>
                  <a:lnTo>
                    <a:pt x="478" y="108"/>
                  </a:lnTo>
                  <a:lnTo>
                    <a:pt x="478" y="110"/>
                  </a:lnTo>
                  <a:lnTo>
                    <a:pt x="480" y="112"/>
                  </a:lnTo>
                  <a:lnTo>
                    <a:pt x="482" y="112"/>
                  </a:lnTo>
                  <a:lnTo>
                    <a:pt x="482" y="114"/>
                  </a:lnTo>
                  <a:lnTo>
                    <a:pt x="484" y="114"/>
                  </a:lnTo>
                  <a:lnTo>
                    <a:pt x="484" y="116"/>
                  </a:lnTo>
                  <a:lnTo>
                    <a:pt x="484" y="118"/>
                  </a:lnTo>
                  <a:lnTo>
                    <a:pt x="484" y="120"/>
                  </a:lnTo>
                  <a:lnTo>
                    <a:pt x="484" y="122"/>
                  </a:lnTo>
                  <a:lnTo>
                    <a:pt x="486" y="124"/>
                  </a:lnTo>
                  <a:lnTo>
                    <a:pt x="488" y="126"/>
                  </a:lnTo>
                  <a:lnTo>
                    <a:pt x="490" y="128"/>
                  </a:lnTo>
                  <a:lnTo>
                    <a:pt x="490" y="129"/>
                  </a:lnTo>
                  <a:lnTo>
                    <a:pt x="488" y="131"/>
                  </a:lnTo>
                  <a:lnTo>
                    <a:pt x="486" y="133"/>
                  </a:lnTo>
                  <a:lnTo>
                    <a:pt x="488" y="137"/>
                  </a:lnTo>
                  <a:lnTo>
                    <a:pt x="490" y="137"/>
                  </a:lnTo>
                  <a:lnTo>
                    <a:pt x="488" y="143"/>
                  </a:lnTo>
                  <a:lnTo>
                    <a:pt x="488" y="147"/>
                  </a:lnTo>
                  <a:lnTo>
                    <a:pt x="488" y="149"/>
                  </a:lnTo>
                  <a:lnTo>
                    <a:pt x="488" y="153"/>
                  </a:lnTo>
                  <a:lnTo>
                    <a:pt x="480" y="153"/>
                  </a:lnTo>
                  <a:lnTo>
                    <a:pt x="474" y="153"/>
                  </a:lnTo>
                  <a:lnTo>
                    <a:pt x="472" y="153"/>
                  </a:lnTo>
                  <a:lnTo>
                    <a:pt x="472" y="157"/>
                  </a:lnTo>
                  <a:lnTo>
                    <a:pt x="474" y="160"/>
                  </a:lnTo>
                  <a:lnTo>
                    <a:pt x="472" y="160"/>
                  </a:lnTo>
                  <a:lnTo>
                    <a:pt x="471" y="162"/>
                  </a:lnTo>
                  <a:lnTo>
                    <a:pt x="471" y="164"/>
                  </a:lnTo>
                  <a:lnTo>
                    <a:pt x="467" y="168"/>
                  </a:lnTo>
                  <a:lnTo>
                    <a:pt x="467" y="174"/>
                  </a:lnTo>
                  <a:lnTo>
                    <a:pt x="467" y="176"/>
                  </a:lnTo>
                  <a:lnTo>
                    <a:pt x="467" y="178"/>
                  </a:lnTo>
                  <a:lnTo>
                    <a:pt x="463" y="182"/>
                  </a:lnTo>
                  <a:lnTo>
                    <a:pt x="463" y="184"/>
                  </a:lnTo>
                  <a:lnTo>
                    <a:pt x="461" y="184"/>
                  </a:lnTo>
                  <a:lnTo>
                    <a:pt x="461" y="186"/>
                  </a:lnTo>
                  <a:lnTo>
                    <a:pt x="455" y="184"/>
                  </a:lnTo>
                  <a:lnTo>
                    <a:pt x="451" y="186"/>
                  </a:lnTo>
                  <a:lnTo>
                    <a:pt x="447" y="184"/>
                  </a:lnTo>
                  <a:lnTo>
                    <a:pt x="445" y="184"/>
                  </a:lnTo>
                  <a:lnTo>
                    <a:pt x="443" y="184"/>
                  </a:lnTo>
                  <a:lnTo>
                    <a:pt x="443" y="186"/>
                  </a:lnTo>
                  <a:lnTo>
                    <a:pt x="440" y="186"/>
                  </a:lnTo>
                  <a:lnTo>
                    <a:pt x="440" y="190"/>
                  </a:lnTo>
                  <a:lnTo>
                    <a:pt x="436" y="190"/>
                  </a:lnTo>
                  <a:lnTo>
                    <a:pt x="436" y="191"/>
                  </a:lnTo>
                  <a:lnTo>
                    <a:pt x="436" y="195"/>
                  </a:lnTo>
                  <a:lnTo>
                    <a:pt x="434" y="197"/>
                  </a:lnTo>
                  <a:lnTo>
                    <a:pt x="434" y="199"/>
                  </a:lnTo>
                  <a:lnTo>
                    <a:pt x="430" y="203"/>
                  </a:lnTo>
                  <a:lnTo>
                    <a:pt x="428" y="203"/>
                  </a:lnTo>
                  <a:lnTo>
                    <a:pt x="428" y="205"/>
                  </a:lnTo>
                  <a:lnTo>
                    <a:pt x="428" y="207"/>
                  </a:lnTo>
                  <a:lnTo>
                    <a:pt x="428" y="211"/>
                  </a:lnTo>
                  <a:lnTo>
                    <a:pt x="430" y="213"/>
                  </a:lnTo>
                  <a:lnTo>
                    <a:pt x="434" y="215"/>
                  </a:lnTo>
                  <a:lnTo>
                    <a:pt x="436" y="215"/>
                  </a:lnTo>
                  <a:lnTo>
                    <a:pt x="438" y="215"/>
                  </a:lnTo>
                  <a:lnTo>
                    <a:pt x="438" y="217"/>
                  </a:lnTo>
                  <a:lnTo>
                    <a:pt x="436" y="221"/>
                  </a:lnTo>
                  <a:lnTo>
                    <a:pt x="436" y="222"/>
                  </a:lnTo>
                  <a:lnTo>
                    <a:pt x="436" y="224"/>
                  </a:lnTo>
                  <a:lnTo>
                    <a:pt x="436" y="226"/>
                  </a:lnTo>
                  <a:lnTo>
                    <a:pt x="438" y="230"/>
                  </a:lnTo>
                  <a:lnTo>
                    <a:pt x="438" y="232"/>
                  </a:lnTo>
                  <a:lnTo>
                    <a:pt x="440" y="234"/>
                  </a:lnTo>
                  <a:lnTo>
                    <a:pt x="440" y="236"/>
                  </a:lnTo>
                  <a:lnTo>
                    <a:pt x="438" y="240"/>
                  </a:lnTo>
                  <a:lnTo>
                    <a:pt x="441" y="246"/>
                  </a:lnTo>
                  <a:lnTo>
                    <a:pt x="445" y="248"/>
                  </a:lnTo>
                  <a:lnTo>
                    <a:pt x="445" y="252"/>
                  </a:lnTo>
                  <a:lnTo>
                    <a:pt x="443" y="255"/>
                  </a:lnTo>
                  <a:lnTo>
                    <a:pt x="443" y="257"/>
                  </a:lnTo>
                  <a:lnTo>
                    <a:pt x="443" y="259"/>
                  </a:lnTo>
                  <a:lnTo>
                    <a:pt x="443" y="261"/>
                  </a:lnTo>
                  <a:lnTo>
                    <a:pt x="443" y="263"/>
                  </a:lnTo>
                  <a:lnTo>
                    <a:pt x="441" y="265"/>
                  </a:lnTo>
                  <a:lnTo>
                    <a:pt x="440" y="265"/>
                  </a:lnTo>
                  <a:lnTo>
                    <a:pt x="438" y="267"/>
                  </a:lnTo>
                  <a:lnTo>
                    <a:pt x="438" y="271"/>
                  </a:lnTo>
                  <a:lnTo>
                    <a:pt x="436" y="277"/>
                  </a:lnTo>
                  <a:lnTo>
                    <a:pt x="434" y="283"/>
                  </a:lnTo>
                  <a:lnTo>
                    <a:pt x="438" y="286"/>
                  </a:lnTo>
                  <a:lnTo>
                    <a:pt x="440" y="290"/>
                  </a:lnTo>
                  <a:lnTo>
                    <a:pt x="441" y="290"/>
                  </a:lnTo>
                  <a:lnTo>
                    <a:pt x="449" y="308"/>
                  </a:lnTo>
                  <a:lnTo>
                    <a:pt x="449" y="310"/>
                  </a:lnTo>
                  <a:lnTo>
                    <a:pt x="451" y="312"/>
                  </a:lnTo>
                  <a:lnTo>
                    <a:pt x="453" y="314"/>
                  </a:lnTo>
                  <a:lnTo>
                    <a:pt x="455" y="316"/>
                  </a:lnTo>
                  <a:lnTo>
                    <a:pt x="459" y="317"/>
                  </a:lnTo>
                  <a:lnTo>
                    <a:pt x="461" y="317"/>
                  </a:lnTo>
                  <a:lnTo>
                    <a:pt x="463" y="319"/>
                  </a:lnTo>
                  <a:lnTo>
                    <a:pt x="467" y="321"/>
                  </a:lnTo>
                  <a:lnTo>
                    <a:pt x="469" y="323"/>
                  </a:lnTo>
                  <a:lnTo>
                    <a:pt x="469" y="327"/>
                  </a:lnTo>
                  <a:lnTo>
                    <a:pt x="471" y="329"/>
                  </a:lnTo>
                  <a:lnTo>
                    <a:pt x="472" y="331"/>
                  </a:lnTo>
                  <a:lnTo>
                    <a:pt x="474" y="333"/>
                  </a:lnTo>
                  <a:lnTo>
                    <a:pt x="476" y="335"/>
                  </a:lnTo>
                  <a:lnTo>
                    <a:pt x="478" y="335"/>
                  </a:lnTo>
                  <a:lnTo>
                    <a:pt x="480" y="333"/>
                  </a:lnTo>
                  <a:lnTo>
                    <a:pt x="482" y="333"/>
                  </a:lnTo>
                  <a:lnTo>
                    <a:pt x="484" y="333"/>
                  </a:lnTo>
                  <a:lnTo>
                    <a:pt x="486" y="335"/>
                  </a:lnTo>
                  <a:lnTo>
                    <a:pt x="488" y="339"/>
                  </a:lnTo>
                  <a:lnTo>
                    <a:pt x="492" y="341"/>
                  </a:lnTo>
                  <a:lnTo>
                    <a:pt x="494" y="343"/>
                  </a:lnTo>
                  <a:lnTo>
                    <a:pt x="498" y="345"/>
                  </a:lnTo>
                  <a:lnTo>
                    <a:pt x="498" y="347"/>
                  </a:lnTo>
                  <a:lnTo>
                    <a:pt x="500" y="348"/>
                  </a:lnTo>
                  <a:lnTo>
                    <a:pt x="500" y="350"/>
                  </a:lnTo>
                  <a:lnTo>
                    <a:pt x="502" y="352"/>
                  </a:lnTo>
                  <a:lnTo>
                    <a:pt x="502" y="354"/>
                  </a:lnTo>
                  <a:lnTo>
                    <a:pt x="503" y="356"/>
                  </a:lnTo>
                  <a:lnTo>
                    <a:pt x="507" y="358"/>
                  </a:lnTo>
                  <a:lnTo>
                    <a:pt x="507" y="360"/>
                  </a:lnTo>
                  <a:lnTo>
                    <a:pt x="509" y="362"/>
                  </a:lnTo>
                  <a:lnTo>
                    <a:pt x="511" y="364"/>
                  </a:lnTo>
                  <a:lnTo>
                    <a:pt x="511" y="366"/>
                  </a:lnTo>
                  <a:lnTo>
                    <a:pt x="511" y="370"/>
                  </a:lnTo>
                  <a:lnTo>
                    <a:pt x="509" y="372"/>
                  </a:lnTo>
                  <a:lnTo>
                    <a:pt x="509" y="374"/>
                  </a:lnTo>
                  <a:lnTo>
                    <a:pt x="507" y="376"/>
                  </a:lnTo>
                  <a:lnTo>
                    <a:pt x="507" y="378"/>
                  </a:lnTo>
                  <a:lnTo>
                    <a:pt x="505" y="379"/>
                  </a:lnTo>
                  <a:lnTo>
                    <a:pt x="503" y="381"/>
                  </a:lnTo>
                  <a:lnTo>
                    <a:pt x="502" y="381"/>
                  </a:lnTo>
                  <a:lnTo>
                    <a:pt x="502" y="383"/>
                  </a:lnTo>
                  <a:lnTo>
                    <a:pt x="500" y="383"/>
                  </a:lnTo>
                  <a:lnTo>
                    <a:pt x="498" y="387"/>
                  </a:lnTo>
                  <a:lnTo>
                    <a:pt x="498" y="389"/>
                  </a:lnTo>
                  <a:lnTo>
                    <a:pt x="498" y="393"/>
                  </a:lnTo>
                  <a:lnTo>
                    <a:pt x="498" y="395"/>
                  </a:lnTo>
                  <a:lnTo>
                    <a:pt x="498" y="397"/>
                  </a:lnTo>
                  <a:lnTo>
                    <a:pt x="498" y="399"/>
                  </a:lnTo>
                  <a:lnTo>
                    <a:pt x="496" y="401"/>
                  </a:lnTo>
                  <a:lnTo>
                    <a:pt x="496" y="403"/>
                  </a:lnTo>
                  <a:lnTo>
                    <a:pt x="496" y="405"/>
                  </a:lnTo>
                  <a:lnTo>
                    <a:pt x="494" y="409"/>
                  </a:lnTo>
                  <a:lnTo>
                    <a:pt x="492" y="410"/>
                  </a:lnTo>
                  <a:lnTo>
                    <a:pt x="488" y="412"/>
                  </a:lnTo>
                  <a:lnTo>
                    <a:pt x="486" y="412"/>
                  </a:lnTo>
                  <a:lnTo>
                    <a:pt x="484" y="414"/>
                  </a:lnTo>
                  <a:lnTo>
                    <a:pt x="480" y="414"/>
                  </a:lnTo>
                  <a:lnTo>
                    <a:pt x="478" y="418"/>
                  </a:lnTo>
                  <a:lnTo>
                    <a:pt x="474" y="420"/>
                  </a:lnTo>
                  <a:lnTo>
                    <a:pt x="472" y="422"/>
                  </a:lnTo>
                  <a:lnTo>
                    <a:pt x="471" y="426"/>
                  </a:lnTo>
                  <a:lnTo>
                    <a:pt x="469" y="428"/>
                  </a:lnTo>
                  <a:lnTo>
                    <a:pt x="469" y="432"/>
                  </a:lnTo>
                  <a:lnTo>
                    <a:pt x="469" y="434"/>
                  </a:lnTo>
                  <a:lnTo>
                    <a:pt x="471" y="436"/>
                  </a:lnTo>
                  <a:lnTo>
                    <a:pt x="471" y="440"/>
                  </a:lnTo>
                  <a:lnTo>
                    <a:pt x="471" y="442"/>
                  </a:lnTo>
                  <a:lnTo>
                    <a:pt x="469" y="443"/>
                  </a:lnTo>
                  <a:lnTo>
                    <a:pt x="467" y="445"/>
                  </a:lnTo>
                  <a:lnTo>
                    <a:pt x="463" y="445"/>
                  </a:lnTo>
                  <a:lnTo>
                    <a:pt x="459" y="447"/>
                  </a:lnTo>
                  <a:lnTo>
                    <a:pt x="455" y="449"/>
                  </a:lnTo>
                  <a:lnTo>
                    <a:pt x="453" y="449"/>
                  </a:lnTo>
                  <a:lnTo>
                    <a:pt x="449" y="451"/>
                  </a:lnTo>
                  <a:lnTo>
                    <a:pt x="447" y="451"/>
                  </a:lnTo>
                  <a:lnTo>
                    <a:pt x="445" y="453"/>
                  </a:lnTo>
                  <a:lnTo>
                    <a:pt x="443" y="455"/>
                  </a:lnTo>
                  <a:lnTo>
                    <a:pt x="445" y="459"/>
                  </a:lnTo>
                  <a:lnTo>
                    <a:pt x="445" y="461"/>
                  </a:lnTo>
                  <a:lnTo>
                    <a:pt x="445" y="463"/>
                  </a:lnTo>
                  <a:lnTo>
                    <a:pt x="445" y="465"/>
                  </a:lnTo>
                  <a:lnTo>
                    <a:pt x="449" y="465"/>
                  </a:lnTo>
                  <a:lnTo>
                    <a:pt x="453" y="467"/>
                  </a:lnTo>
                  <a:lnTo>
                    <a:pt x="455" y="469"/>
                  </a:lnTo>
                  <a:lnTo>
                    <a:pt x="457" y="471"/>
                  </a:lnTo>
                  <a:lnTo>
                    <a:pt x="457" y="474"/>
                  </a:lnTo>
                  <a:lnTo>
                    <a:pt x="459" y="476"/>
                  </a:lnTo>
                  <a:lnTo>
                    <a:pt x="459" y="480"/>
                  </a:lnTo>
                  <a:lnTo>
                    <a:pt x="459" y="482"/>
                  </a:lnTo>
                  <a:lnTo>
                    <a:pt x="459" y="484"/>
                  </a:lnTo>
                  <a:lnTo>
                    <a:pt x="459" y="486"/>
                  </a:lnTo>
                  <a:lnTo>
                    <a:pt x="457" y="488"/>
                  </a:lnTo>
                  <a:lnTo>
                    <a:pt x="455" y="490"/>
                  </a:lnTo>
                  <a:lnTo>
                    <a:pt x="455" y="492"/>
                  </a:lnTo>
                  <a:lnTo>
                    <a:pt x="453" y="496"/>
                  </a:lnTo>
                  <a:lnTo>
                    <a:pt x="453" y="500"/>
                  </a:lnTo>
                  <a:lnTo>
                    <a:pt x="453" y="502"/>
                  </a:lnTo>
                  <a:lnTo>
                    <a:pt x="455" y="504"/>
                  </a:lnTo>
                  <a:lnTo>
                    <a:pt x="461" y="505"/>
                  </a:lnTo>
                  <a:lnTo>
                    <a:pt x="465" y="507"/>
                  </a:lnTo>
                  <a:lnTo>
                    <a:pt x="467" y="507"/>
                  </a:lnTo>
                  <a:lnTo>
                    <a:pt x="469" y="507"/>
                  </a:lnTo>
                  <a:lnTo>
                    <a:pt x="471" y="507"/>
                  </a:lnTo>
                  <a:lnTo>
                    <a:pt x="474" y="509"/>
                  </a:lnTo>
                  <a:lnTo>
                    <a:pt x="476" y="509"/>
                  </a:lnTo>
                  <a:lnTo>
                    <a:pt x="478" y="509"/>
                  </a:lnTo>
                  <a:lnTo>
                    <a:pt x="480" y="511"/>
                  </a:lnTo>
                  <a:lnTo>
                    <a:pt x="480" y="509"/>
                  </a:lnTo>
                  <a:lnTo>
                    <a:pt x="482" y="511"/>
                  </a:lnTo>
                  <a:lnTo>
                    <a:pt x="484" y="511"/>
                  </a:lnTo>
                  <a:lnTo>
                    <a:pt x="486" y="511"/>
                  </a:lnTo>
                  <a:lnTo>
                    <a:pt x="488" y="511"/>
                  </a:lnTo>
                  <a:lnTo>
                    <a:pt x="488" y="515"/>
                  </a:lnTo>
                  <a:lnTo>
                    <a:pt x="486" y="517"/>
                  </a:lnTo>
                  <a:lnTo>
                    <a:pt x="486" y="519"/>
                  </a:lnTo>
                  <a:lnTo>
                    <a:pt x="486" y="521"/>
                  </a:lnTo>
                  <a:lnTo>
                    <a:pt x="486" y="523"/>
                  </a:lnTo>
                  <a:lnTo>
                    <a:pt x="488" y="525"/>
                  </a:lnTo>
                  <a:lnTo>
                    <a:pt x="488" y="527"/>
                  </a:lnTo>
                  <a:lnTo>
                    <a:pt x="486" y="531"/>
                  </a:lnTo>
                  <a:lnTo>
                    <a:pt x="484" y="533"/>
                  </a:lnTo>
                  <a:lnTo>
                    <a:pt x="484" y="535"/>
                  </a:lnTo>
                  <a:lnTo>
                    <a:pt x="484" y="536"/>
                  </a:lnTo>
                  <a:lnTo>
                    <a:pt x="482" y="538"/>
                  </a:lnTo>
                  <a:lnTo>
                    <a:pt x="486" y="544"/>
                  </a:lnTo>
                  <a:lnTo>
                    <a:pt x="490" y="544"/>
                  </a:lnTo>
                  <a:lnTo>
                    <a:pt x="494" y="544"/>
                  </a:lnTo>
                  <a:lnTo>
                    <a:pt x="496" y="544"/>
                  </a:lnTo>
                  <a:lnTo>
                    <a:pt x="500" y="544"/>
                  </a:lnTo>
                  <a:lnTo>
                    <a:pt x="502" y="544"/>
                  </a:lnTo>
                  <a:lnTo>
                    <a:pt x="503" y="544"/>
                  </a:lnTo>
                  <a:lnTo>
                    <a:pt x="505" y="544"/>
                  </a:lnTo>
                  <a:lnTo>
                    <a:pt x="509" y="544"/>
                  </a:lnTo>
                  <a:lnTo>
                    <a:pt x="511" y="544"/>
                  </a:lnTo>
                  <a:lnTo>
                    <a:pt x="513" y="544"/>
                  </a:lnTo>
                  <a:lnTo>
                    <a:pt x="515" y="544"/>
                  </a:lnTo>
                  <a:lnTo>
                    <a:pt x="517" y="544"/>
                  </a:lnTo>
                  <a:lnTo>
                    <a:pt x="521" y="544"/>
                  </a:lnTo>
                  <a:lnTo>
                    <a:pt x="523" y="544"/>
                  </a:lnTo>
                  <a:lnTo>
                    <a:pt x="525" y="544"/>
                  </a:lnTo>
                  <a:lnTo>
                    <a:pt x="527" y="544"/>
                  </a:lnTo>
                  <a:lnTo>
                    <a:pt x="529" y="544"/>
                  </a:lnTo>
                  <a:lnTo>
                    <a:pt x="531" y="544"/>
                  </a:lnTo>
                  <a:lnTo>
                    <a:pt x="531" y="546"/>
                  </a:lnTo>
                  <a:lnTo>
                    <a:pt x="533" y="546"/>
                  </a:lnTo>
                  <a:lnTo>
                    <a:pt x="534" y="546"/>
                  </a:lnTo>
                  <a:lnTo>
                    <a:pt x="538" y="546"/>
                  </a:lnTo>
                  <a:lnTo>
                    <a:pt x="540" y="548"/>
                  </a:lnTo>
                  <a:lnTo>
                    <a:pt x="544" y="548"/>
                  </a:lnTo>
                  <a:lnTo>
                    <a:pt x="546" y="550"/>
                  </a:lnTo>
                  <a:lnTo>
                    <a:pt x="548" y="552"/>
                  </a:lnTo>
                  <a:lnTo>
                    <a:pt x="552" y="552"/>
                  </a:lnTo>
                  <a:lnTo>
                    <a:pt x="554" y="550"/>
                  </a:lnTo>
                  <a:lnTo>
                    <a:pt x="556" y="548"/>
                  </a:lnTo>
                  <a:lnTo>
                    <a:pt x="558" y="546"/>
                  </a:lnTo>
                  <a:lnTo>
                    <a:pt x="560" y="542"/>
                  </a:lnTo>
                  <a:lnTo>
                    <a:pt x="564" y="540"/>
                  </a:lnTo>
                  <a:lnTo>
                    <a:pt x="565" y="538"/>
                  </a:lnTo>
                  <a:lnTo>
                    <a:pt x="569" y="536"/>
                  </a:lnTo>
                  <a:lnTo>
                    <a:pt x="571" y="536"/>
                  </a:lnTo>
                  <a:lnTo>
                    <a:pt x="577" y="536"/>
                  </a:lnTo>
                  <a:lnTo>
                    <a:pt x="581" y="536"/>
                  </a:lnTo>
                  <a:lnTo>
                    <a:pt x="585" y="536"/>
                  </a:lnTo>
                  <a:lnTo>
                    <a:pt x="589" y="535"/>
                  </a:lnTo>
                  <a:lnTo>
                    <a:pt x="591" y="533"/>
                  </a:lnTo>
                  <a:lnTo>
                    <a:pt x="593" y="531"/>
                  </a:lnTo>
                  <a:lnTo>
                    <a:pt x="595" y="529"/>
                  </a:lnTo>
                  <a:lnTo>
                    <a:pt x="595" y="525"/>
                  </a:lnTo>
                  <a:lnTo>
                    <a:pt x="596" y="521"/>
                  </a:lnTo>
                  <a:lnTo>
                    <a:pt x="596" y="519"/>
                  </a:lnTo>
                  <a:lnTo>
                    <a:pt x="600" y="517"/>
                  </a:lnTo>
                  <a:lnTo>
                    <a:pt x="602" y="517"/>
                  </a:lnTo>
                  <a:lnTo>
                    <a:pt x="606" y="515"/>
                  </a:lnTo>
                  <a:lnTo>
                    <a:pt x="608" y="515"/>
                  </a:lnTo>
                  <a:lnTo>
                    <a:pt x="612" y="515"/>
                  </a:lnTo>
                  <a:lnTo>
                    <a:pt x="614" y="513"/>
                  </a:lnTo>
                  <a:lnTo>
                    <a:pt x="618" y="511"/>
                  </a:lnTo>
                  <a:lnTo>
                    <a:pt x="620" y="509"/>
                  </a:lnTo>
                  <a:lnTo>
                    <a:pt x="622" y="509"/>
                  </a:lnTo>
                  <a:lnTo>
                    <a:pt x="626" y="507"/>
                  </a:lnTo>
                  <a:lnTo>
                    <a:pt x="627" y="505"/>
                  </a:lnTo>
                  <a:lnTo>
                    <a:pt x="631" y="502"/>
                  </a:lnTo>
                  <a:lnTo>
                    <a:pt x="633" y="500"/>
                  </a:lnTo>
                  <a:lnTo>
                    <a:pt x="637" y="498"/>
                  </a:lnTo>
                  <a:lnTo>
                    <a:pt x="639" y="498"/>
                  </a:lnTo>
                  <a:lnTo>
                    <a:pt x="639" y="494"/>
                  </a:lnTo>
                  <a:lnTo>
                    <a:pt x="641" y="492"/>
                  </a:lnTo>
                  <a:lnTo>
                    <a:pt x="641" y="488"/>
                  </a:lnTo>
                  <a:lnTo>
                    <a:pt x="643" y="486"/>
                  </a:lnTo>
                  <a:lnTo>
                    <a:pt x="643" y="484"/>
                  </a:lnTo>
                  <a:lnTo>
                    <a:pt x="645" y="482"/>
                  </a:lnTo>
                  <a:lnTo>
                    <a:pt x="649" y="482"/>
                  </a:lnTo>
                  <a:lnTo>
                    <a:pt x="651" y="482"/>
                  </a:lnTo>
                  <a:lnTo>
                    <a:pt x="653" y="482"/>
                  </a:lnTo>
                  <a:lnTo>
                    <a:pt x="655" y="482"/>
                  </a:lnTo>
                  <a:lnTo>
                    <a:pt x="657" y="478"/>
                  </a:lnTo>
                  <a:lnTo>
                    <a:pt x="657" y="476"/>
                  </a:lnTo>
                  <a:lnTo>
                    <a:pt x="658" y="474"/>
                  </a:lnTo>
                  <a:lnTo>
                    <a:pt x="660" y="471"/>
                  </a:lnTo>
                  <a:lnTo>
                    <a:pt x="662" y="469"/>
                  </a:lnTo>
                  <a:lnTo>
                    <a:pt x="664" y="467"/>
                  </a:lnTo>
                  <a:lnTo>
                    <a:pt x="666" y="467"/>
                  </a:lnTo>
                  <a:lnTo>
                    <a:pt x="668" y="471"/>
                  </a:lnTo>
                  <a:lnTo>
                    <a:pt x="670" y="473"/>
                  </a:lnTo>
                  <a:lnTo>
                    <a:pt x="672" y="474"/>
                  </a:lnTo>
                  <a:lnTo>
                    <a:pt x="676" y="474"/>
                  </a:lnTo>
                  <a:lnTo>
                    <a:pt x="678" y="476"/>
                  </a:lnTo>
                  <a:lnTo>
                    <a:pt x="680" y="478"/>
                  </a:lnTo>
                  <a:lnTo>
                    <a:pt x="684" y="480"/>
                  </a:lnTo>
                  <a:lnTo>
                    <a:pt x="686" y="480"/>
                  </a:lnTo>
                  <a:lnTo>
                    <a:pt x="688" y="482"/>
                  </a:lnTo>
                  <a:lnTo>
                    <a:pt x="689" y="484"/>
                  </a:lnTo>
                  <a:lnTo>
                    <a:pt x="691" y="486"/>
                  </a:lnTo>
                  <a:lnTo>
                    <a:pt x="693" y="490"/>
                  </a:lnTo>
                  <a:lnTo>
                    <a:pt x="695" y="492"/>
                  </a:lnTo>
                  <a:lnTo>
                    <a:pt x="697" y="494"/>
                  </a:lnTo>
                  <a:lnTo>
                    <a:pt x="699" y="496"/>
                  </a:lnTo>
                  <a:lnTo>
                    <a:pt x="701" y="500"/>
                  </a:lnTo>
                  <a:lnTo>
                    <a:pt x="703" y="502"/>
                  </a:lnTo>
                  <a:lnTo>
                    <a:pt x="703" y="505"/>
                  </a:lnTo>
                  <a:lnTo>
                    <a:pt x="703" y="507"/>
                  </a:lnTo>
                  <a:lnTo>
                    <a:pt x="703" y="509"/>
                  </a:lnTo>
                  <a:lnTo>
                    <a:pt x="703" y="513"/>
                  </a:lnTo>
                  <a:lnTo>
                    <a:pt x="703" y="517"/>
                  </a:lnTo>
                  <a:lnTo>
                    <a:pt x="703" y="519"/>
                  </a:lnTo>
                  <a:lnTo>
                    <a:pt x="703" y="521"/>
                  </a:lnTo>
                  <a:lnTo>
                    <a:pt x="703" y="525"/>
                  </a:lnTo>
                  <a:lnTo>
                    <a:pt x="701" y="527"/>
                  </a:lnTo>
                  <a:lnTo>
                    <a:pt x="701" y="529"/>
                  </a:lnTo>
                  <a:lnTo>
                    <a:pt x="699" y="531"/>
                  </a:lnTo>
                  <a:lnTo>
                    <a:pt x="701" y="535"/>
                  </a:lnTo>
                  <a:lnTo>
                    <a:pt x="701" y="536"/>
                  </a:lnTo>
                  <a:lnTo>
                    <a:pt x="701" y="538"/>
                  </a:lnTo>
                  <a:lnTo>
                    <a:pt x="701" y="540"/>
                  </a:lnTo>
                  <a:lnTo>
                    <a:pt x="701" y="542"/>
                  </a:lnTo>
                  <a:lnTo>
                    <a:pt x="701" y="544"/>
                  </a:lnTo>
                  <a:lnTo>
                    <a:pt x="699" y="544"/>
                  </a:lnTo>
                  <a:lnTo>
                    <a:pt x="697" y="546"/>
                  </a:lnTo>
                  <a:lnTo>
                    <a:pt x="697" y="544"/>
                  </a:lnTo>
                  <a:lnTo>
                    <a:pt x="695" y="546"/>
                  </a:lnTo>
                  <a:lnTo>
                    <a:pt x="695" y="550"/>
                  </a:lnTo>
                  <a:lnTo>
                    <a:pt x="693" y="550"/>
                  </a:lnTo>
                  <a:lnTo>
                    <a:pt x="693" y="552"/>
                  </a:lnTo>
                  <a:lnTo>
                    <a:pt x="693" y="554"/>
                  </a:lnTo>
                  <a:lnTo>
                    <a:pt x="693" y="556"/>
                  </a:lnTo>
                  <a:lnTo>
                    <a:pt x="693" y="560"/>
                  </a:lnTo>
                  <a:lnTo>
                    <a:pt x="693" y="562"/>
                  </a:lnTo>
                  <a:lnTo>
                    <a:pt x="695" y="564"/>
                  </a:lnTo>
                  <a:lnTo>
                    <a:pt x="695" y="567"/>
                  </a:lnTo>
                  <a:lnTo>
                    <a:pt x="695" y="571"/>
                  </a:lnTo>
                  <a:lnTo>
                    <a:pt x="697" y="573"/>
                  </a:lnTo>
                  <a:lnTo>
                    <a:pt x="697" y="577"/>
                  </a:lnTo>
                  <a:lnTo>
                    <a:pt x="699" y="579"/>
                  </a:lnTo>
                  <a:lnTo>
                    <a:pt x="699" y="581"/>
                  </a:lnTo>
                  <a:lnTo>
                    <a:pt x="697" y="583"/>
                  </a:lnTo>
                  <a:lnTo>
                    <a:pt x="697" y="585"/>
                  </a:lnTo>
                  <a:lnTo>
                    <a:pt x="697" y="587"/>
                  </a:lnTo>
                  <a:lnTo>
                    <a:pt x="695" y="589"/>
                  </a:lnTo>
                  <a:lnTo>
                    <a:pt x="693" y="591"/>
                  </a:lnTo>
                  <a:lnTo>
                    <a:pt x="693" y="593"/>
                  </a:lnTo>
                  <a:lnTo>
                    <a:pt x="693" y="595"/>
                  </a:lnTo>
                  <a:lnTo>
                    <a:pt x="691" y="598"/>
                  </a:lnTo>
                  <a:lnTo>
                    <a:pt x="691" y="602"/>
                  </a:lnTo>
                  <a:lnTo>
                    <a:pt x="689" y="604"/>
                  </a:lnTo>
                  <a:lnTo>
                    <a:pt x="688" y="606"/>
                  </a:lnTo>
                  <a:lnTo>
                    <a:pt x="686" y="606"/>
                  </a:lnTo>
                  <a:lnTo>
                    <a:pt x="682" y="608"/>
                  </a:lnTo>
                  <a:lnTo>
                    <a:pt x="680" y="610"/>
                  </a:lnTo>
                  <a:lnTo>
                    <a:pt x="676" y="612"/>
                  </a:lnTo>
                  <a:lnTo>
                    <a:pt x="674" y="614"/>
                  </a:lnTo>
                  <a:lnTo>
                    <a:pt x="674" y="618"/>
                  </a:lnTo>
                  <a:lnTo>
                    <a:pt x="676" y="620"/>
                  </a:lnTo>
                  <a:lnTo>
                    <a:pt x="678" y="624"/>
                  </a:lnTo>
                  <a:lnTo>
                    <a:pt x="680" y="626"/>
                  </a:lnTo>
                  <a:lnTo>
                    <a:pt x="680" y="628"/>
                  </a:lnTo>
                  <a:lnTo>
                    <a:pt x="682" y="630"/>
                  </a:lnTo>
                  <a:lnTo>
                    <a:pt x="682" y="631"/>
                  </a:lnTo>
                  <a:lnTo>
                    <a:pt x="680" y="633"/>
                  </a:lnTo>
                  <a:lnTo>
                    <a:pt x="676" y="635"/>
                  </a:lnTo>
                  <a:lnTo>
                    <a:pt x="676" y="637"/>
                  </a:lnTo>
                  <a:lnTo>
                    <a:pt x="674" y="639"/>
                  </a:lnTo>
                  <a:lnTo>
                    <a:pt x="674" y="643"/>
                  </a:lnTo>
                  <a:lnTo>
                    <a:pt x="674" y="645"/>
                  </a:lnTo>
                  <a:lnTo>
                    <a:pt x="672" y="647"/>
                  </a:lnTo>
                  <a:lnTo>
                    <a:pt x="672" y="649"/>
                  </a:lnTo>
                  <a:lnTo>
                    <a:pt x="672" y="651"/>
                  </a:lnTo>
                  <a:lnTo>
                    <a:pt x="672" y="653"/>
                  </a:lnTo>
                  <a:lnTo>
                    <a:pt x="676" y="653"/>
                  </a:lnTo>
                  <a:lnTo>
                    <a:pt x="678" y="655"/>
                  </a:lnTo>
                  <a:lnTo>
                    <a:pt x="680" y="657"/>
                  </a:lnTo>
                  <a:lnTo>
                    <a:pt x="682" y="661"/>
                  </a:lnTo>
                  <a:lnTo>
                    <a:pt x="682" y="662"/>
                  </a:lnTo>
                  <a:lnTo>
                    <a:pt x="684" y="666"/>
                  </a:lnTo>
                  <a:lnTo>
                    <a:pt x="684" y="668"/>
                  </a:lnTo>
                  <a:lnTo>
                    <a:pt x="686" y="674"/>
                  </a:lnTo>
                  <a:lnTo>
                    <a:pt x="686" y="676"/>
                  </a:lnTo>
                  <a:lnTo>
                    <a:pt x="688" y="676"/>
                  </a:lnTo>
                  <a:lnTo>
                    <a:pt x="691" y="676"/>
                  </a:lnTo>
                  <a:lnTo>
                    <a:pt x="693" y="676"/>
                  </a:lnTo>
                  <a:lnTo>
                    <a:pt x="695" y="678"/>
                  </a:lnTo>
                  <a:lnTo>
                    <a:pt x="697" y="678"/>
                  </a:lnTo>
                  <a:lnTo>
                    <a:pt x="699" y="678"/>
                  </a:lnTo>
                  <a:lnTo>
                    <a:pt x="701" y="680"/>
                  </a:lnTo>
                  <a:lnTo>
                    <a:pt x="703" y="680"/>
                  </a:lnTo>
                  <a:lnTo>
                    <a:pt x="705" y="682"/>
                  </a:lnTo>
                  <a:lnTo>
                    <a:pt x="707" y="684"/>
                  </a:lnTo>
                  <a:lnTo>
                    <a:pt x="713" y="682"/>
                  </a:lnTo>
                  <a:lnTo>
                    <a:pt x="715" y="682"/>
                  </a:lnTo>
                  <a:lnTo>
                    <a:pt x="719" y="682"/>
                  </a:lnTo>
                  <a:lnTo>
                    <a:pt x="720" y="680"/>
                  </a:lnTo>
                  <a:lnTo>
                    <a:pt x="722" y="678"/>
                  </a:lnTo>
                  <a:lnTo>
                    <a:pt x="726" y="676"/>
                  </a:lnTo>
                  <a:lnTo>
                    <a:pt x="728" y="676"/>
                  </a:lnTo>
                  <a:lnTo>
                    <a:pt x="732" y="674"/>
                  </a:lnTo>
                  <a:lnTo>
                    <a:pt x="734" y="674"/>
                  </a:lnTo>
                  <a:lnTo>
                    <a:pt x="738" y="676"/>
                  </a:lnTo>
                  <a:lnTo>
                    <a:pt x="740" y="676"/>
                  </a:lnTo>
                  <a:lnTo>
                    <a:pt x="742" y="678"/>
                  </a:lnTo>
                  <a:lnTo>
                    <a:pt x="744" y="682"/>
                  </a:lnTo>
                  <a:lnTo>
                    <a:pt x="744" y="684"/>
                  </a:lnTo>
                  <a:lnTo>
                    <a:pt x="746" y="686"/>
                  </a:lnTo>
                  <a:lnTo>
                    <a:pt x="746" y="688"/>
                  </a:lnTo>
                  <a:lnTo>
                    <a:pt x="748" y="692"/>
                  </a:lnTo>
                  <a:lnTo>
                    <a:pt x="750" y="693"/>
                  </a:lnTo>
                  <a:lnTo>
                    <a:pt x="752" y="695"/>
                  </a:lnTo>
                  <a:lnTo>
                    <a:pt x="753" y="697"/>
                  </a:lnTo>
                  <a:lnTo>
                    <a:pt x="755" y="699"/>
                  </a:lnTo>
                  <a:lnTo>
                    <a:pt x="761" y="703"/>
                  </a:lnTo>
                  <a:lnTo>
                    <a:pt x="765" y="703"/>
                  </a:lnTo>
                  <a:lnTo>
                    <a:pt x="767" y="703"/>
                  </a:lnTo>
                  <a:lnTo>
                    <a:pt x="769" y="705"/>
                  </a:lnTo>
                  <a:lnTo>
                    <a:pt x="771" y="705"/>
                  </a:lnTo>
                  <a:lnTo>
                    <a:pt x="773" y="705"/>
                  </a:lnTo>
                  <a:lnTo>
                    <a:pt x="775" y="705"/>
                  </a:lnTo>
                  <a:lnTo>
                    <a:pt x="777" y="705"/>
                  </a:lnTo>
                  <a:lnTo>
                    <a:pt x="779" y="705"/>
                  </a:lnTo>
                  <a:lnTo>
                    <a:pt x="783" y="703"/>
                  </a:lnTo>
                  <a:lnTo>
                    <a:pt x="783" y="705"/>
                  </a:lnTo>
                  <a:lnTo>
                    <a:pt x="784" y="705"/>
                  </a:lnTo>
                  <a:lnTo>
                    <a:pt x="784" y="707"/>
                  </a:lnTo>
                  <a:lnTo>
                    <a:pt x="786" y="707"/>
                  </a:lnTo>
                  <a:lnTo>
                    <a:pt x="788" y="709"/>
                  </a:lnTo>
                  <a:lnTo>
                    <a:pt x="792" y="713"/>
                  </a:lnTo>
                  <a:lnTo>
                    <a:pt x="794" y="715"/>
                  </a:lnTo>
                  <a:lnTo>
                    <a:pt x="796" y="717"/>
                  </a:lnTo>
                  <a:lnTo>
                    <a:pt x="798" y="717"/>
                  </a:lnTo>
                  <a:lnTo>
                    <a:pt x="798" y="719"/>
                  </a:lnTo>
                  <a:lnTo>
                    <a:pt x="802" y="719"/>
                  </a:lnTo>
                  <a:lnTo>
                    <a:pt x="804" y="721"/>
                  </a:lnTo>
                  <a:lnTo>
                    <a:pt x="806" y="721"/>
                  </a:lnTo>
                  <a:lnTo>
                    <a:pt x="808" y="721"/>
                  </a:lnTo>
                  <a:lnTo>
                    <a:pt x="810" y="721"/>
                  </a:lnTo>
                  <a:lnTo>
                    <a:pt x="812" y="723"/>
                  </a:lnTo>
                  <a:lnTo>
                    <a:pt x="814" y="723"/>
                  </a:lnTo>
                  <a:lnTo>
                    <a:pt x="815" y="724"/>
                  </a:lnTo>
                  <a:lnTo>
                    <a:pt x="817" y="726"/>
                  </a:lnTo>
                  <a:lnTo>
                    <a:pt x="819" y="728"/>
                  </a:lnTo>
                  <a:lnTo>
                    <a:pt x="821" y="728"/>
                  </a:lnTo>
                  <a:lnTo>
                    <a:pt x="823" y="730"/>
                  </a:lnTo>
                  <a:lnTo>
                    <a:pt x="825" y="732"/>
                  </a:lnTo>
                  <a:lnTo>
                    <a:pt x="827" y="732"/>
                  </a:lnTo>
                  <a:lnTo>
                    <a:pt x="829" y="734"/>
                  </a:lnTo>
                  <a:lnTo>
                    <a:pt x="831" y="736"/>
                  </a:lnTo>
                  <a:lnTo>
                    <a:pt x="833" y="738"/>
                  </a:lnTo>
                  <a:lnTo>
                    <a:pt x="833" y="742"/>
                  </a:lnTo>
                  <a:lnTo>
                    <a:pt x="833" y="744"/>
                  </a:lnTo>
                  <a:lnTo>
                    <a:pt x="835" y="746"/>
                  </a:lnTo>
                  <a:lnTo>
                    <a:pt x="837" y="748"/>
                  </a:lnTo>
                  <a:lnTo>
                    <a:pt x="837" y="750"/>
                  </a:lnTo>
                  <a:lnTo>
                    <a:pt x="839" y="750"/>
                  </a:lnTo>
                  <a:lnTo>
                    <a:pt x="839" y="754"/>
                  </a:lnTo>
                  <a:lnTo>
                    <a:pt x="841" y="755"/>
                  </a:lnTo>
                  <a:lnTo>
                    <a:pt x="841" y="757"/>
                  </a:lnTo>
                  <a:lnTo>
                    <a:pt x="843" y="759"/>
                  </a:lnTo>
                  <a:lnTo>
                    <a:pt x="843" y="761"/>
                  </a:lnTo>
                  <a:lnTo>
                    <a:pt x="845" y="761"/>
                  </a:lnTo>
                  <a:lnTo>
                    <a:pt x="846" y="763"/>
                  </a:lnTo>
                  <a:lnTo>
                    <a:pt x="846" y="765"/>
                  </a:lnTo>
                  <a:lnTo>
                    <a:pt x="848" y="767"/>
                  </a:lnTo>
                  <a:lnTo>
                    <a:pt x="848" y="769"/>
                  </a:lnTo>
                  <a:lnTo>
                    <a:pt x="850" y="773"/>
                  </a:lnTo>
                  <a:lnTo>
                    <a:pt x="850" y="775"/>
                  </a:lnTo>
                  <a:lnTo>
                    <a:pt x="850" y="777"/>
                  </a:lnTo>
                  <a:lnTo>
                    <a:pt x="852" y="777"/>
                  </a:lnTo>
                  <a:lnTo>
                    <a:pt x="854" y="777"/>
                  </a:lnTo>
                  <a:lnTo>
                    <a:pt x="854" y="775"/>
                  </a:lnTo>
                  <a:lnTo>
                    <a:pt x="854" y="773"/>
                  </a:lnTo>
                  <a:lnTo>
                    <a:pt x="854" y="771"/>
                  </a:lnTo>
                  <a:lnTo>
                    <a:pt x="854" y="769"/>
                  </a:lnTo>
                  <a:lnTo>
                    <a:pt x="856" y="767"/>
                  </a:lnTo>
                  <a:lnTo>
                    <a:pt x="856" y="765"/>
                  </a:lnTo>
                  <a:lnTo>
                    <a:pt x="858" y="765"/>
                  </a:lnTo>
                  <a:lnTo>
                    <a:pt x="860" y="763"/>
                  </a:lnTo>
                  <a:lnTo>
                    <a:pt x="862" y="759"/>
                  </a:lnTo>
                  <a:lnTo>
                    <a:pt x="864" y="757"/>
                  </a:lnTo>
                  <a:lnTo>
                    <a:pt x="866" y="757"/>
                  </a:lnTo>
                  <a:lnTo>
                    <a:pt x="866" y="755"/>
                  </a:lnTo>
                  <a:lnTo>
                    <a:pt x="868" y="754"/>
                  </a:lnTo>
                  <a:lnTo>
                    <a:pt x="870" y="754"/>
                  </a:lnTo>
                  <a:lnTo>
                    <a:pt x="874" y="752"/>
                  </a:lnTo>
                  <a:lnTo>
                    <a:pt x="876" y="752"/>
                  </a:lnTo>
                  <a:lnTo>
                    <a:pt x="879" y="754"/>
                  </a:lnTo>
                  <a:lnTo>
                    <a:pt x="881" y="754"/>
                  </a:lnTo>
                  <a:lnTo>
                    <a:pt x="885" y="754"/>
                  </a:lnTo>
                  <a:lnTo>
                    <a:pt x="887" y="755"/>
                  </a:lnTo>
                  <a:lnTo>
                    <a:pt x="891" y="755"/>
                  </a:lnTo>
                  <a:lnTo>
                    <a:pt x="893" y="755"/>
                  </a:lnTo>
                  <a:lnTo>
                    <a:pt x="895" y="755"/>
                  </a:lnTo>
                  <a:lnTo>
                    <a:pt x="897" y="757"/>
                  </a:lnTo>
                  <a:lnTo>
                    <a:pt x="899" y="757"/>
                  </a:lnTo>
                  <a:lnTo>
                    <a:pt x="901" y="757"/>
                  </a:lnTo>
                  <a:lnTo>
                    <a:pt x="903" y="757"/>
                  </a:lnTo>
                  <a:lnTo>
                    <a:pt x="905" y="757"/>
                  </a:lnTo>
                  <a:lnTo>
                    <a:pt x="910" y="759"/>
                  </a:lnTo>
                  <a:lnTo>
                    <a:pt x="912" y="757"/>
                  </a:lnTo>
                  <a:lnTo>
                    <a:pt x="914" y="757"/>
                  </a:lnTo>
                  <a:lnTo>
                    <a:pt x="916" y="757"/>
                  </a:lnTo>
                  <a:lnTo>
                    <a:pt x="918" y="757"/>
                  </a:lnTo>
                  <a:lnTo>
                    <a:pt x="920" y="757"/>
                  </a:lnTo>
                  <a:lnTo>
                    <a:pt x="922" y="757"/>
                  </a:lnTo>
                  <a:lnTo>
                    <a:pt x="926" y="755"/>
                  </a:lnTo>
                  <a:lnTo>
                    <a:pt x="928" y="757"/>
                  </a:lnTo>
                  <a:lnTo>
                    <a:pt x="930" y="759"/>
                  </a:lnTo>
                  <a:lnTo>
                    <a:pt x="932" y="761"/>
                  </a:lnTo>
                  <a:lnTo>
                    <a:pt x="932" y="763"/>
                  </a:lnTo>
                  <a:lnTo>
                    <a:pt x="934" y="765"/>
                  </a:lnTo>
                  <a:lnTo>
                    <a:pt x="939" y="769"/>
                  </a:lnTo>
                  <a:lnTo>
                    <a:pt x="941" y="771"/>
                  </a:lnTo>
                  <a:lnTo>
                    <a:pt x="943" y="771"/>
                  </a:lnTo>
                  <a:lnTo>
                    <a:pt x="945" y="773"/>
                  </a:lnTo>
                  <a:lnTo>
                    <a:pt x="947" y="775"/>
                  </a:lnTo>
                  <a:lnTo>
                    <a:pt x="949" y="777"/>
                  </a:lnTo>
                  <a:lnTo>
                    <a:pt x="951" y="777"/>
                  </a:lnTo>
                  <a:lnTo>
                    <a:pt x="953" y="779"/>
                  </a:lnTo>
                  <a:lnTo>
                    <a:pt x="955" y="781"/>
                  </a:lnTo>
                  <a:lnTo>
                    <a:pt x="957" y="783"/>
                  </a:lnTo>
                  <a:lnTo>
                    <a:pt x="959" y="783"/>
                  </a:lnTo>
                  <a:lnTo>
                    <a:pt x="961" y="785"/>
                  </a:lnTo>
                  <a:lnTo>
                    <a:pt x="963" y="787"/>
                  </a:lnTo>
                  <a:lnTo>
                    <a:pt x="965" y="788"/>
                  </a:lnTo>
                  <a:lnTo>
                    <a:pt x="967" y="788"/>
                  </a:lnTo>
                  <a:lnTo>
                    <a:pt x="969" y="792"/>
                  </a:lnTo>
                  <a:lnTo>
                    <a:pt x="970" y="796"/>
                  </a:lnTo>
                  <a:lnTo>
                    <a:pt x="969" y="798"/>
                  </a:lnTo>
                  <a:lnTo>
                    <a:pt x="969" y="800"/>
                  </a:lnTo>
                  <a:lnTo>
                    <a:pt x="969" y="802"/>
                  </a:lnTo>
                  <a:lnTo>
                    <a:pt x="967" y="802"/>
                  </a:lnTo>
                  <a:lnTo>
                    <a:pt x="967" y="804"/>
                  </a:lnTo>
                  <a:lnTo>
                    <a:pt x="965" y="806"/>
                  </a:lnTo>
                  <a:lnTo>
                    <a:pt x="963" y="806"/>
                  </a:lnTo>
                  <a:lnTo>
                    <a:pt x="959" y="808"/>
                  </a:lnTo>
                  <a:lnTo>
                    <a:pt x="957" y="810"/>
                  </a:lnTo>
                  <a:lnTo>
                    <a:pt x="955" y="812"/>
                  </a:lnTo>
                  <a:lnTo>
                    <a:pt x="953" y="814"/>
                  </a:lnTo>
                  <a:lnTo>
                    <a:pt x="953" y="816"/>
                  </a:lnTo>
                  <a:lnTo>
                    <a:pt x="953" y="818"/>
                  </a:lnTo>
                  <a:lnTo>
                    <a:pt x="951" y="819"/>
                  </a:lnTo>
                  <a:lnTo>
                    <a:pt x="953" y="819"/>
                  </a:lnTo>
                  <a:lnTo>
                    <a:pt x="955" y="819"/>
                  </a:lnTo>
                  <a:lnTo>
                    <a:pt x="957" y="819"/>
                  </a:lnTo>
                  <a:lnTo>
                    <a:pt x="961" y="819"/>
                  </a:lnTo>
                  <a:lnTo>
                    <a:pt x="963" y="819"/>
                  </a:lnTo>
                  <a:lnTo>
                    <a:pt x="967" y="821"/>
                  </a:lnTo>
                  <a:lnTo>
                    <a:pt x="969" y="823"/>
                  </a:lnTo>
                  <a:lnTo>
                    <a:pt x="972" y="823"/>
                  </a:lnTo>
                  <a:lnTo>
                    <a:pt x="974" y="823"/>
                  </a:lnTo>
                  <a:lnTo>
                    <a:pt x="978" y="823"/>
                  </a:lnTo>
                  <a:lnTo>
                    <a:pt x="980" y="823"/>
                  </a:lnTo>
                  <a:lnTo>
                    <a:pt x="984" y="823"/>
                  </a:lnTo>
                  <a:lnTo>
                    <a:pt x="984" y="821"/>
                  </a:lnTo>
                  <a:lnTo>
                    <a:pt x="986" y="819"/>
                  </a:lnTo>
                  <a:lnTo>
                    <a:pt x="988" y="821"/>
                  </a:lnTo>
                  <a:lnTo>
                    <a:pt x="990" y="821"/>
                  </a:lnTo>
                  <a:lnTo>
                    <a:pt x="992" y="821"/>
                  </a:lnTo>
                  <a:lnTo>
                    <a:pt x="994" y="821"/>
                  </a:lnTo>
                  <a:lnTo>
                    <a:pt x="998" y="821"/>
                  </a:lnTo>
                  <a:lnTo>
                    <a:pt x="1001" y="821"/>
                  </a:lnTo>
                  <a:lnTo>
                    <a:pt x="1001" y="823"/>
                  </a:lnTo>
                  <a:lnTo>
                    <a:pt x="1001" y="825"/>
                  </a:lnTo>
                  <a:lnTo>
                    <a:pt x="1003" y="827"/>
                  </a:lnTo>
                  <a:lnTo>
                    <a:pt x="1003" y="829"/>
                  </a:lnTo>
                  <a:lnTo>
                    <a:pt x="1005" y="831"/>
                  </a:lnTo>
                  <a:lnTo>
                    <a:pt x="1007" y="833"/>
                  </a:lnTo>
                  <a:lnTo>
                    <a:pt x="1009" y="833"/>
                  </a:lnTo>
                  <a:lnTo>
                    <a:pt x="1011" y="833"/>
                  </a:lnTo>
                  <a:lnTo>
                    <a:pt x="1011" y="831"/>
                  </a:lnTo>
                  <a:lnTo>
                    <a:pt x="1013" y="829"/>
                  </a:lnTo>
                  <a:lnTo>
                    <a:pt x="1013" y="827"/>
                  </a:lnTo>
                  <a:lnTo>
                    <a:pt x="1011" y="827"/>
                  </a:lnTo>
                  <a:lnTo>
                    <a:pt x="1011" y="825"/>
                  </a:lnTo>
                  <a:lnTo>
                    <a:pt x="1011" y="823"/>
                  </a:lnTo>
                  <a:lnTo>
                    <a:pt x="1013" y="821"/>
                  </a:lnTo>
                  <a:lnTo>
                    <a:pt x="1013" y="819"/>
                  </a:lnTo>
                  <a:lnTo>
                    <a:pt x="1015" y="816"/>
                  </a:lnTo>
                  <a:lnTo>
                    <a:pt x="1017" y="814"/>
                  </a:lnTo>
                  <a:lnTo>
                    <a:pt x="1017" y="812"/>
                  </a:lnTo>
                  <a:lnTo>
                    <a:pt x="1017" y="808"/>
                  </a:lnTo>
                  <a:lnTo>
                    <a:pt x="1019" y="808"/>
                  </a:lnTo>
                  <a:lnTo>
                    <a:pt x="1021" y="810"/>
                  </a:lnTo>
                  <a:lnTo>
                    <a:pt x="1023" y="810"/>
                  </a:lnTo>
                  <a:lnTo>
                    <a:pt x="1025" y="812"/>
                  </a:lnTo>
                  <a:lnTo>
                    <a:pt x="1027" y="810"/>
                  </a:lnTo>
                  <a:lnTo>
                    <a:pt x="1029" y="810"/>
                  </a:lnTo>
                  <a:lnTo>
                    <a:pt x="1029" y="808"/>
                  </a:lnTo>
                  <a:lnTo>
                    <a:pt x="1031" y="808"/>
                  </a:lnTo>
                  <a:lnTo>
                    <a:pt x="1032" y="806"/>
                  </a:lnTo>
                  <a:lnTo>
                    <a:pt x="1034" y="806"/>
                  </a:lnTo>
                  <a:lnTo>
                    <a:pt x="1036" y="806"/>
                  </a:lnTo>
                  <a:lnTo>
                    <a:pt x="1038" y="808"/>
                  </a:lnTo>
                  <a:lnTo>
                    <a:pt x="1040" y="808"/>
                  </a:lnTo>
                  <a:lnTo>
                    <a:pt x="1040" y="810"/>
                  </a:lnTo>
                  <a:lnTo>
                    <a:pt x="1040" y="812"/>
                  </a:lnTo>
                  <a:lnTo>
                    <a:pt x="1040" y="814"/>
                  </a:lnTo>
                  <a:lnTo>
                    <a:pt x="1040" y="816"/>
                  </a:lnTo>
                  <a:lnTo>
                    <a:pt x="1040" y="818"/>
                  </a:lnTo>
                  <a:lnTo>
                    <a:pt x="1040" y="819"/>
                  </a:lnTo>
                  <a:lnTo>
                    <a:pt x="1040" y="821"/>
                  </a:lnTo>
                  <a:lnTo>
                    <a:pt x="1042" y="825"/>
                  </a:lnTo>
                  <a:lnTo>
                    <a:pt x="1042" y="827"/>
                  </a:lnTo>
                  <a:lnTo>
                    <a:pt x="1042" y="829"/>
                  </a:lnTo>
                  <a:lnTo>
                    <a:pt x="1042" y="831"/>
                  </a:lnTo>
                  <a:lnTo>
                    <a:pt x="1044" y="833"/>
                  </a:lnTo>
                  <a:lnTo>
                    <a:pt x="1046" y="835"/>
                  </a:lnTo>
                  <a:lnTo>
                    <a:pt x="1046" y="837"/>
                  </a:lnTo>
                  <a:lnTo>
                    <a:pt x="1048" y="837"/>
                  </a:lnTo>
                  <a:lnTo>
                    <a:pt x="1048" y="839"/>
                  </a:lnTo>
                  <a:lnTo>
                    <a:pt x="1050" y="841"/>
                  </a:lnTo>
                  <a:lnTo>
                    <a:pt x="1052" y="843"/>
                  </a:lnTo>
                  <a:lnTo>
                    <a:pt x="1052" y="845"/>
                  </a:lnTo>
                  <a:lnTo>
                    <a:pt x="1052" y="847"/>
                  </a:lnTo>
                  <a:lnTo>
                    <a:pt x="1050" y="849"/>
                  </a:lnTo>
                  <a:lnTo>
                    <a:pt x="1050" y="852"/>
                  </a:lnTo>
                  <a:lnTo>
                    <a:pt x="1054" y="856"/>
                  </a:lnTo>
                  <a:lnTo>
                    <a:pt x="1052" y="858"/>
                  </a:lnTo>
                  <a:lnTo>
                    <a:pt x="1052" y="860"/>
                  </a:lnTo>
                  <a:lnTo>
                    <a:pt x="1050" y="864"/>
                  </a:lnTo>
                  <a:lnTo>
                    <a:pt x="1050" y="866"/>
                  </a:lnTo>
                  <a:lnTo>
                    <a:pt x="1052" y="868"/>
                  </a:lnTo>
                  <a:lnTo>
                    <a:pt x="1054" y="868"/>
                  </a:lnTo>
                  <a:lnTo>
                    <a:pt x="1056" y="868"/>
                  </a:lnTo>
                  <a:lnTo>
                    <a:pt x="1056" y="870"/>
                  </a:lnTo>
                  <a:lnTo>
                    <a:pt x="1058" y="870"/>
                  </a:lnTo>
                  <a:lnTo>
                    <a:pt x="1058" y="872"/>
                  </a:lnTo>
                  <a:lnTo>
                    <a:pt x="1060" y="872"/>
                  </a:lnTo>
                  <a:lnTo>
                    <a:pt x="1062" y="874"/>
                  </a:lnTo>
                  <a:lnTo>
                    <a:pt x="1064" y="874"/>
                  </a:lnTo>
                  <a:lnTo>
                    <a:pt x="1067" y="874"/>
                  </a:lnTo>
                  <a:lnTo>
                    <a:pt x="1069" y="874"/>
                  </a:lnTo>
                  <a:lnTo>
                    <a:pt x="1073" y="872"/>
                  </a:lnTo>
                  <a:lnTo>
                    <a:pt x="1075" y="872"/>
                  </a:lnTo>
                  <a:lnTo>
                    <a:pt x="1077" y="872"/>
                  </a:lnTo>
                  <a:lnTo>
                    <a:pt x="1079" y="872"/>
                  </a:lnTo>
                  <a:lnTo>
                    <a:pt x="1081" y="872"/>
                  </a:lnTo>
                  <a:lnTo>
                    <a:pt x="1083" y="874"/>
                  </a:lnTo>
                  <a:lnTo>
                    <a:pt x="1085" y="874"/>
                  </a:lnTo>
                  <a:lnTo>
                    <a:pt x="1087" y="876"/>
                  </a:lnTo>
                  <a:lnTo>
                    <a:pt x="1089" y="876"/>
                  </a:lnTo>
                  <a:lnTo>
                    <a:pt x="1093" y="876"/>
                  </a:lnTo>
                  <a:lnTo>
                    <a:pt x="1095" y="876"/>
                  </a:lnTo>
                  <a:lnTo>
                    <a:pt x="1096" y="874"/>
                  </a:lnTo>
                  <a:lnTo>
                    <a:pt x="1098" y="874"/>
                  </a:lnTo>
                  <a:lnTo>
                    <a:pt x="1102" y="876"/>
                  </a:lnTo>
                  <a:lnTo>
                    <a:pt x="1104" y="874"/>
                  </a:lnTo>
                  <a:lnTo>
                    <a:pt x="1106" y="874"/>
                  </a:lnTo>
                  <a:lnTo>
                    <a:pt x="1108" y="874"/>
                  </a:lnTo>
                  <a:lnTo>
                    <a:pt x="1112" y="874"/>
                  </a:lnTo>
                  <a:lnTo>
                    <a:pt x="1114" y="876"/>
                  </a:lnTo>
                  <a:lnTo>
                    <a:pt x="1116" y="876"/>
                  </a:lnTo>
                  <a:lnTo>
                    <a:pt x="1118" y="874"/>
                  </a:lnTo>
                  <a:lnTo>
                    <a:pt x="1120" y="874"/>
                  </a:lnTo>
                  <a:lnTo>
                    <a:pt x="1124" y="872"/>
                  </a:lnTo>
                  <a:lnTo>
                    <a:pt x="1127" y="874"/>
                  </a:lnTo>
                  <a:lnTo>
                    <a:pt x="1129" y="876"/>
                  </a:lnTo>
                  <a:lnTo>
                    <a:pt x="1131" y="878"/>
                  </a:lnTo>
                  <a:lnTo>
                    <a:pt x="1131" y="880"/>
                  </a:lnTo>
                  <a:lnTo>
                    <a:pt x="1133" y="880"/>
                  </a:lnTo>
                  <a:lnTo>
                    <a:pt x="1133" y="881"/>
                  </a:lnTo>
                  <a:lnTo>
                    <a:pt x="1135" y="883"/>
                  </a:lnTo>
                  <a:lnTo>
                    <a:pt x="1135" y="885"/>
                  </a:lnTo>
                  <a:lnTo>
                    <a:pt x="1137" y="885"/>
                  </a:lnTo>
                  <a:lnTo>
                    <a:pt x="1137" y="887"/>
                  </a:lnTo>
                  <a:lnTo>
                    <a:pt x="1139" y="887"/>
                  </a:lnTo>
                  <a:lnTo>
                    <a:pt x="1139" y="889"/>
                  </a:lnTo>
                  <a:lnTo>
                    <a:pt x="1139" y="891"/>
                  </a:lnTo>
                  <a:lnTo>
                    <a:pt x="1139" y="893"/>
                  </a:lnTo>
                  <a:lnTo>
                    <a:pt x="1141" y="891"/>
                  </a:lnTo>
                  <a:lnTo>
                    <a:pt x="1145" y="889"/>
                  </a:lnTo>
                  <a:lnTo>
                    <a:pt x="1145" y="887"/>
                  </a:lnTo>
                  <a:lnTo>
                    <a:pt x="1147" y="887"/>
                  </a:lnTo>
                  <a:lnTo>
                    <a:pt x="1147" y="885"/>
                  </a:lnTo>
                  <a:lnTo>
                    <a:pt x="1149" y="883"/>
                  </a:lnTo>
                  <a:lnTo>
                    <a:pt x="1151" y="881"/>
                  </a:lnTo>
                  <a:lnTo>
                    <a:pt x="1153" y="880"/>
                  </a:lnTo>
                  <a:lnTo>
                    <a:pt x="1153" y="878"/>
                  </a:lnTo>
                  <a:lnTo>
                    <a:pt x="1155" y="878"/>
                  </a:lnTo>
                  <a:lnTo>
                    <a:pt x="1155" y="876"/>
                  </a:lnTo>
                  <a:lnTo>
                    <a:pt x="1158" y="876"/>
                  </a:lnTo>
                  <a:lnTo>
                    <a:pt x="1158" y="874"/>
                  </a:lnTo>
                  <a:lnTo>
                    <a:pt x="1158" y="872"/>
                  </a:lnTo>
                  <a:lnTo>
                    <a:pt x="1158" y="870"/>
                  </a:lnTo>
                  <a:lnTo>
                    <a:pt x="1158" y="868"/>
                  </a:lnTo>
                  <a:lnTo>
                    <a:pt x="1158" y="866"/>
                  </a:lnTo>
                  <a:lnTo>
                    <a:pt x="1160" y="864"/>
                  </a:lnTo>
                  <a:lnTo>
                    <a:pt x="1160" y="862"/>
                  </a:lnTo>
                  <a:lnTo>
                    <a:pt x="1162" y="862"/>
                  </a:lnTo>
                  <a:lnTo>
                    <a:pt x="1164" y="860"/>
                  </a:lnTo>
                  <a:lnTo>
                    <a:pt x="1164" y="858"/>
                  </a:lnTo>
                  <a:lnTo>
                    <a:pt x="1164" y="856"/>
                  </a:lnTo>
                  <a:lnTo>
                    <a:pt x="1166" y="854"/>
                  </a:lnTo>
                  <a:lnTo>
                    <a:pt x="1166" y="852"/>
                  </a:lnTo>
                  <a:lnTo>
                    <a:pt x="1166" y="850"/>
                  </a:lnTo>
                  <a:lnTo>
                    <a:pt x="1166" y="84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308" y="2886"/>
              <a:ext cx="1341" cy="485"/>
            </a:xfrm>
            <a:custGeom>
              <a:avLst/>
              <a:gdLst>
                <a:gd name="T0" fmla="*/ 23 w 1341"/>
                <a:gd name="T1" fmla="*/ 182 h 485"/>
                <a:gd name="T2" fmla="*/ 58 w 1341"/>
                <a:gd name="T3" fmla="*/ 169 h 485"/>
                <a:gd name="T4" fmla="*/ 91 w 1341"/>
                <a:gd name="T5" fmla="*/ 159 h 485"/>
                <a:gd name="T6" fmla="*/ 109 w 1341"/>
                <a:gd name="T7" fmla="*/ 134 h 485"/>
                <a:gd name="T8" fmla="*/ 130 w 1341"/>
                <a:gd name="T9" fmla="*/ 103 h 485"/>
                <a:gd name="T10" fmla="*/ 165 w 1341"/>
                <a:gd name="T11" fmla="*/ 89 h 485"/>
                <a:gd name="T12" fmla="*/ 188 w 1341"/>
                <a:gd name="T13" fmla="*/ 66 h 485"/>
                <a:gd name="T14" fmla="*/ 182 w 1341"/>
                <a:gd name="T15" fmla="*/ 37 h 485"/>
                <a:gd name="T16" fmla="*/ 196 w 1341"/>
                <a:gd name="T17" fmla="*/ 4 h 485"/>
                <a:gd name="T18" fmla="*/ 231 w 1341"/>
                <a:gd name="T19" fmla="*/ 16 h 485"/>
                <a:gd name="T20" fmla="*/ 270 w 1341"/>
                <a:gd name="T21" fmla="*/ 12 h 485"/>
                <a:gd name="T22" fmla="*/ 287 w 1341"/>
                <a:gd name="T23" fmla="*/ 37 h 485"/>
                <a:gd name="T24" fmla="*/ 281 w 1341"/>
                <a:gd name="T25" fmla="*/ 68 h 485"/>
                <a:gd name="T26" fmla="*/ 260 w 1341"/>
                <a:gd name="T27" fmla="*/ 97 h 485"/>
                <a:gd name="T28" fmla="*/ 225 w 1341"/>
                <a:gd name="T29" fmla="*/ 101 h 485"/>
                <a:gd name="T30" fmla="*/ 200 w 1341"/>
                <a:gd name="T31" fmla="*/ 140 h 485"/>
                <a:gd name="T32" fmla="*/ 169 w 1341"/>
                <a:gd name="T33" fmla="*/ 173 h 485"/>
                <a:gd name="T34" fmla="*/ 142 w 1341"/>
                <a:gd name="T35" fmla="*/ 204 h 485"/>
                <a:gd name="T36" fmla="*/ 173 w 1341"/>
                <a:gd name="T37" fmla="*/ 221 h 485"/>
                <a:gd name="T38" fmla="*/ 198 w 1341"/>
                <a:gd name="T39" fmla="*/ 237 h 485"/>
                <a:gd name="T40" fmla="*/ 239 w 1341"/>
                <a:gd name="T41" fmla="*/ 283 h 485"/>
                <a:gd name="T42" fmla="*/ 285 w 1341"/>
                <a:gd name="T43" fmla="*/ 326 h 485"/>
                <a:gd name="T44" fmla="*/ 351 w 1341"/>
                <a:gd name="T45" fmla="*/ 339 h 485"/>
                <a:gd name="T46" fmla="*/ 370 w 1341"/>
                <a:gd name="T47" fmla="*/ 304 h 485"/>
                <a:gd name="T48" fmla="*/ 438 w 1341"/>
                <a:gd name="T49" fmla="*/ 291 h 485"/>
                <a:gd name="T50" fmla="*/ 485 w 1341"/>
                <a:gd name="T51" fmla="*/ 277 h 485"/>
                <a:gd name="T52" fmla="*/ 521 w 1341"/>
                <a:gd name="T53" fmla="*/ 277 h 485"/>
                <a:gd name="T54" fmla="*/ 549 w 1341"/>
                <a:gd name="T55" fmla="*/ 260 h 485"/>
                <a:gd name="T56" fmla="*/ 584 w 1341"/>
                <a:gd name="T57" fmla="*/ 273 h 485"/>
                <a:gd name="T58" fmla="*/ 624 w 1341"/>
                <a:gd name="T59" fmla="*/ 268 h 485"/>
                <a:gd name="T60" fmla="*/ 657 w 1341"/>
                <a:gd name="T61" fmla="*/ 260 h 485"/>
                <a:gd name="T62" fmla="*/ 686 w 1341"/>
                <a:gd name="T63" fmla="*/ 269 h 485"/>
                <a:gd name="T64" fmla="*/ 678 w 1341"/>
                <a:gd name="T65" fmla="*/ 299 h 485"/>
                <a:gd name="T66" fmla="*/ 708 w 1341"/>
                <a:gd name="T67" fmla="*/ 318 h 485"/>
                <a:gd name="T68" fmla="*/ 719 w 1341"/>
                <a:gd name="T69" fmla="*/ 343 h 485"/>
                <a:gd name="T70" fmla="*/ 727 w 1341"/>
                <a:gd name="T71" fmla="*/ 366 h 485"/>
                <a:gd name="T72" fmla="*/ 735 w 1341"/>
                <a:gd name="T73" fmla="*/ 395 h 485"/>
                <a:gd name="T74" fmla="*/ 739 w 1341"/>
                <a:gd name="T75" fmla="*/ 417 h 485"/>
                <a:gd name="T76" fmla="*/ 760 w 1341"/>
                <a:gd name="T77" fmla="*/ 442 h 485"/>
                <a:gd name="T78" fmla="*/ 783 w 1341"/>
                <a:gd name="T79" fmla="*/ 450 h 485"/>
                <a:gd name="T80" fmla="*/ 824 w 1341"/>
                <a:gd name="T81" fmla="*/ 450 h 485"/>
                <a:gd name="T82" fmla="*/ 853 w 1341"/>
                <a:gd name="T83" fmla="*/ 459 h 485"/>
                <a:gd name="T84" fmla="*/ 872 w 1341"/>
                <a:gd name="T85" fmla="*/ 483 h 485"/>
                <a:gd name="T86" fmla="*/ 892 w 1341"/>
                <a:gd name="T87" fmla="*/ 457 h 485"/>
                <a:gd name="T88" fmla="*/ 915 w 1341"/>
                <a:gd name="T89" fmla="*/ 438 h 485"/>
                <a:gd name="T90" fmla="*/ 923 w 1341"/>
                <a:gd name="T91" fmla="*/ 407 h 485"/>
                <a:gd name="T92" fmla="*/ 942 w 1341"/>
                <a:gd name="T93" fmla="*/ 382 h 485"/>
                <a:gd name="T94" fmla="*/ 979 w 1341"/>
                <a:gd name="T95" fmla="*/ 382 h 485"/>
                <a:gd name="T96" fmla="*/ 1016 w 1341"/>
                <a:gd name="T97" fmla="*/ 384 h 485"/>
                <a:gd name="T98" fmla="*/ 1064 w 1341"/>
                <a:gd name="T99" fmla="*/ 386 h 485"/>
                <a:gd name="T100" fmla="*/ 1095 w 1341"/>
                <a:gd name="T101" fmla="*/ 382 h 485"/>
                <a:gd name="T102" fmla="*/ 1128 w 1341"/>
                <a:gd name="T103" fmla="*/ 388 h 485"/>
                <a:gd name="T104" fmla="*/ 1163 w 1341"/>
                <a:gd name="T105" fmla="*/ 386 h 485"/>
                <a:gd name="T106" fmla="*/ 1198 w 1341"/>
                <a:gd name="T107" fmla="*/ 386 h 485"/>
                <a:gd name="T108" fmla="*/ 1227 w 1341"/>
                <a:gd name="T109" fmla="*/ 382 h 485"/>
                <a:gd name="T110" fmla="*/ 1258 w 1341"/>
                <a:gd name="T111" fmla="*/ 378 h 485"/>
                <a:gd name="T112" fmla="*/ 1279 w 1341"/>
                <a:gd name="T113" fmla="*/ 357 h 485"/>
                <a:gd name="T114" fmla="*/ 1301 w 1341"/>
                <a:gd name="T115" fmla="*/ 328 h 485"/>
                <a:gd name="T116" fmla="*/ 1316 w 1341"/>
                <a:gd name="T117" fmla="*/ 374 h 485"/>
                <a:gd name="T118" fmla="*/ 1295 w 1341"/>
                <a:gd name="T119" fmla="*/ 432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41" h="485">
                  <a:moveTo>
                    <a:pt x="0" y="206"/>
                  </a:moveTo>
                  <a:lnTo>
                    <a:pt x="2" y="204"/>
                  </a:lnTo>
                  <a:lnTo>
                    <a:pt x="4" y="202"/>
                  </a:lnTo>
                  <a:lnTo>
                    <a:pt x="6" y="200"/>
                  </a:lnTo>
                  <a:lnTo>
                    <a:pt x="8" y="198"/>
                  </a:lnTo>
                  <a:lnTo>
                    <a:pt x="10" y="196"/>
                  </a:lnTo>
                  <a:lnTo>
                    <a:pt x="10" y="194"/>
                  </a:lnTo>
                  <a:lnTo>
                    <a:pt x="12" y="194"/>
                  </a:lnTo>
                  <a:lnTo>
                    <a:pt x="14" y="192"/>
                  </a:lnTo>
                  <a:lnTo>
                    <a:pt x="16" y="190"/>
                  </a:lnTo>
                  <a:lnTo>
                    <a:pt x="18" y="188"/>
                  </a:lnTo>
                  <a:lnTo>
                    <a:pt x="20" y="188"/>
                  </a:lnTo>
                  <a:lnTo>
                    <a:pt x="20" y="186"/>
                  </a:lnTo>
                  <a:lnTo>
                    <a:pt x="22" y="186"/>
                  </a:lnTo>
                  <a:lnTo>
                    <a:pt x="22" y="184"/>
                  </a:lnTo>
                  <a:lnTo>
                    <a:pt x="23" y="184"/>
                  </a:lnTo>
                  <a:lnTo>
                    <a:pt x="23" y="182"/>
                  </a:lnTo>
                  <a:lnTo>
                    <a:pt x="25" y="182"/>
                  </a:lnTo>
                  <a:lnTo>
                    <a:pt x="27" y="180"/>
                  </a:lnTo>
                  <a:lnTo>
                    <a:pt x="29" y="178"/>
                  </a:lnTo>
                  <a:lnTo>
                    <a:pt x="31" y="175"/>
                  </a:lnTo>
                  <a:lnTo>
                    <a:pt x="33" y="175"/>
                  </a:lnTo>
                  <a:lnTo>
                    <a:pt x="35" y="175"/>
                  </a:lnTo>
                  <a:lnTo>
                    <a:pt x="37" y="173"/>
                  </a:lnTo>
                  <a:lnTo>
                    <a:pt x="39" y="173"/>
                  </a:lnTo>
                  <a:lnTo>
                    <a:pt x="41" y="173"/>
                  </a:lnTo>
                  <a:lnTo>
                    <a:pt x="43" y="173"/>
                  </a:lnTo>
                  <a:lnTo>
                    <a:pt x="47" y="173"/>
                  </a:lnTo>
                  <a:lnTo>
                    <a:pt x="49" y="171"/>
                  </a:lnTo>
                  <a:lnTo>
                    <a:pt x="51" y="171"/>
                  </a:lnTo>
                  <a:lnTo>
                    <a:pt x="53" y="171"/>
                  </a:lnTo>
                  <a:lnTo>
                    <a:pt x="54" y="171"/>
                  </a:lnTo>
                  <a:lnTo>
                    <a:pt x="56" y="169"/>
                  </a:lnTo>
                  <a:lnTo>
                    <a:pt x="58" y="169"/>
                  </a:lnTo>
                  <a:lnTo>
                    <a:pt x="60" y="169"/>
                  </a:lnTo>
                  <a:lnTo>
                    <a:pt x="62" y="167"/>
                  </a:lnTo>
                  <a:lnTo>
                    <a:pt x="64" y="167"/>
                  </a:lnTo>
                  <a:lnTo>
                    <a:pt x="66" y="167"/>
                  </a:lnTo>
                  <a:lnTo>
                    <a:pt x="68" y="165"/>
                  </a:lnTo>
                  <a:lnTo>
                    <a:pt x="72" y="165"/>
                  </a:lnTo>
                  <a:lnTo>
                    <a:pt x="74" y="163"/>
                  </a:lnTo>
                  <a:lnTo>
                    <a:pt x="76" y="163"/>
                  </a:lnTo>
                  <a:lnTo>
                    <a:pt x="78" y="163"/>
                  </a:lnTo>
                  <a:lnTo>
                    <a:pt x="80" y="163"/>
                  </a:lnTo>
                  <a:lnTo>
                    <a:pt x="82" y="163"/>
                  </a:lnTo>
                  <a:lnTo>
                    <a:pt x="84" y="163"/>
                  </a:lnTo>
                  <a:lnTo>
                    <a:pt x="85" y="161"/>
                  </a:lnTo>
                  <a:lnTo>
                    <a:pt x="87" y="161"/>
                  </a:lnTo>
                  <a:lnTo>
                    <a:pt x="87" y="159"/>
                  </a:lnTo>
                  <a:lnTo>
                    <a:pt x="89" y="159"/>
                  </a:lnTo>
                  <a:lnTo>
                    <a:pt x="91" y="159"/>
                  </a:lnTo>
                  <a:lnTo>
                    <a:pt x="91" y="157"/>
                  </a:lnTo>
                  <a:lnTo>
                    <a:pt x="93" y="157"/>
                  </a:lnTo>
                  <a:lnTo>
                    <a:pt x="95" y="159"/>
                  </a:lnTo>
                  <a:lnTo>
                    <a:pt x="97" y="155"/>
                  </a:lnTo>
                  <a:lnTo>
                    <a:pt x="99" y="155"/>
                  </a:lnTo>
                  <a:lnTo>
                    <a:pt x="101" y="155"/>
                  </a:lnTo>
                  <a:lnTo>
                    <a:pt x="101" y="153"/>
                  </a:lnTo>
                  <a:lnTo>
                    <a:pt x="103" y="151"/>
                  </a:lnTo>
                  <a:lnTo>
                    <a:pt x="103" y="149"/>
                  </a:lnTo>
                  <a:lnTo>
                    <a:pt x="105" y="149"/>
                  </a:lnTo>
                  <a:lnTo>
                    <a:pt x="105" y="147"/>
                  </a:lnTo>
                  <a:lnTo>
                    <a:pt x="105" y="145"/>
                  </a:lnTo>
                  <a:lnTo>
                    <a:pt x="107" y="144"/>
                  </a:lnTo>
                  <a:lnTo>
                    <a:pt x="107" y="142"/>
                  </a:lnTo>
                  <a:lnTo>
                    <a:pt x="107" y="138"/>
                  </a:lnTo>
                  <a:lnTo>
                    <a:pt x="107" y="136"/>
                  </a:lnTo>
                  <a:lnTo>
                    <a:pt x="109" y="134"/>
                  </a:lnTo>
                  <a:lnTo>
                    <a:pt x="111" y="132"/>
                  </a:lnTo>
                  <a:lnTo>
                    <a:pt x="111" y="130"/>
                  </a:lnTo>
                  <a:lnTo>
                    <a:pt x="113" y="130"/>
                  </a:lnTo>
                  <a:lnTo>
                    <a:pt x="113" y="128"/>
                  </a:lnTo>
                  <a:lnTo>
                    <a:pt x="115" y="126"/>
                  </a:lnTo>
                  <a:lnTo>
                    <a:pt x="116" y="124"/>
                  </a:lnTo>
                  <a:lnTo>
                    <a:pt x="118" y="124"/>
                  </a:lnTo>
                  <a:lnTo>
                    <a:pt x="120" y="122"/>
                  </a:lnTo>
                  <a:lnTo>
                    <a:pt x="122" y="120"/>
                  </a:lnTo>
                  <a:lnTo>
                    <a:pt x="122" y="118"/>
                  </a:lnTo>
                  <a:lnTo>
                    <a:pt x="124" y="118"/>
                  </a:lnTo>
                  <a:lnTo>
                    <a:pt x="124" y="116"/>
                  </a:lnTo>
                  <a:lnTo>
                    <a:pt x="126" y="114"/>
                  </a:lnTo>
                  <a:lnTo>
                    <a:pt x="128" y="112"/>
                  </a:lnTo>
                  <a:lnTo>
                    <a:pt x="128" y="107"/>
                  </a:lnTo>
                  <a:lnTo>
                    <a:pt x="128" y="105"/>
                  </a:lnTo>
                  <a:lnTo>
                    <a:pt x="130" y="103"/>
                  </a:lnTo>
                  <a:lnTo>
                    <a:pt x="132" y="101"/>
                  </a:lnTo>
                  <a:lnTo>
                    <a:pt x="134" y="101"/>
                  </a:lnTo>
                  <a:lnTo>
                    <a:pt x="134" y="99"/>
                  </a:lnTo>
                  <a:lnTo>
                    <a:pt x="136" y="99"/>
                  </a:lnTo>
                  <a:lnTo>
                    <a:pt x="138" y="97"/>
                  </a:lnTo>
                  <a:lnTo>
                    <a:pt x="140" y="97"/>
                  </a:lnTo>
                  <a:lnTo>
                    <a:pt x="142" y="97"/>
                  </a:lnTo>
                  <a:lnTo>
                    <a:pt x="144" y="97"/>
                  </a:lnTo>
                  <a:lnTo>
                    <a:pt x="146" y="97"/>
                  </a:lnTo>
                  <a:lnTo>
                    <a:pt x="149" y="97"/>
                  </a:lnTo>
                  <a:lnTo>
                    <a:pt x="151" y="97"/>
                  </a:lnTo>
                  <a:lnTo>
                    <a:pt x="153" y="97"/>
                  </a:lnTo>
                  <a:lnTo>
                    <a:pt x="155" y="95"/>
                  </a:lnTo>
                  <a:lnTo>
                    <a:pt x="157" y="95"/>
                  </a:lnTo>
                  <a:lnTo>
                    <a:pt x="159" y="93"/>
                  </a:lnTo>
                  <a:lnTo>
                    <a:pt x="163" y="89"/>
                  </a:lnTo>
                  <a:lnTo>
                    <a:pt x="165" y="89"/>
                  </a:lnTo>
                  <a:lnTo>
                    <a:pt x="165" y="87"/>
                  </a:lnTo>
                  <a:lnTo>
                    <a:pt x="167" y="87"/>
                  </a:lnTo>
                  <a:lnTo>
                    <a:pt x="167" y="85"/>
                  </a:lnTo>
                  <a:lnTo>
                    <a:pt x="169" y="85"/>
                  </a:lnTo>
                  <a:lnTo>
                    <a:pt x="171" y="83"/>
                  </a:lnTo>
                  <a:lnTo>
                    <a:pt x="173" y="83"/>
                  </a:lnTo>
                  <a:lnTo>
                    <a:pt x="175" y="81"/>
                  </a:lnTo>
                  <a:lnTo>
                    <a:pt x="177" y="81"/>
                  </a:lnTo>
                  <a:lnTo>
                    <a:pt x="178" y="80"/>
                  </a:lnTo>
                  <a:lnTo>
                    <a:pt x="180" y="80"/>
                  </a:lnTo>
                  <a:lnTo>
                    <a:pt x="184" y="80"/>
                  </a:lnTo>
                  <a:lnTo>
                    <a:pt x="184" y="78"/>
                  </a:lnTo>
                  <a:lnTo>
                    <a:pt x="186" y="78"/>
                  </a:lnTo>
                  <a:lnTo>
                    <a:pt x="188" y="76"/>
                  </a:lnTo>
                  <a:lnTo>
                    <a:pt x="188" y="72"/>
                  </a:lnTo>
                  <a:lnTo>
                    <a:pt x="188" y="68"/>
                  </a:lnTo>
                  <a:lnTo>
                    <a:pt x="188" y="66"/>
                  </a:lnTo>
                  <a:lnTo>
                    <a:pt x="186" y="66"/>
                  </a:lnTo>
                  <a:lnTo>
                    <a:pt x="184" y="64"/>
                  </a:lnTo>
                  <a:lnTo>
                    <a:pt x="182" y="62"/>
                  </a:lnTo>
                  <a:lnTo>
                    <a:pt x="180" y="60"/>
                  </a:lnTo>
                  <a:lnTo>
                    <a:pt x="180" y="58"/>
                  </a:lnTo>
                  <a:lnTo>
                    <a:pt x="180" y="56"/>
                  </a:lnTo>
                  <a:lnTo>
                    <a:pt x="178" y="56"/>
                  </a:lnTo>
                  <a:lnTo>
                    <a:pt x="178" y="54"/>
                  </a:lnTo>
                  <a:lnTo>
                    <a:pt x="178" y="52"/>
                  </a:lnTo>
                  <a:lnTo>
                    <a:pt x="178" y="50"/>
                  </a:lnTo>
                  <a:lnTo>
                    <a:pt x="178" y="49"/>
                  </a:lnTo>
                  <a:lnTo>
                    <a:pt x="178" y="45"/>
                  </a:lnTo>
                  <a:lnTo>
                    <a:pt x="178" y="43"/>
                  </a:lnTo>
                  <a:lnTo>
                    <a:pt x="178" y="41"/>
                  </a:lnTo>
                  <a:lnTo>
                    <a:pt x="180" y="39"/>
                  </a:lnTo>
                  <a:lnTo>
                    <a:pt x="182" y="39"/>
                  </a:lnTo>
                  <a:lnTo>
                    <a:pt x="182" y="37"/>
                  </a:lnTo>
                  <a:lnTo>
                    <a:pt x="184" y="35"/>
                  </a:lnTo>
                  <a:lnTo>
                    <a:pt x="186" y="33"/>
                  </a:lnTo>
                  <a:lnTo>
                    <a:pt x="184" y="31"/>
                  </a:lnTo>
                  <a:lnTo>
                    <a:pt x="182" y="31"/>
                  </a:lnTo>
                  <a:lnTo>
                    <a:pt x="180" y="29"/>
                  </a:lnTo>
                  <a:lnTo>
                    <a:pt x="180" y="27"/>
                  </a:lnTo>
                  <a:lnTo>
                    <a:pt x="184" y="23"/>
                  </a:lnTo>
                  <a:lnTo>
                    <a:pt x="184" y="21"/>
                  </a:lnTo>
                  <a:lnTo>
                    <a:pt x="184" y="19"/>
                  </a:lnTo>
                  <a:lnTo>
                    <a:pt x="184" y="18"/>
                  </a:lnTo>
                  <a:lnTo>
                    <a:pt x="184" y="16"/>
                  </a:lnTo>
                  <a:lnTo>
                    <a:pt x="184" y="14"/>
                  </a:lnTo>
                  <a:lnTo>
                    <a:pt x="186" y="12"/>
                  </a:lnTo>
                  <a:lnTo>
                    <a:pt x="188" y="12"/>
                  </a:lnTo>
                  <a:lnTo>
                    <a:pt x="192" y="10"/>
                  </a:lnTo>
                  <a:lnTo>
                    <a:pt x="194" y="8"/>
                  </a:lnTo>
                  <a:lnTo>
                    <a:pt x="196" y="4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4" y="0"/>
                  </a:lnTo>
                  <a:lnTo>
                    <a:pt x="208" y="2"/>
                  </a:lnTo>
                  <a:lnTo>
                    <a:pt x="209" y="4"/>
                  </a:lnTo>
                  <a:lnTo>
                    <a:pt x="211" y="6"/>
                  </a:lnTo>
                  <a:lnTo>
                    <a:pt x="215" y="6"/>
                  </a:lnTo>
                  <a:lnTo>
                    <a:pt x="217" y="6"/>
                  </a:lnTo>
                  <a:lnTo>
                    <a:pt x="219" y="6"/>
                  </a:lnTo>
                  <a:lnTo>
                    <a:pt x="221" y="6"/>
                  </a:lnTo>
                  <a:lnTo>
                    <a:pt x="223" y="6"/>
                  </a:lnTo>
                  <a:lnTo>
                    <a:pt x="225" y="8"/>
                  </a:lnTo>
                  <a:lnTo>
                    <a:pt x="227" y="10"/>
                  </a:lnTo>
                  <a:lnTo>
                    <a:pt x="227" y="12"/>
                  </a:lnTo>
                  <a:lnTo>
                    <a:pt x="227" y="14"/>
                  </a:lnTo>
                  <a:lnTo>
                    <a:pt x="229" y="16"/>
                  </a:lnTo>
                  <a:lnTo>
                    <a:pt x="231" y="16"/>
                  </a:lnTo>
                  <a:lnTo>
                    <a:pt x="233" y="16"/>
                  </a:lnTo>
                  <a:lnTo>
                    <a:pt x="235" y="14"/>
                  </a:lnTo>
                  <a:lnTo>
                    <a:pt x="239" y="14"/>
                  </a:lnTo>
                  <a:lnTo>
                    <a:pt x="241" y="14"/>
                  </a:lnTo>
                  <a:lnTo>
                    <a:pt x="242" y="16"/>
                  </a:lnTo>
                  <a:lnTo>
                    <a:pt x="244" y="18"/>
                  </a:lnTo>
                  <a:lnTo>
                    <a:pt x="246" y="18"/>
                  </a:lnTo>
                  <a:lnTo>
                    <a:pt x="250" y="18"/>
                  </a:lnTo>
                  <a:lnTo>
                    <a:pt x="252" y="18"/>
                  </a:lnTo>
                  <a:lnTo>
                    <a:pt x="254" y="18"/>
                  </a:lnTo>
                  <a:lnTo>
                    <a:pt x="256" y="18"/>
                  </a:lnTo>
                  <a:lnTo>
                    <a:pt x="258" y="18"/>
                  </a:lnTo>
                  <a:lnTo>
                    <a:pt x="260" y="18"/>
                  </a:lnTo>
                  <a:lnTo>
                    <a:pt x="262" y="16"/>
                  </a:lnTo>
                  <a:lnTo>
                    <a:pt x="264" y="16"/>
                  </a:lnTo>
                  <a:lnTo>
                    <a:pt x="266" y="16"/>
                  </a:lnTo>
                  <a:lnTo>
                    <a:pt x="270" y="12"/>
                  </a:lnTo>
                  <a:lnTo>
                    <a:pt x="273" y="14"/>
                  </a:lnTo>
                  <a:lnTo>
                    <a:pt x="275" y="14"/>
                  </a:lnTo>
                  <a:lnTo>
                    <a:pt x="277" y="16"/>
                  </a:lnTo>
                  <a:lnTo>
                    <a:pt x="279" y="16"/>
                  </a:lnTo>
                  <a:lnTo>
                    <a:pt x="281" y="16"/>
                  </a:lnTo>
                  <a:lnTo>
                    <a:pt x="283" y="16"/>
                  </a:lnTo>
                  <a:lnTo>
                    <a:pt x="287" y="18"/>
                  </a:lnTo>
                  <a:lnTo>
                    <a:pt x="287" y="19"/>
                  </a:lnTo>
                  <a:lnTo>
                    <a:pt x="287" y="21"/>
                  </a:lnTo>
                  <a:lnTo>
                    <a:pt x="289" y="23"/>
                  </a:lnTo>
                  <a:lnTo>
                    <a:pt x="289" y="25"/>
                  </a:lnTo>
                  <a:lnTo>
                    <a:pt x="289" y="27"/>
                  </a:lnTo>
                  <a:lnTo>
                    <a:pt x="287" y="29"/>
                  </a:lnTo>
                  <a:lnTo>
                    <a:pt x="287" y="31"/>
                  </a:lnTo>
                  <a:lnTo>
                    <a:pt x="287" y="33"/>
                  </a:lnTo>
                  <a:lnTo>
                    <a:pt x="287" y="35"/>
                  </a:lnTo>
                  <a:lnTo>
                    <a:pt x="287" y="37"/>
                  </a:lnTo>
                  <a:lnTo>
                    <a:pt x="287" y="39"/>
                  </a:lnTo>
                  <a:lnTo>
                    <a:pt x="285" y="41"/>
                  </a:lnTo>
                  <a:lnTo>
                    <a:pt x="285" y="43"/>
                  </a:lnTo>
                  <a:lnTo>
                    <a:pt x="285" y="45"/>
                  </a:lnTo>
                  <a:lnTo>
                    <a:pt x="287" y="47"/>
                  </a:lnTo>
                  <a:lnTo>
                    <a:pt x="289" y="49"/>
                  </a:lnTo>
                  <a:lnTo>
                    <a:pt x="291" y="50"/>
                  </a:lnTo>
                  <a:lnTo>
                    <a:pt x="291" y="52"/>
                  </a:lnTo>
                  <a:lnTo>
                    <a:pt x="289" y="54"/>
                  </a:lnTo>
                  <a:lnTo>
                    <a:pt x="287" y="54"/>
                  </a:lnTo>
                  <a:lnTo>
                    <a:pt x="287" y="56"/>
                  </a:lnTo>
                  <a:lnTo>
                    <a:pt x="285" y="58"/>
                  </a:lnTo>
                  <a:lnTo>
                    <a:pt x="285" y="60"/>
                  </a:lnTo>
                  <a:lnTo>
                    <a:pt x="283" y="62"/>
                  </a:lnTo>
                  <a:lnTo>
                    <a:pt x="281" y="64"/>
                  </a:lnTo>
                  <a:lnTo>
                    <a:pt x="281" y="66"/>
                  </a:lnTo>
                  <a:lnTo>
                    <a:pt x="281" y="68"/>
                  </a:lnTo>
                  <a:lnTo>
                    <a:pt x="281" y="70"/>
                  </a:lnTo>
                  <a:lnTo>
                    <a:pt x="279" y="72"/>
                  </a:lnTo>
                  <a:lnTo>
                    <a:pt x="279" y="74"/>
                  </a:lnTo>
                  <a:lnTo>
                    <a:pt x="277" y="76"/>
                  </a:lnTo>
                  <a:lnTo>
                    <a:pt x="277" y="80"/>
                  </a:lnTo>
                  <a:lnTo>
                    <a:pt x="277" y="81"/>
                  </a:lnTo>
                  <a:lnTo>
                    <a:pt x="275" y="83"/>
                  </a:lnTo>
                  <a:lnTo>
                    <a:pt x="275" y="85"/>
                  </a:lnTo>
                  <a:lnTo>
                    <a:pt x="273" y="87"/>
                  </a:lnTo>
                  <a:lnTo>
                    <a:pt x="272" y="87"/>
                  </a:lnTo>
                  <a:lnTo>
                    <a:pt x="270" y="89"/>
                  </a:lnTo>
                  <a:lnTo>
                    <a:pt x="268" y="91"/>
                  </a:lnTo>
                  <a:lnTo>
                    <a:pt x="268" y="93"/>
                  </a:lnTo>
                  <a:lnTo>
                    <a:pt x="266" y="95"/>
                  </a:lnTo>
                  <a:lnTo>
                    <a:pt x="264" y="97"/>
                  </a:lnTo>
                  <a:lnTo>
                    <a:pt x="262" y="97"/>
                  </a:lnTo>
                  <a:lnTo>
                    <a:pt x="260" y="97"/>
                  </a:lnTo>
                  <a:lnTo>
                    <a:pt x="256" y="97"/>
                  </a:lnTo>
                  <a:lnTo>
                    <a:pt x="254" y="97"/>
                  </a:lnTo>
                  <a:lnTo>
                    <a:pt x="252" y="95"/>
                  </a:lnTo>
                  <a:lnTo>
                    <a:pt x="250" y="95"/>
                  </a:lnTo>
                  <a:lnTo>
                    <a:pt x="248" y="95"/>
                  </a:lnTo>
                  <a:lnTo>
                    <a:pt x="246" y="95"/>
                  </a:lnTo>
                  <a:lnTo>
                    <a:pt x="244" y="95"/>
                  </a:lnTo>
                  <a:lnTo>
                    <a:pt x="242" y="95"/>
                  </a:lnTo>
                  <a:lnTo>
                    <a:pt x="241" y="95"/>
                  </a:lnTo>
                  <a:lnTo>
                    <a:pt x="237" y="95"/>
                  </a:lnTo>
                  <a:lnTo>
                    <a:pt x="235" y="97"/>
                  </a:lnTo>
                  <a:lnTo>
                    <a:pt x="233" y="97"/>
                  </a:lnTo>
                  <a:lnTo>
                    <a:pt x="231" y="97"/>
                  </a:lnTo>
                  <a:lnTo>
                    <a:pt x="231" y="99"/>
                  </a:lnTo>
                  <a:lnTo>
                    <a:pt x="229" y="99"/>
                  </a:lnTo>
                  <a:lnTo>
                    <a:pt x="227" y="101"/>
                  </a:lnTo>
                  <a:lnTo>
                    <a:pt x="225" y="101"/>
                  </a:lnTo>
                  <a:lnTo>
                    <a:pt x="223" y="103"/>
                  </a:lnTo>
                  <a:lnTo>
                    <a:pt x="221" y="103"/>
                  </a:lnTo>
                  <a:lnTo>
                    <a:pt x="219" y="105"/>
                  </a:lnTo>
                  <a:lnTo>
                    <a:pt x="219" y="107"/>
                  </a:lnTo>
                  <a:lnTo>
                    <a:pt x="217" y="107"/>
                  </a:lnTo>
                  <a:lnTo>
                    <a:pt x="215" y="109"/>
                  </a:lnTo>
                  <a:lnTo>
                    <a:pt x="213" y="111"/>
                  </a:lnTo>
                  <a:lnTo>
                    <a:pt x="211" y="111"/>
                  </a:lnTo>
                  <a:lnTo>
                    <a:pt x="211" y="112"/>
                  </a:lnTo>
                  <a:lnTo>
                    <a:pt x="209" y="116"/>
                  </a:lnTo>
                  <a:lnTo>
                    <a:pt x="209" y="120"/>
                  </a:lnTo>
                  <a:lnTo>
                    <a:pt x="209" y="126"/>
                  </a:lnTo>
                  <a:lnTo>
                    <a:pt x="209" y="128"/>
                  </a:lnTo>
                  <a:lnTo>
                    <a:pt x="208" y="130"/>
                  </a:lnTo>
                  <a:lnTo>
                    <a:pt x="204" y="132"/>
                  </a:lnTo>
                  <a:lnTo>
                    <a:pt x="202" y="136"/>
                  </a:lnTo>
                  <a:lnTo>
                    <a:pt x="200" y="140"/>
                  </a:lnTo>
                  <a:lnTo>
                    <a:pt x="198" y="144"/>
                  </a:lnTo>
                  <a:lnTo>
                    <a:pt x="196" y="151"/>
                  </a:lnTo>
                  <a:lnTo>
                    <a:pt x="196" y="153"/>
                  </a:lnTo>
                  <a:lnTo>
                    <a:pt x="196" y="155"/>
                  </a:lnTo>
                  <a:lnTo>
                    <a:pt x="194" y="157"/>
                  </a:lnTo>
                  <a:lnTo>
                    <a:pt x="190" y="159"/>
                  </a:lnTo>
                  <a:lnTo>
                    <a:pt x="188" y="161"/>
                  </a:lnTo>
                  <a:lnTo>
                    <a:pt x="186" y="163"/>
                  </a:lnTo>
                  <a:lnTo>
                    <a:pt x="182" y="167"/>
                  </a:lnTo>
                  <a:lnTo>
                    <a:pt x="180" y="169"/>
                  </a:lnTo>
                  <a:lnTo>
                    <a:pt x="178" y="169"/>
                  </a:lnTo>
                  <a:lnTo>
                    <a:pt x="177" y="169"/>
                  </a:lnTo>
                  <a:lnTo>
                    <a:pt x="177" y="171"/>
                  </a:lnTo>
                  <a:lnTo>
                    <a:pt x="175" y="171"/>
                  </a:lnTo>
                  <a:lnTo>
                    <a:pt x="173" y="171"/>
                  </a:lnTo>
                  <a:lnTo>
                    <a:pt x="171" y="173"/>
                  </a:lnTo>
                  <a:lnTo>
                    <a:pt x="169" y="173"/>
                  </a:lnTo>
                  <a:lnTo>
                    <a:pt x="167" y="175"/>
                  </a:lnTo>
                  <a:lnTo>
                    <a:pt x="165" y="175"/>
                  </a:lnTo>
                  <a:lnTo>
                    <a:pt x="163" y="176"/>
                  </a:lnTo>
                  <a:lnTo>
                    <a:pt x="159" y="178"/>
                  </a:lnTo>
                  <a:lnTo>
                    <a:pt x="157" y="180"/>
                  </a:lnTo>
                  <a:lnTo>
                    <a:pt x="157" y="182"/>
                  </a:lnTo>
                  <a:lnTo>
                    <a:pt x="155" y="182"/>
                  </a:lnTo>
                  <a:lnTo>
                    <a:pt x="155" y="184"/>
                  </a:lnTo>
                  <a:lnTo>
                    <a:pt x="153" y="184"/>
                  </a:lnTo>
                  <a:lnTo>
                    <a:pt x="153" y="186"/>
                  </a:lnTo>
                  <a:lnTo>
                    <a:pt x="151" y="188"/>
                  </a:lnTo>
                  <a:lnTo>
                    <a:pt x="149" y="188"/>
                  </a:lnTo>
                  <a:lnTo>
                    <a:pt x="149" y="192"/>
                  </a:lnTo>
                  <a:lnTo>
                    <a:pt x="147" y="196"/>
                  </a:lnTo>
                  <a:lnTo>
                    <a:pt x="146" y="198"/>
                  </a:lnTo>
                  <a:lnTo>
                    <a:pt x="144" y="202"/>
                  </a:lnTo>
                  <a:lnTo>
                    <a:pt x="142" y="204"/>
                  </a:lnTo>
                  <a:lnTo>
                    <a:pt x="142" y="206"/>
                  </a:lnTo>
                  <a:lnTo>
                    <a:pt x="142" y="209"/>
                  </a:lnTo>
                  <a:lnTo>
                    <a:pt x="140" y="211"/>
                  </a:lnTo>
                  <a:lnTo>
                    <a:pt x="142" y="213"/>
                  </a:lnTo>
                  <a:lnTo>
                    <a:pt x="144" y="213"/>
                  </a:lnTo>
                  <a:lnTo>
                    <a:pt x="146" y="215"/>
                  </a:lnTo>
                  <a:lnTo>
                    <a:pt x="149" y="215"/>
                  </a:lnTo>
                  <a:lnTo>
                    <a:pt x="151" y="217"/>
                  </a:lnTo>
                  <a:lnTo>
                    <a:pt x="155" y="217"/>
                  </a:lnTo>
                  <a:lnTo>
                    <a:pt x="157" y="217"/>
                  </a:lnTo>
                  <a:lnTo>
                    <a:pt x="161" y="219"/>
                  </a:lnTo>
                  <a:lnTo>
                    <a:pt x="163" y="219"/>
                  </a:lnTo>
                  <a:lnTo>
                    <a:pt x="165" y="219"/>
                  </a:lnTo>
                  <a:lnTo>
                    <a:pt x="167" y="217"/>
                  </a:lnTo>
                  <a:lnTo>
                    <a:pt x="169" y="217"/>
                  </a:lnTo>
                  <a:lnTo>
                    <a:pt x="171" y="219"/>
                  </a:lnTo>
                  <a:lnTo>
                    <a:pt x="173" y="221"/>
                  </a:lnTo>
                  <a:lnTo>
                    <a:pt x="175" y="223"/>
                  </a:lnTo>
                  <a:lnTo>
                    <a:pt x="177" y="225"/>
                  </a:lnTo>
                  <a:lnTo>
                    <a:pt x="177" y="227"/>
                  </a:lnTo>
                  <a:lnTo>
                    <a:pt x="178" y="229"/>
                  </a:lnTo>
                  <a:lnTo>
                    <a:pt x="180" y="231"/>
                  </a:lnTo>
                  <a:lnTo>
                    <a:pt x="180" y="233"/>
                  </a:lnTo>
                  <a:lnTo>
                    <a:pt x="180" y="235"/>
                  </a:lnTo>
                  <a:lnTo>
                    <a:pt x="182" y="237"/>
                  </a:lnTo>
                  <a:lnTo>
                    <a:pt x="182" y="238"/>
                  </a:lnTo>
                  <a:lnTo>
                    <a:pt x="184" y="238"/>
                  </a:lnTo>
                  <a:lnTo>
                    <a:pt x="184" y="240"/>
                  </a:lnTo>
                  <a:lnTo>
                    <a:pt x="186" y="240"/>
                  </a:lnTo>
                  <a:lnTo>
                    <a:pt x="188" y="240"/>
                  </a:lnTo>
                  <a:lnTo>
                    <a:pt x="192" y="238"/>
                  </a:lnTo>
                  <a:lnTo>
                    <a:pt x="194" y="238"/>
                  </a:lnTo>
                  <a:lnTo>
                    <a:pt x="196" y="237"/>
                  </a:lnTo>
                  <a:lnTo>
                    <a:pt x="198" y="237"/>
                  </a:lnTo>
                  <a:lnTo>
                    <a:pt x="198" y="240"/>
                  </a:lnTo>
                  <a:lnTo>
                    <a:pt x="200" y="242"/>
                  </a:lnTo>
                  <a:lnTo>
                    <a:pt x="202" y="244"/>
                  </a:lnTo>
                  <a:lnTo>
                    <a:pt x="204" y="248"/>
                  </a:lnTo>
                  <a:lnTo>
                    <a:pt x="206" y="252"/>
                  </a:lnTo>
                  <a:lnTo>
                    <a:pt x="206" y="256"/>
                  </a:lnTo>
                  <a:lnTo>
                    <a:pt x="208" y="258"/>
                  </a:lnTo>
                  <a:lnTo>
                    <a:pt x="209" y="262"/>
                  </a:lnTo>
                  <a:lnTo>
                    <a:pt x="209" y="264"/>
                  </a:lnTo>
                  <a:lnTo>
                    <a:pt x="211" y="266"/>
                  </a:lnTo>
                  <a:lnTo>
                    <a:pt x="215" y="266"/>
                  </a:lnTo>
                  <a:lnTo>
                    <a:pt x="217" y="266"/>
                  </a:lnTo>
                  <a:lnTo>
                    <a:pt x="219" y="268"/>
                  </a:lnTo>
                  <a:lnTo>
                    <a:pt x="225" y="271"/>
                  </a:lnTo>
                  <a:lnTo>
                    <a:pt x="227" y="275"/>
                  </a:lnTo>
                  <a:lnTo>
                    <a:pt x="233" y="279"/>
                  </a:lnTo>
                  <a:lnTo>
                    <a:pt x="239" y="283"/>
                  </a:lnTo>
                  <a:lnTo>
                    <a:pt x="241" y="285"/>
                  </a:lnTo>
                  <a:lnTo>
                    <a:pt x="244" y="289"/>
                  </a:lnTo>
                  <a:lnTo>
                    <a:pt x="246" y="293"/>
                  </a:lnTo>
                  <a:lnTo>
                    <a:pt x="250" y="297"/>
                  </a:lnTo>
                  <a:lnTo>
                    <a:pt x="254" y="297"/>
                  </a:lnTo>
                  <a:lnTo>
                    <a:pt x="258" y="299"/>
                  </a:lnTo>
                  <a:lnTo>
                    <a:pt x="260" y="300"/>
                  </a:lnTo>
                  <a:lnTo>
                    <a:pt x="264" y="302"/>
                  </a:lnTo>
                  <a:lnTo>
                    <a:pt x="266" y="304"/>
                  </a:lnTo>
                  <a:lnTo>
                    <a:pt x="268" y="306"/>
                  </a:lnTo>
                  <a:lnTo>
                    <a:pt x="270" y="308"/>
                  </a:lnTo>
                  <a:lnTo>
                    <a:pt x="272" y="312"/>
                  </a:lnTo>
                  <a:lnTo>
                    <a:pt x="275" y="314"/>
                  </a:lnTo>
                  <a:lnTo>
                    <a:pt x="277" y="316"/>
                  </a:lnTo>
                  <a:lnTo>
                    <a:pt x="281" y="320"/>
                  </a:lnTo>
                  <a:lnTo>
                    <a:pt x="283" y="322"/>
                  </a:lnTo>
                  <a:lnTo>
                    <a:pt x="285" y="326"/>
                  </a:lnTo>
                  <a:lnTo>
                    <a:pt x="285" y="330"/>
                  </a:lnTo>
                  <a:lnTo>
                    <a:pt x="287" y="333"/>
                  </a:lnTo>
                  <a:lnTo>
                    <a:pt x="289" y="335"/>
                  </a:lnTo>
                  <a:lnTo>
                    <a:pt x="291" y="339"/>
                  </a:lnTo>
                  <a:lnTo>
                    <a:pt x="297" y="339"/>
                  </a:lnTo>
                  <a:lnTo>
                    <a:pt x="301" y="339"/>
                  </a:lnTo>
                  <a:lnTo>
                    <a:pt x="304" y="339"/>
                  </a:lnTo>
                  <a:lnTo>
                    <a:pt x="310" y="339"/>
                  </a:lnTo>
                  <a:lnTo>
                    <a:pt x="314" y="339"/>
                  </a:lnTo>
                  <a:lnTo>
                    <a:pt x="320" y="339"/>
                  </a:lnTo>
                  <a:lnTo>
                    <a:pt x="324" y="341"/>
                  </a:lnTo>
                  <a:lnTo>
                    <a:pt x="326" y="343"/>
                  </a:lnTo>
                  <a:lnTo>
                    <a:pt x="332" y="343"/>
                  </a:lnTo>
                  <a:lnTo>
                    <a:pt x="337" y="343"/>
                  </a:lnTo>
                  <a:lnTo>
                    <a:pt x="343" y="341"/>
                  </a:lnTo>
                  <a:lnTo>
                    <a:pt x="347" y="341"/>
                  </a:lnTo>
                  <a:lnTo>
                    <a:pt x="351" y="339"/>
                  </a:lnTo>
                  <a:lnTo>
                    <a:pt x="355" y="337"/>
                  </a:lnTo>
                  <a:lnTo>
                    <a:pt x="359" y="333"/>
                  </a:lnTo>
                  <a:lnTo>
                    <a:pt x="361" y="330"/>
                  </a:lnTo>
                  <a:lnTo>
                    <a:pt x="365" y="326"/>
                  </a:lnTo>
                  <a:lnTo>
                    <a:pt x="366" y="324"/>
                  </a:lnTo>
                  <a:lnTo>
                    <a:pt x="366" y="322"/>
                  </a:lnTo>
                  <a:lnTo>
                    <a:pt x="366" y="320"/>
                  </a:lnTo>
                  <a:lnTo>
                    <a:pt x="368" y="318"/>
                  </a:lnTo>
                  <a:lnTo>
                    <a:pt x="368" y="316"/>
                  </a:lnTo>
                  <a:lnTo>
                    <a:pt x="368" y="314"/>
                  </a:lnTo>
                  <a:lnTo>
                    <a:pt x="368" y="312"/>
                  </a:lnTo>
                  <a:lnTo>
                    <a:pt x="368" y="310"/>
                  </a:lnTo>
                  <a:lnTo>
                    <a:pt x="368" y="308"/>
                  </a:lnTo>
                  <a:lnTo>
                    <a:pt x="366" y="306"/>
                  </a:lnTo>
                  <a:lnTo>
                    <a:pt x="366" y="304"/>
                  </a:lnTo>
                  <a:lnTo>
                    <a:pt x="368" y="304"/>
                  </a:lnTo>
                  <a:lnTo>
                    <a:pt x="370" y="304"/>
                  </a:lnTo>
                  <a:lnTo>
                    <a:pt x="374" y="304"/>
                  </a:lnTo>
                  <a:lnTo>
                    <a:pt x="378" y="304"/>
                  </a:lnTo>
                  <a:lnTo>
                    <a:pt x="384" y="304"/>
                  </a:lnTo>
                  <a:lnTo>
                    <a:pt x="386" y="304"/>
                  </a:lnTo>
                  <a:lnTo>
                    <a:pt x="390" y="302"/>
                  </a:lnTo>
                  <a:lnTo>
                    <a:pt x="394" y="302"/>
                  </a:lnTo>
                  <a:lnTo>
                    <a:pt x="399" y="302"/>
                  </a:lnTo>
                  <a:lnTo>
                    <a:pt x="403" y="302"/>
                  </a:lnTo>
                  <a:lnTo>
                    <a:pt x="409" y="302"/>
                  </a:lnTo>
                  <a:lnTo>
                    <a:pt x="415" y="302"/>
                  </a:lnTo>
                  <a:lnTo>
                    <a:pt x="419" y="300"/>
                  </a:lnTo>
                  <a:lnTo>
                    <a:pt x="421" y="299"/>
                  </a:lnTo>
                  <a:lnTo>
                    <a:pt x="423" y="297"/>
                  </a:lnTo>
                  <a:lnTo>
                    <a:pt x="425" y="295"/>
                  </a:lnTo>
                  <a:lnTo>
                    <a:pt x="428" y="293"/>
                  </a:lnTo>
                  <a:lnTo>
                    <a:pt x="432" y="293"/>
                  </a:lnTo>
                  <a:lnTo>
                    <a:pt x="438" y="291"/>
                  </a:lnTo>
                  <a:lnTo>
                    <a:pt x="444" y="289"/>
                  </a:lnTo>
                  <a:lnTo>
                    <a:pt x="448" y="287"/>
                  </a:lnTo>
                  <a:lnTo>
                    <a:pt x="452" y="285"/>
                  </a:lnTo>
                  <a:lnTo>
                    <a:pt x="456" y="281"/>
                  </a:lnTo>
                  <a:lnTo>
                    <a:pt x="458" y="279"/>
                  </a:lnTo>
                  <a:lnTo>
                    <a:pt x="459" y="277"/>
                  </a:lnTo>
                  <a:lnTo>
                    <a:pt x="461" y="275"/>
                  </a:lnTo>
                  <a:lnTo>
                    <a:pt x="463" y="273"/>
                  </a:lnTo>
                  <a:lnTo>
                    <a:pt x="465" y="273"/>
                  </a:lnTo>
                  <a:lnTo>
                    <a:pt x="467" y="273"/>
                  </a:lnTo>
                  <a:lnTo>
                    <a:pt x="471" y="275"/>
                  </a:lnTo>
                  <a:lnTo>
                    <a:pt x="473" y="277"/>
                  </a:lnTo>
                  <a:lnTo>
                    <a:pt x="475" y="277"/>
                  </a:lnTo>
                  <a:lnTo>
                    <a:pt x="479" y="277"/>
                  </a:lnTo>
                  <a:lnTo>
                    <a:pt x="481" y="277"/>
                  </a:lnTo>
                  <a:lnTo>
                    <a:pt x="483" y="277"/>
                  </a:lnTo>
                  <a:lnTo>
                    <a:pt x="485" y="277"/>
                  </a:lnTo>
                  <a:lnTo>
                    <a:pt x="489" y="275"/>
                  </a:lnTo>
                  <a:lnTo>
                    <a:pt x="490" y="275"/>
                  </a:lnTo>
                  <a:lnTo>
                    <a:pt x="492" y="277"/>
                  </a:lnTo>
                  <a:lnTo>
                    <a:pt x="496" y="277"/>
                  </a:lnTo>
                  <a:lnTo>
                    <a:pt x="498" y="279"/>
                  </a:lnTo>
                  <a:lnTo>
                    <a:pt x="500" y="279"/>
                  </a:lnTo>
                  <a:lnTo>
                    <a:pt x="502" y="279"/>
                  </a:lnTo>
                  <a:lnTo>
                    <a:pt x="504" y="279"/>
                  </a:lnTo>
                  <a:lnTo>
                    <a:pt x="506" y="277"/>
                  </a:lnTo>
                  <a:lnTo>
                    <a:pt x="508" y="277"/>
                  </a:lnTo>
                  <a:lnTo>
                    <a:pt x="510" y="275"/>
                  </a:lnTo>
                  <a:lnTo>
                    <a:pt x="512" y="275"/>
                  </a:lnTo>
                  <a:lnTo>
                    <a:pt x="514" y="275"/>
                  </a:lnTo>
                  <a:lnTo>
                    <a:pt x="516" y="275"/>
                  </a:lnTo>
                  <a:lnTo>
                    <a:pt x="520" y="275"/>
                  </a:lnTo>
                  <a:lnTo>
                    <a:pt x="521" y="275"/>
                  </a:lnTo>
                  <a:lnTo>
                    <a:pt x="521" y="277"/>
                  </a:lnTo>
                  <a:lnTo>
                    <a:pt x="523" y="277"/>
                  </a:lnTo>
                  <a:lnTo>
                    <a:pt x="525" y="277"/>
                  </a:lnTo>
                  <a:lnTo>
                    <a:pt x="527" y="277"/>
                  </a:lnTo>
                  <a:lnTo>
                    <a:pt x="527" y="275"/>
                  </a:lnTo>
                  <a:lnTo>
                    <a:pt x="529" y="275"/>
                  </a:lnTo>
                  <a:lnTo>
                    <a:pt x="531" y="273"/>
                  </a:lnTo>
                  <a:lnTo>
                    <a:pt x="533" y="273"/>
                  </a:lnTo>
                  <a:lnTo>
                    <a:pt x="535" y="273"/>
                  </a:lnTo>
                  <a:lnTo>
                    <a:pt x="539" y="271"/>
                  </a:lnTo>
                  <a:lnTo>
                    <a:pt x="541" y="269"/>
                  </a:lnTo>
                  <a:lnTo>
                    <a:pt x="543" y="269"/>
                  </a:lnTo>
                  <a:lnTo>
                    <a:pt x="543" y="268"/>
                  </a:lnTo>
                  <a:lnTo>
                    <a:pt x="545" y="268"/>
                  </a:lnTo>
                  <a:lnTo>
                    <a:pt x="547" y="266"/>
                  </a:lnTo>
                  <a:lnTo>
                    <a:pt x="547" y="264"/>
                  </a:lnTo>
                  <a:lnTo>
                    <a:pt x="549" y="262"/>
                  </a:lnTo>
                  <a:lnTo>
                    <a:pt x="549" y="260"/>
                  </a:lnTo>
                  <a:lnTo>
                    <a:pt x="551" y="260"/>
                  </a:lnTo>
                  <a:lnTo>
                    <a:pt x="553" y="260"/>
                  </a:lnTo>
                  <a:lnTo>
                    <a:pt x="554" y="260"/>
                  </a:lnTo>
                  <a:lnTo>
                    <a:pt x="556" y="260"/>
                  </a:lnTo>
                  <a:lnTo>
                    <a:pt x="558" y="262"/>
                  </a:lnTo>
                  <a:lnTo>
                    <a:pt x="560" y="262"/>
                  </a:lnTo>
                  <a:lnTo>
                    <a:pt x="562" y="264"/>
                  </a:lnTo>
                  <a:lnTo>
                    <a:pt x="564" y="266"/>
                  </a:lnTo>
                  <a:lnTo>
                    <a:pt x="566" y="266"/>
                  </a:lnTo>
                  <a:lnTo>
                    <a:pt x="568" y="266"/>
                  </a:lnTo>
                  <a:lnTo>
                    <a:pt x="570" y="268"/>
                  </a:lnTo>
                  <a:lnTo>
                    <a:pt x="572" y="268"/>
                  </a:lnTo>
                  <a:lnTo>
                    <a:pt x="574" y="269"/>
                  </a:lnTo>
                  <a:lnTo>
                    <a:pt x="576" y="271"/>
                  </a:lnTo>
                  <a:lnTo>
                    <a:pt x="578" y="271"/>
                  </a:lnTo>
                  <a:lnTo>
                    <a:pt x="582" y="273"/>
                  </a:lnTo>
                  <a:lnTo>
                    <a:pt x="584" y="273"/>
                  </a:lnTo>
                  <a:lnTo>
                    <a:pt x="587" y="275"/>
                  </a:lnTo>
                  <a:lnTo>
                    <a:pt x="589" y="275"/>
                  </a:lnTo>
                  <a:lnTo>
                    <a:pt x="591" y="275"/>
                  </a:lnTo>
                  <a:lnTo>
                    <a:pt x="593" y="275"/>
                  </a:lnTo>
                  <a:lnTo>
                    <a:pt x="595" y="275"/>
                  </a:lnTo>
                  <a:lnTo>
                    <a:pt x="597" y="275"/>
                  </a:lnTo>
                  <a:lnTo>
                    <a:pt x="599" y="275"/>
                  </a:lnTo>
                  <a:lnTo>
                    <a:pt x="601" y="275"/>
                  </a:lnTo>
                  <a:lnTo>
                    <a:pt x="603" y="275"/>
                  </a:lnTo>
                  <a:lnTo>
                    <a:pt x="605" y="273"/>
                  </a:lnTo>
                  <a:lnTo>
                    <a:pt x="609" y="273"/>
                  </a:lnTo>
                  <a:lnTo>
                    <a:pt x="611" y="271"/>
                  </a:lnTo>
                  <a:lnTo>
                    <a:pt x="615" y="268"/>
                  </a:lnTo>
                  <a:lnTo>
                    <a:pt x="616" y="268"/>
                  </a:lnTo>
                  <a:lnTo>
                    <a:pt x="618" y="268"/>
                  </a:lnTo>
                  <a:lnTo>
                    <a:pt x="622" y="268"/>
                  </a:lnTo>
                  <a:lnTo>
                    <a:pt x="624" y="268"/>
                  </a:lnTo>
                  <a:lnTo>
                    <a:pt x="626" y="268"/>
                  </a:lnTo>
                  <a:lnTo>
                    <a:pt x="628" y="269"/>
                  </a:lnTo>
                  <a:lnTo>
                    <a:pt x="630" y="271"/>
                  </a:lnTo>
                  <a:lnTo>
                    <a:pt x="630" y="273"/>
                  </a:lnTo>
                  <a:lnTo>
                    <a:pt x="632" y="271"/>
                  </a:lnTo>
                  <a:lnTo>
                    <a:pt x="634" y="271"/>
                  </a:lnTo>
                  <a:lnTo>
                    <a:pt x="636" y="269"/>
                  </a:lnTo>
                  <a:lnTo>
                    <a:pt x="638" y="269"/>
                  </a:lnTo>
                  <a:lnTo>
                    <a:pt x="642" y="268"/>
                  </a:lnTo>
                  <a:lnTo>
                    <a:pt x="644" y="266"/>
                  </a:lnTo>
                  <a:lnTo>
                    <a:pt x="646" y="266"/>
                  </a:lnTo>
                  <a:lnTo>
                    <a:pt x="647" y="264"/>
                  </a:lnTo>
                  <a:lnTo>
                    <a:pt x="649" y="264"/>
                  </a:lnTo>
                  <a:lnTo>
                    <a:pt x="651" y="264"/>
                  </a:lnTo>
                  <a:lnTo>
                    <a:pt x="653" y="262"/>
                  </a:lnTo>
                  <a:lnTo>
                    <a:pt x="655" y="262"/>
                  </a:lnTo>
                  <a:lnTo>
                    <a:pt x="657" y="260"/>
                  </a:lnTo>
                  <a:lnTo>
                    <a:pt x="657" y="258"/>
                  </a:lnTo>
                  <a:lnTo>
                    <a:pt x="659" y="258"/>
                  </a:lnTo>
                  <a:lnTo>
                    <a:pt x="661" y="256"/>
                  </a:lnTo>
                  <a:lnTo>
                    <a:pt x="665" y="258"/>
                  </a:lnTo>
                  <a:lnTo>
                    <a:pt x="667" y="260"/>
                  </a:lnTo>
                  <a:lnTo>
                    <a:pt x="669" y="260"/>
                  </a:lnTo>
                  <a:lnTo>
                    <a:pt x="671" y="260"/>
                  </a:lnTo>
                  <a:lnTo>
                    <a:pt x="673" y="260"/>
                  </a:lnTo>
                  <a:lnTo>
                    <a:pt x="675" y="262"/>
                  </a:lnTo>
                  <a:lnTo>
                    <a:pt x="677" y="262"/>
                  </a:lnTo>
                  <a:lnTo>
                    <a:pt x="678" y="262"/>
                  </a:lnTo>
                  <a:lnTo>
                    <a:pt x="680" y="264"/>
                  </a:lnTo>
                  <a:lnTo>
                    <a:pt x="682" y="264"/>
                  </a:lnTo>
                  <a:lnTo>
                    <a:pt x="684" y="266"/>
                  </a:lnTo>
                  <a:lnTo>
                    <a:pt x="686" y="266"/>
                  </a:lnTo>
                  <a:lnTo>
                    <a:pt x="686" y="268"/>
                  </a:lnTo>
                  <a:lnTo>
                    <a:pt x="686" y="269"/>
                  </a:lnTo>
                  <a:lnTo>
                    <a:pt x="686" y="271"/>
                  </a:lnTo>
                  <a:lnTo>
                    <a:pt x="684" y="271"/>
                  </a:lnTo>
                  <a:lnTo>
                    <a:pt x="684" y="273"/>
                  </a:lnTo>
                  <a:lnTo>
                    <a:pt x="682" y="275"/>
                  </a:lnTo>
                  <a:lnTo>
                    <a:pt x="680" y="277"/>
                  </a:lnTo>
                  <a:lnTo>
                    <a:pt x="678" y="279"/>
                  </a:lnTo>
                  <a:lnTo>
                    <a:pt x="678" y="281"/>
                  </a:lnTo>
                  <a:lnTo>
                    <a:pt x="677" y="283"/>
                  </a:lnTo>
                  <a:lnTo>
                    <a:pt x="677" y="285"/>
                  </a:lnTo>
                  <a:lnTo>
                    <a:pt x="678" y="287"/>
                  </a:lnTo>
                  <a:lnTo>
                    <a:pt x="678" y="289"/>
                  </a:lnTo>
                  <a:lnTo>
                    <a:pt x="678" y="291"/>
                  </a:lnTo>
                  <a:lnTo>
                    <a:pt x="680" y="291"/>
                  </a:lnTo>
                  <a:lnTo>
                    <a:pt x="680" y="293"/>
                  </a:lnTo>
                  <a:lnTo>
                    <a:pt x="678" y="295"/>
                  </a:lnTo>
                  <a:lnTo>
                    <a:pt x="678" y="297"/>
                  </a:lnTo>
                  <a:lnTo>
                    <a:pt x="678" y="299"/>
                  </a:lnTo>
                  <a:lnTo>
                    <a:pt x="678" y="300"/>
                  </a:lnTo>
                  <a:lnTo>
                    <a:pt x="680" y="302"/>
                  </a:lnTo>
                  <a:lnTo>
                    <a:pt x="682" y="302"/>
                  </a:lnTo>
                  <a:lnTo>
                    <a:pt x="684" y="302"/>
                  </a:lnTo>
                  <a:lnTo>
                    <a:pt x="686" y="304"/>
                  </a:lnTo>
                  <a:lnTo>
                    <a:pt x="688" y="304"/>
                  </a:lnTo>
                  <a:lnTo>
                    <a:pt x="690" y="306"/>
                  </a:lnTo>
                  <a:lnTo>
                    <a:pt x="692" y="306"/>
                  </a:lnTo>
                  <a:lnTo>
                    <a:pt x="694" y="308"/>
                  </a:lnTo>
                  <a:lnTo>
                    <a:pt x="694" y="310"/>
                  </a:lnTo>
                  <a:lnTo>
                    <a:pt x="696" y="310"/>
                  </a:lnTo>
                  <a:lnTo>
                    <a:pt x="696" y="312"/>
                  </a:lnTo>
                  <a:lnTo>
                    <a:pt x="698" y="312"/>
                  </a:lnTo>
                  <a:lnTo>
                    <a:pt x="700" y="314"/>
                  </a:lnTo>
                  <a:lnTo>
                    <a:pt x="704" y="316"/>
                  </a:lnTo>
                  <a:lnTo>
                    <a:pt x="706" y="316"/>
                  </a:lnTo>
                  <a:lnTo>
                    <a:pt x="708" y="318"/>
                  </a:lnTo>
                  <a:lnTo>
                    <a:pt x="708" y="320"/>
                  </a:lnTo>
                  <a:lnTo>
                    <a:pt x="709" y="320"/>
                  </a:lnTo>
                  <a:lnTo>
                    <a:pt x="709" y="322"/>
                  </a:lnTo>
                  <a:lnTo>
                    <a:pt x="711" y="324"/>
                  </a:lnTo>
                  <a:lnTo>
                    <a:pt x="713" y="326"/>
                  </a:lnTo>
                  <a:lnTo>
                    <a:pt x="715" y="328"/>
                  </a:lnTo>
                  <a:lnTo>
                    <a:pt x="717" y="328"/>
                  </a:lnTo>
                  <a:lnTo>
                    <a:pt x="719" y="330"/>
                  </a:lnTo>
                  <a:lnTo>
                    <a:pt x="721" y="332"/>
                  </a:lnTo>
                  <a:lnTo>
                    <a:pt x="723" y="332"/>
                  </a:lnTo>
                  <a:lnTo>
                    <a:pt x="723" y="333"/>
                  </a:lnTo>
                  <a:lnTo>
                    <a:pt x="723" y="335"/>
                  </a:lnTo>
                  <a:lnTo>
                    <a:pt x="723" y="337"/>
                  </a:lnTo>
                  <a:lnTo>
                    <a:pt x="723" y="339"/>
                  </a:lnTo>
                  <a:lnTo>
                    <a:pt x="721" y="339"/>
                  </a:lnTo>
                  <a:lnTo>
                    <a:pt x="721" y="341"/>
                  </a:lnTo>
                  <a:lnTo>
                    <a:pt x="719" y="343"/>
                  </a:lnTo>
                  <a:lnTo>
                    <a:pt x="719" y="345"/>
                  </a:lnTo>
                  <a:lnTo>
                    <a:pt x="719" y="347"/>
                  </a:lnTo>
                  <a:lnTo>
                    <a:pt x="721" y="347"/>
                  </a:lnTo>
                  <a:lnTo>
                    <a:pt x="721" y="349"/>
                  </a:lnTo>
                  <a:lnTo>
                    <a:pt x="723" y="349"/>
                  </a:lnTo>
                  <a:lnTo>
                    <a:pt x="721" y="351"/>
                  </a:lnTo>
                  <a:lnTo>
                    <a:pt x="721" y="353"/>
                  </a:lnTo>
                  <a:lnTo>
                    <a:pt x="719" y="353"/>
                  </a:lnTo>
                  <a:lnTo>
                    <a:pt x="719" y="355"/>
                  </a:lnTo>
                  <a:lnTo>
                    <a:pt x="717" y="355"/>
                  </a:lnTo>
                  <a:lnTo>
                    <a:pt x="717" y="359"/>
                  </a:lnTo>
                  <a:lnTo>
                    <a:pt x="717" y="361"/>
                  </a:lnTo>
                  <a:lnTo>
                    <a:pt x="719" y="361"/>
                  </a:lnTo>
                  <a:lnTo>
                    <a:pt x="721" y="363"/>
                  </a:lnTo>
                  <a:lnTo>
                    <a:pt x="723" y="364"/>
                  </a:lnTo>
                  <a:lnTo>
                    <a:pt x="725" y="364"/>
                  </a:lnTo>
                  <a:lnTo>
                    <a:pt x="727" y="366"/>
                  </a:lnTo>
                  <a:lnTo>
                    <a:pt x="729" y="368"/>
                  </a:lnTo>
                  <a:lnTo>
                    <a:pt x="729" y="370"/>
                  </a:lnTo>
                  <a:lnTo>
                    <a:pt x="729" y="372"/>
                  </a:lnTo>
                  <a:lnTo>
                    <a:pt x="731" y="374"/>
                  </a:lnTo>
                  <a:lnTo>
                    <a:pt x="729" y="376"/>
                  </a:lnTo>
                  <a:lnTo>
                    <a:pt x="731" y="378"/>
                  </a:lnTo>
                  <a:lnTo>
                    <a:pt x="731" y="380"/>
                  </a:lnTo>
                  <a:lnTo>
                    <a:pt x="731" y="382"/>
                  </a:lnTo>
                  <a:lnTo>
                    <a:pt x="733" y="382"/>
                  </a:lnTo>
                  <a:lnTo>
                    <a:pt x="733" y="384"/>
                  </a:lnTo>
                  <a:lnTo>
                    <a:pt x="733" y="386"/>
                  </a:lnTo>
                  <a:lnTo>
                    <a:pt x="733" y="388"/>
                  </a:lnTo>
                  <a:lnTo>
                    <a:pt x="733" y="390"/>
                  </a:lnTo>
                  <a:lnTo>
                    <a:pt x="733" y="392"/>
                  </a:lnTo>
                  <a:lnTo>
                    <a:pt x="735" y="392"/>
                  </a:lnTo>
                  <a:lnTo>
                    <a:pt x="735" y="394"/>
                  </a:lnTo>
                  <a:lnTo>
                    <a:pt x="735" y="395"/>
                  </a:lnTo>
                  <a:lnTo>
                    <a:pt x="733" y="395"/>
                  </a:lnTo>
                  <a:lnTo>
                    <a:pt x="731" y="395"/>
                  </a:lnTo>
                  <a:lnTo>
                    <a:pt x="729" y="395"/>
                  </a:lnTo>
                  <a:lnTo>
                    <a:pt x="727" y="395"/>
                  </a:lnTo>
                  <a:lnTo>
                    <a:pt x="727" y="397"/>
                  </a:lnTo>
                  <a:lnTo>
                    <a:pt x="727" y="399"/>
                  </a:lnTo>
                  <a:lnTo>
                    <a:pt x="729" y="399"/>
                  </a:lnTo>
                  <a:lnTo>
                    <a:pt x="729" y="401"/>
                  </a:lnTo>
                  <a:lnTo>
                    <a:pt x="731" y="401"/>
                  </a:lnTo>
                  <a:lnTo>
                    <a:pt x="731" y="405"/>
                  </a:lnTo>
                  <a:lnTo>
                    <a:pt x="731" y="407"/>
                  </a:lnTo>
                  <a:lnTo>
                    <a:pt x="733" y="407"/>
                  </a:lnTo>
                  <a:lnTo>
                    <a:pt x="733" y="409"/>
                  </a:lnTo>
                  <a:lnTo>
                    <a:pt x="733" y="411"/>
                  </a:lnTo>
                  <a:lnTo>
                    <a:pt x="735" y="413"/>
                  </a:lnTo>
                  <a:lnTo>
                    <a:pt x="737" y="415"/>
                  </a:lnTo>
                  <a:lnTo>
                    <a:pt x="739" y="417"/>
                  </a:lnTo>
                  <a:lnTo>
                    <a:pt x="739" y="419"/>
                  </a:lnTo>
                  <a:lnTo>
                    <a:pt x="740" y="419"/>
                  </a:lnTo>
                  <a:lnTo>
                    <a:pt x="742" y="421"/>
                  </a:lnTo>
                  <a:lnTo>
                    <a:pt x="744" y="421"/>
                  </a:lnTo>
                  <a:lnTo>
                    <a:pt x="746" y="423"/>
                  </a:lnTo>
                  <a:lnTo>
                    <a:pt x="748" y="425"/>
                  </a:lnTo>
                  <a:lnTo>
                    <a:pt x="750" y="425"/>
                  </a:lnTo>
                  <a:lnTo>
                    <a:pt x="750" y="426"/>
                  </a:lnTo>
                  <a:lnTo>
                    <a:pt x="752" y="428"/>
                  </a:lnTo>
                  <a:lnTo>
                    <a:pt x="754" y="430"/>
                  </a:lnTo>
                  <a:lnTo>
                    <a:pt x="756" y="432"/>
                  </a:lnTo>
                  <a:lnTo>
                    <a:pt x="758" y="434"/>
                  </a:lnTo>
                  <a:lnTo>
                    <a:pt x="758" y="436"/>
                  </a:lnTo>
                  <a:lnTo>
                    <a:pt x="758" y="438"/>
                  </a:lnTo>
                  <a:lnTo>
                    <a:pt x="760" y="438"/>
                  </a:lnTo>
                  <a:lnTo>
                    <a:pt x="760" y="440"/>
                  </a:lnTo>
                  <a:lnTo>
                    <a:pt x="760" y="442"/>
                  </a:lnTo>
                  <a:lnTo>
                    <a:pt x="762" y="442"/>
                  </a:lnTo>
                  <a:lnTo>
                    <a:pt x="762" y="444"/>
                  </a:lnTo>
                  <a:lnTo>
                    <a:pt x="762" y="446"/>
                  </a:lnTo>
                  <a:lnTo>
                    <a:pt x="766" y="448"/>
                  </a:lnTo>
                  <a:lnTo>
                    <a:pt x="766" y="450"/>
                  </a:lnTo>
                  <a:lnTo>
                    <a:pt x="768" y="450"/>
                  </a:lnTo>
                  <a:lnTo>
                    <a:pt x="770" y="452"/>
                  </a:lnTo>
                  <a:lnTo>
                    <a:pt x="770" y="454"/>
                  </a:lnTo>
                  <a:lnTo>
                    <a:pt x="771" y="454"/>
                  </a:lnTo>
                  <a:lnTo>
                    <a:pt x="771" y="456"/>
                  </a:lnTo>
                  <a:lnTo>
                    <a:pt x="773" y="456"/>
                  </a:lnTo>
                  <a:lnTo>
                    <a:pt x="775" y="456"/>
                  </a:lnTo>
                  <a:lnTo>
                    <a:pt x="777" y="456"/>
                  </a:lnTo>
                  <a:lnTo>
                    <a:pt x="777" y="454"/>
                  </a:lnTo>
                  <a:lnTo>
                    <a:pt x="779" y="454"/>
                  </a:lnTo>
                  <a:lnTo>
                    <a:pt x="781" y="452"/>
                  </a:lnTo>
                  <a:lnTo>
                    <a:pt x="783" y="450"/>
                  </a:lnTo>
                  <a:lnTo>
                    <a:pt x="785" y="450"/>
                  </a:lnTo>
                  <a:lnTo>
                    <a:pt x="789" y="448"/>
                  </a:lnTo>
                  <a:lnTo>
                    <a:pt x="791" y="448"/>
                  </a:lnTo>
                  <a:lnTo>
                    <a:pt x="795" y="450"/>
                  </a:lnTo>
                  <a:lnTo>
                    <a:pt x="797" y="450"/>
                  </a:lnTo>
                  <a:lnTo>
                    <a:pt x="801" y="452"/>
                  </a:lnTo>
                  <a:lnTo>
                    <a:pt x="802" y="452"/>
                  </a:lnTo>
                  <a:lnTo>
                    <a:pt x="804" y="454"/>
                  </a:lnTo>
                  <a:lnTo>
                    <a:pt x="806" y="454"/>
                  </a:lnTo>
                  <a:lnTo>
                    <a:pt x="808" y="454"/>
                  </a:lnTo>
                  <a:lnTo>
                    <a:pt x="810" y="454"/>
                  </a:lnTo>
                  <a:lnTo>
                    <a:pt x="812" y="452"/>
                  </a:lnTo>
                  <a:lnTo>
                    <a:pt x="814" y="452"/>
                  </a:lnTo>
                  <a:lnTo>
                    <a:pt x="818" y="450"/>
                  </a:lnTo>
                  <a:lnTo>
                    <a:pt x="818" y="448"/>
                  </a:lnTo>
                  <a:lnTo>
                    <a:pt x="822" y="450"/>
                  </a:lnTo>
                  <a:lnTo>
                    <a:pt x="824" y="450"/>
                  </a:lnTo>
                  <a:lnTo>
                    <a:pt x="826" y="450"/>
                  </a:lnTo>
                  <a:lnTo>
                    <a:pt x="828" y="450"/>
                  </a:lnTo>
                  <a:lnTo>
                    <a:pt x="830" y="448"/>
                  </a:lnTo>
                  <a:lnTo>
                    <a:pt x="832" y="448"/>
                  </a:lnTo>
                  <a:lnTo>
                    <a:pt x="833" y="448"/>
                  </a:lnTo>
                  <a:lnTo>
                    <a:pt x="835" y="446"/>
                  </a:lnTo>
                  <a:lnTo>
                    <a:pt x="839" y="446"/>
                  </a:lnTo>
                  <a:lnTo>
                    <a:pt x="841" y="448"/>
                  </a:lnTo>
                  <a:lnTo>
                    <a:pt x="843" y="448"/>
                  </a:lnTo>
                  <a:lnTo>
                    <a:pt x="843" y="450"/>
                  </a:lnTo>
                  <a:lnTo>
                    <a:pt x="845" y="450"/>
                  </a:lnTo>
                  <a:lnTo>
                    <a:pt x="847" y="452"/>
                  </a:lnTo>
                  <a:lnTo>
                    <a:pt x="849" y="452"/>
                  </a:lnTo>
                  <a:lnTo>
                    <a:pt x="851" y="454"/>
                  </a:lnTo>
                  <a:lnTo>
                    <a:pt x="853" y="456"/>
                  </a:lnTo>
                  <a:lnTo>
                    <a:pt x="853" y="457"/>
                  </a:lnTo>
                  <a:lnTo>
                    <a:pt x="853" y="459"/>
                  </a:lnTo>
                  <a:lnTo>
                    <a:pt x="853" y="461"/>
                  </a:lnTo>
                  <a:lnTo>
                    <a:pt x="855" y="461"/>
                  </a:lnTo>
                  <a:lnTo>
                    <a:pt x="855" y="463"/>
                  </a:lnTo>
                  <a:lnTo>
                    <a:pt x="855" y="465"/>
                  </a:lnTo>
                  <a:lnTo>
                    <a:pt x="857" y="467"/>
                  </a:lnTo>
                  <a:lnTo>
                    <a:pt x="857" y="469"/>
                  </a:lnTo>
                  <a:lnTo>
                    <a:pt x="859" y="471"/>
                  </a:lnTo>
                  <a:lnTo>
                    <a:pt x="859" y="473"/>
                  </a:lnTo>
                  <a:lnTo>
                    <a:pt x="861" y="475"/>
                  </a:lnTo>
                  <a:lnTo>
                    <a:pt x="863" y="477"/>
                  </a:lnTo>
                  <a:lnTo>
                    <a:pt x="863" y="479"/>
                  </a:lnTo>
                  <a:lnTo>
                    <a:pt x="865" y="479"/>
                  </a:lnTo>
                  <a:lnTo>
                    <a:pt x="866" y="481"/>
                  </a:lnTo>
                  <a:lnTo>
                    <a:pt x="868" y="483"/>
                  </a:lnTo>
                  <a:lnTo>
                    <a:pt x="870" y="485"/>
                  </a:lnTo>
                  <a:lnTo>
                    <a:pt x="872" y="485"/>
                  </a:lnTo>
                  <a:lnTo>
                    <a:pt x="872" y="483"/>
                  </a:lnTo>
                  <a:lnTo>
                    <a:pt x="872" y="481"/>
                  </a:lnTo>
                  <a:lnTo>
                    <a:pt x="872" y="479"/>
                  </a:lnTo>
                  <a:lnTo>
                    <a:pt x="872" y="477"/>
                  </a:lnTo>
                  <a:lnTo>
                    <a:pt x="870" y="475"/>
                  </a:lnTo>
                  <a:lnTo>
                    <a:pt x="870" y="473"/>
                  </a:lnTo>
                  <a:lnTo>
                    <a:pt x="872" y="471"/>
                  </a:lnTo>
                  <a:lnTo>
                    <a:pt x="872" y="469"/>
                  </a:lnTo>
                  <a:lnTo>
                    <a:pt x="874" y="467"/>
                  </a:lnTo>
                  <a:lnTo>
                    <a:pt x="876" y="465"/>
                  </a:lnTo>
                  <a:lnTo>
                    <a:pt x="878" y="463"/>
                  </a:lnTo>
                  <a:lnTo>
                    <a:pt x="880" y="463"/>
                  </a:lnTo>
                  <a:lnTo>
                    <a:pt x="880" y="461"/>
                  </a:lnTo>
                  <a:lnTo>
                    <a:pt x="882" y="461"/>
                  </a:lnTo>
                  <a:lnTo>
                    <a:pt x="884" y="459"/>
                  </a:lnTo>
                  <a:lnTo>
                    <a:pt x="886" y="459"/>
                  </a:lnTo>
                  <a:lnTo>
                    <a:pt x="890" y="457"/>
                  </a:lnTo>
                  <a:lnTo>
                    <a:pt x="892" y="457"/>
                  </a:lnTo>
                  <a:lnTo>
                    <a:pt x="894" y="457"/>
                  </a:lnTo>
                  <a:lnTo>
                    <a:pt x="896" y="456"/>
                  </a:lnTo>
                  <a:lnTo>
                    <a:pt x="897" y="456"/>
                  </a:lnTo>
                  <a:lnTo>
                    <a:pt x="899" y="456"/>
                  </a:lnTo>
                  <a:lnTo>
                    <a:pt x="899" y="454"/>
                  </a:lnTo>
                  <a:lnTo>
                    <a:pt x="901" y="454"/>
                  </a:lnTo>
                  <a:lnTo>
                    <a:pt x="903" y="452"/>
                  </a:lnTo>
                  <a:lnTo>
                    <a:pt x="905" y="452"/>
                  </a:lnTo>
                  <a:lnTo>
                    <a:pt x="905" y="450"/>
                  </a:lnTo>
                  <a:lnTo>
                    <a:pt x="907" y="450"/>
                  </a:lnTo>
                  <a:lnTo>
                    <a:pt x="907" y="448"/>
                  </a:lnTo>
                  <a:lnTo>
                    <a:pt x="909" y="446"/>
                  </a:lnTo>
                  <a:lnTo>
                    <a:pt x="911" y="446"/>
                  </a:lnTo>
                  <a:lnTo>
                    <a:pt x="911" y="444"/>
                  </a:lnTo>
                  <a:lnTo>
                    <a:pt x="913" y="442"/>
                  </a:lnTo>
                  <a:lnTo>
                    <a:pt x="915" y="440"/>
                  </a:lnTo>
                  <a:lnTo>
                    <a:pt x="915" y="438"/>
                  </a:lnTo>
                  <a:lnTo>
                    <a:pt x="913" y="436"/>
                  </a:lnTo>
                  <a:lnTo>
                    <a:pt x="913" y="434"/>
                  </a:lnTo>
                  <a:lnTo>
                    <a:pt x="913" y="432"/>
                  </a:lnTo>
                  <a:lnTo>
                    <a:pt x="915" y="430"/>
                  </a:lnTo>
                  <a:lnTo>
                    <a:pt x="915" y="428"/>
                  </a:lnTo>
                  <a:lnTo>
                    <a:pt x="915" y="426"/>
                  </a:lnTo>
                  <a:lnTo>
                    <a:pt x="917" y="426"/>
                  </a:lnTo>
                  <a:lnTo>
                    <a:pt x="917" y="425"/>
                  </a:lnTo>
                  <a:lnTo>
                    <a:pt x="917" y="423"/>
                  </a:lnTo>
                  <a:lnTo>
                    <a:pt x="919" y="421"/>
                  </a:lnTo>
                  <a:lnTo>
                    <a:pt x="921" y="417"/>
                  </a:lnTo>
                  <a:lnTo>
                    <a:pt x="923" y="415"/>
                  </a:lnTo>
                  <a:lnTo>
                    <a:pt x="925" y="415"/>
                  </a:lnTo>
                  <a:lnTo>
                    <a:pt x="925" y="413"/>
                  </a:lnTo>
                  <a:lnTo>
                    <a:pt x="923" y="411"/>
                  </a:lnTo>
                  <a:lnTo>
                    <a:pt x="923" y="409"/>
                  </a:lnTo>
                  <a:lnTo>
                    <a:pt x="923" y="407"/>
                  </a:lnTo>
                  <a:lnTo>
                    <a:pt x="923" y="405"/>
                  </a:lnTo>
                  <a:lnTo>
                    <a:pt x="925" y="405"/>
                  </a:lnTo>
                  <a:lnTo>
                    <a:pt x="925" y="403"/>
                  </a:lnTo>
                  <a:lnTo>
                    <a:pt x="927" y="403"/>
                  </a:lnTo>
                  <a:lnTo>
                    <a:pt x="927" y="401"/>
                  </a:lnTo>
                  <a:lnTo>
                    <a:pt x="928" y="401"/>
                  </a:lnTo>
                  <a:lnTo>
                    <a:pt x="930" y="399"/>
                  </a:lnTo>
                  <a:lnTo>
                    <a:pt x="930" y="397"/>
                  </a:lnTo>
                  <a:lnTo>
                    <a:pt x="930" y="395"/>
                  </a:lnTo>
                  <a:lnTo>
                    <a:pt x="930" y="394"/>
                  </a:lnTo>
                  <a:lnTo>
                    <a:pt x="932" y="392"/>
                  </a:lnTo>
                  <a:lnTo>
                    <a:pt x="934" y="390"/>
                  </a:lnTo>
                  <a:lnTo>
                    <a:pt x="936" y="388"/>
                  </a:lnTo>
                  <a:lnTo>
                    <a:pt x="938" y="386"/>
                  </a:lnTo>
                  <a:lnTo>
                    <a:pt x="940" y="386"/>
                  </a:lnTo>
                  <a:lnTo>
                    <a:pt x="940" y="384"/>
                  </a:lnTo>
                  <a:lnTo>
                    <a:pt x="942" y="382"/>
                  </a:lnTo>
                  <a:lnTo>
                    <a:pt x="944" y="380"/>
                  </a:lnTo>
                  <a:lnTo>
                    <a:pt x="946" y="378"/>
                  </a:lnTo>
                  <a:lnTo>
                    <a:pt x="948" y="376"/>
                  </a:lnTo>
                  <a:lnTo>
                    <a:pt x="948" y="374"/>
                  </a:lnTo>
                  <a:lnTo>
                    <a:pt x="950" y="372"/>
                  </a:lnTo>
                  <a:lnTo>
                    <a:pt x="954" y="374"/>
                  </a:lnTo>
                  <a:lnTo>
                    <a:pt x="954" y="376"/>
                  </a:lnTo>
                  <a:lnTo>
                    <a:pt x="958" y="376"/>
                  </a:lnTo>
                  <a:lnTo>
                    <a:pt x="959" y="376"/>
                  </a:lnTo>
                  <a:lnTo>
                    <a:pt x="961" y="376"/>
                  </a:lnTo>
                  <a:lnTo>
                    <a:pt x="963" y="376"/>
                  </a:lnTo>
                  <a:lnTo>
                    <a:pt x="965" y="378"/>
                  </a:lnTo>
                  <a:lnTo>
                    <a:pt x="969" y="378"/>
                  </a:lnTo>
                  <a:lnTo>
                    <a:pt x="971" y="380"/>
                  </a:lnTo>
                  <a:lnTo>
                    <a:pt x="973" y="382"/>
                  </a:lnTo>
                  <a:lnTo>
                    <a:pt x="975" y="382"/>
                  </a:lnTo>
                  <a:lnTo>
                    <a:pt x="979" y="382"/>
                  </a:lnTo>
                  <a:lnTo>
                    <a:pt x="981" y="382"/>
                  </a:lnTo>
                  <a:lnTo>
                    <a:pt x="985" y="382"/>
                  </a:lnTo>
                  <a:lnTo>
                    <a:pt x="987" y="382"/>
                  </a:lnTo>
                  <a:lnTo>
                    <a:pt x="989" y="382"/>
                  </a:lnTo>
                  <a:lnTo>
                    <a:pt x="990" y="382"/>
                  </a:lnTo>
                  <a:lnTo>
                    <a:pt x="992" y="382"/>
                  </a:lnTo>
                  <a:lnTo>
                    <a:pt x="994" y="382"/>
                  </a:lnTo>
                  <a:lnTo>
                    <a:pt x="996" y="382"/>
                  </a:lnTo>
                  <a:lnTo>
                    <a:pt x="998" y="382"/>
                  </a:lnTo>
                  <a:lnTo>
                    <a:pt x="1000" y="382"/>
                  </a:lnTo>
                  <a:lnTo>
                    <a:pt x="1002" y="382"/>
                  </a:lnTo>
                  <a:lnTo>
                    <a:pt x="1004" y="382"/>
                  </a:lnTo>
                  <a:lnTo>
                    <a:pt x="1006" y="382"/>
                  </a:lnTo>
                  <a:lnTo>
                    <a:pt x="1010" y="382"/>
                  </a:lnTo>
                  <a:lnTo>
                    <a:pt x="1012" y="382"/>
                  </a:lnTo>
                  <a:lnTo>
                    <a:pt x="1014" y="382"/>
                  </a:lnTo>
                  <a:lnTo>
                    <a:pt x="1016" y="384"/>
                  </a:lnTo>
                  <a:lnTo>
                    <a:pt x="1018" y="384"/>
                  </a:lnTo>
                  <a:lnTo>
                    <a:pt x="1020" y="386"/>
                  </a:lnTo>
                  <a:lnTo>
                    <a:pt x="1021" y="386"/>
                  </a:lnTo>
                  <a:lnTo>
                    <a:pt x="1023" y="386"/>
                  </a:lnTo>
                  <a:lnTo>
                    <a:pt x="1029" y="390"/>
                  </a:lnTo>
                  <a:lnTo>
                    <a:pt x="1031" y="390"/>
                  </a:lnTo>
                  <a:lnTo>
                    <a:pt x="1035" y="392"/>
                  </a:lnTo>
                  <a:lnTo>
                    <a:pt x="1037" y="392"/>
                  </a:lnTo>
                  <a:lnTo>
                    <a:pt x="1039" y="392"/>
                  </a:lnTo>
                  <a:lnTo>
                    <a:pt x="1041" y="392"/>
                  </a:lnTo>
                  <a:lnTo>
                    <a:pt x="1043" y="394"/>
                  </a:lnTo>
                  <a:lnTo>
                    <a:pt x="1049" y="394"/>
                  </a:lnTo>
                  <a:lnTo>
                    <a:pt x="1056" y="392"/>
                  </a:lnTo>
                  <a:lnTo>
                    <a:pt x="1062" y="392"/>
                  </a:lnTo>
                  <a:lnTo>
                    <a:pt x="1064" y="390"/>
                  </a:lnTo>
                  <a:lnTo>
                    <a:pt x="1064" y="388"/>
                  </a:lnTo>
                  <a:lnTo>
                    <a:pt x="1064" y="386"/>
                  </a:lnTo>
                  <a:lnTo>
                    <a:pt x="1066" y="386"/>
                  </a:lnTo>
                  <a:lnTo>
                    <a:pt x="1066" y="384"/>
                  </a:lnTo>
                  <a:lnTo>
                    <a:pt x="1068" y="384"/>
                  </a:lnTo>
                  <a:lnTo>
                    <a:pt x="1070" y="382"/>
                  </a:lnTo>
                  <a:lnTo>
                    <a:pt x="1072" y="380"/>
                  </a:lnTo>
                  <a:lnTo>
                    <a:pt x="1072" y="378"/>
                  </a:lnTo>
                  <a:lnTo>
                    <a:pt x="1074" y="378"/>
                  </a:lnTo>
                  <a:lnTo>
                    <a:pt x="1076" y="378"/>
                  </a:lnTo>
                  <a:lnTo>
                    <a:pt x="1078" y="378"/>
                  </a:lnTo>
                  <a:lnTo>
                    <a:pt x="1080" y="380"/>
                  </a:lnTo>
                  <a:lnTo>
                    <a:pt x="1082" y="380"/>
                  </a:lnTo>
                  <a:lnTo>
                    <a:pt x="1083" y="380"/>
                  </a:lnTo>
                  <a:lnTo>
                    <a:pt x="1085" y="382"/>
                  </a:lnTo>
                  <a:lnTo>
                    <a:pt x="1087" y="382"/>
                  </a:lnTo>
                  <a:lnTo>
                    <a:pt x="1091" y="382"/>
                  </a:lnTo>
                  <a:lnTo>
                    <a:pt x="1093" y="382"/>
                  </a:lnTo>
                  <a:lnTo>
                    <a:pt x="1095" y="382"/>
                  </a:lnTo>
                  <a:lnTo>
                    <a:pt x="1097" y="384"/>
                  </a:lnTo>
                  <a:lnTo>
                    <a:pt x="1099" y="386"/>
                  </a:lnTo>
                  <a:lnTo>
                    <a:pt x="1101" y="386"/>
                  </a:lnTo>
                  <a:lnTo>
                    <a:pt x="1103" y="386"/>
                  </a:lnTo>
                  <a:lnTo>
                    <a:pt x="1105" y="388"/>
                  </a:lnTo>
                  <a:lnTo>
                    <a:pt x="1107" y="388"/>
                  </a:lnTo>
                  <a:lnTo>
                    <a:pt x="1109" y="388"/>
                  </a:lnTo>
                  <a:lnTo>
                    <a:pt x="1111" y="388"/>
                  </a:lnTo>
                  <a:lnTo>
                    <a:pt x="1113" y="386"/>
                  </a:lnTo>
                  <a:lnTo>
                    <a:pt x="1114" y="386"/>
                  </a:lnTo>
                  <a:lnTo>
                    <a:pt x="1116" y="386"/>
                  </a:lnTo>
                  <a:lnTo>
                    <a:pt x="1118" y="386"/>
                  </a:lnTo>
                  <a:lnTo>
                    <a:pt x="1120" y="386"/>
                  </a:lnTo>
                  <a:lnTo>
                    <a:pt x="1122" y="386"/>
                  </a:lnTo>
                  <a:lnTo>
                    <a:pt x="1124" y="386"/>
                  </a:lnTo>
                  <a:lnTo>
                    <a:pt x="1126" y="388"/>
                  </a:lnTo>
                  <a:lnTo>
                    <a:pt x="1128" y="388"/>
                  </a:lnTo>
                  <a:lnTo>
                    <a:pt x="1130" y="390"/>
                  </a:lnTo>
                  <a:lnTo>
                    <a:pt x="1132" y="390"/>
                  </a:lnTo>
                  <a:lnTo>
                    <a:pt x="1134" y="390"/>
                  </a:lnTo>
                  <a:lnTo>
                    <a:pt x="1136" y="390"/>
                  </a:lnTo>
                  <a:lnTo>
                    <a:pt x="1138" y="390"/>
                  </a:lnTo>
                  <a:lnTo>
                    <a:pt x="1142" y="390"/>
                  </a:lnTo>
                  <a:lnTo>
                    <a:pt x="1144" y="390"/>
                  </a:lnTo>
                  <a:lnTo>
                    <a:pt x="1145" y="390"/>
                  </a:lnTo>
                  <a:lnTo>
                    <a:pt x="1147" y="388"/>
                  </a:lnTo>
                  <a:lnTo>
                    <a:pt x="1149" y="388"/>
                  </a:lnTo>
                  <a:lnTo>
                    <a:pt x="1151" y="388"/>
                  </a:lnTo>
                  <a:lnTo>
                    <a:pt x="1153" y="388"/>
                  </a:lnTo>
                  <a:lnTo>
                    <a:pt x="1155" y="388"/>
                  </a:lnTo>
                  <a:lnTo>
                    <a:pt x="1159" y="388"/>
                  </a:lnTo>
                  <a:lnTo>
                    <a:pt x="1159" y="386"/>
                  </a:lnTo>
                  <a:lnTo>
                    <a:pt x="1161" y="386"/>
                  </a:lnTo>
                  <a:lnTo>
                    <a:pt x="1163" y="386"/>
                  </a:lnTo>
                  <a:lnTo>
                    <a:pt x="1165" y="384"/>
                  </a:lnTo>
                  <a:lnTo>
                    <a:pt x="1167" y="384"/>
                  </a:lnTo>
                  <a:lnTo>
                    <a:pt x="1169" y="384"/>
                  </a:lnTo>
                  <a:lnTo>
                    <a:pt x="1171" y="382"/>
                  </a:lnTo>
                  <a:lnTo>
                    <a:pt x="1173" y="382"/>
                  </a:lnTo>
                  <a:lnTo>
                    <a:pt x="1175" y="382"/>
                  </a:lnTo>
                  <a:lnTo>
                    <a:pt x="1177" y="382"/>
                  </a:lnTo>
                  <a:lnTo>
                    <a:pt x="1180" y="380"/>
                  </a:lnTo>
                  <a:lnTo>
                    <a:pt x="1182" y="380"/>
                  </a:lnTo>
                  <a:lnTo>
                    <a:pt x="1184" y="382"/>
                  </a:lnTo>
                  <a:lnTo>
                    <a:pt x="1186" y="382"/>
                  </a:lnTo>
                  <a:lnTo>
                    <a:pt x="1188" y="384"/>
                  </a:lnTo>
                  <a:lnTo>
                    <a:pt x="1190" y="386"/>
                  </a:lnTo>
                  <a:lnTo>
                    <a:pt x="1192" y="386"/>
                  </a:lnTo>
                  <a:lnTo>
                    <a:pt x="1194" y="386"/>
                  </a:lnTo>
                  <a:lnTo>
                    <a:pt x="1196" y="386"/>
                  </a:lnTo>
                  <a:lnTo>
                    <a:pt x="1198" y="386"/>
                  </a:lnTo>
                  <a:lnTo>
                    <a:pt x="1200" y="384"/>
                  </a:lnTo>
                  <a:lnTo>
                    <a:pt x="1202" y="384"/>
                  </a:lnTo>
                  <a:lnTo>
                    <a:pt x="1204" y="384"/>
                  </a:lnTo>
                  <a:lnTo>
                    <a:pt x="1206" y="384"/>
                  </a:lnTo>
                  <a:lnTo>
                    <a:pt x="1208" y="384"/>
                  </a:lnTo>
                  <a:lnTo>
                    <a:pt x="1209" y="384"/>
                  </a:lnTo>
                  <a:lnTo>
                    <a:pt x="1211" y="384"/>
                  </a:lnTo>
                  <a:lnTo>
                    <a:pt x="1211" y="382"/>
                  </a:lnTo>
                  <a:lnTo>
                    <a:pt x="1213" y="382"/>
                  </a:lnTo>
                  <a:lnTo>
                    <a:pt x="1215" y="382"/>
                  </a:lnTo>
                  <a:lnTo>
                    <a:pt x="1215" y="380"/>
                  </a:lnTo>
                  <a:lnTo>
                    <a:pt x="1217" y="380"/>
                  </a:lnTo>
                  <a:lnTo>
                    <a:pt x="1219" y="380"/>
                  </a:lnTo>
                  <a:lnTo>
                    <a:pt x="1221" y="380"/>
                  </a:lnTo>
                  <a:lnTo>
                    <a:pt x="1223" y="380"/>
                  </a:lnTo>
                  <a:lnTo>
                    <a:pt x="1225" y="380"/>
                  </a:lnTo>
                  <a:lnTo>
                    <a:pt x="1227" y="382"/>
                  </a:lnTo>
                  <a:lnTo>
                    <a:pt x="1229" y="382"/>
                  </a:lnTo>
                  <a:lnTo>
                    <a:pt x="1231" y="382"/>
                  </a:lnTo>
                  <a:lnTo>
                    <a:pt x="1233" y="384"/>
                  </a:lnTo>
                  <a:lnTo>
                    <a:pt x="1235" y="384"/>
                  </a:lnTo>
                  <a:lnTo>
                    <a:pt x="1237" y="384"/>
                  </a:lnTo>
                  <a:lnTo>
                    <a:pt x="1239" y="384"/>
                  </a:lnTo>
                  <a:lnTo>
                    <a:pt x="1240" y="384"/>
                  </a:lnTo>
                  <a:lnTo>
                    <a:pt x="1242" y="382"/>
                  </a:lnTo>
                  <a:lnTo>
                    <a:pt x="1244" y="384"/>
                  </a:lnTo>
                  <a:lnTo>
                    <a:pt x="1246" y="384"/>
                  </a:lnTo>
                  <a:lnTo>
                    <a:pt x="1248" y="384"/>
                  </a:lnTo>
                  <a:lnTo>
                    <a:pt x="1250" y="384"/>
                  </a:lnTo>
                  <a:lnTo>
                    <a:pt x="1252" y="384"/>
                  </a:lnTo>
                  <a:lnTo>
                    <a:pt x="1254" y="382"/>
                  </a:lnTo>
                  <a:lnTo>
                    <a:pt x="1256" y="380"/>
                  </a:lnTo>
                  <a:lnTo>
                    <a:pt x="1258" y="380"/>
                  </a:lnTo>
                  <a:lnTo>
                    <a:pt x="1258" y="378"/>
                  </a:lnTo>
                  <a:lnTo>
                    <a:pt x="1260" y="378"/>
                  </a:lnTo>
                  <a:lnTo>
                    <a:pt x="1260" y="376"/>
                  </a:lnTo>
                  <a:lnTo>
                    <a:pt x="1262" y="374"/>
                  </a:lnTo>
                  <a:lnTo>
                    <a:pt x="1264" y="374"/>
                  </a:lnTo>
                  <a:lnTo>
                    <a:pt x="1266" y="372"/>
                  </a:lnTo>
                  <a:lnTo>
                    <a:pt x="1268" y="372"/>
                  </a:lnTo>
                  <a:lnTo>
                    <a:pt x="1270" y="370"/>
                  </a:lnTo>
                  <a:lnTo>
                    <a:pt x="1271" y="370"/>
                  </a:lnTo>
                  <a:lnTo>
                    <a:pt x="1271" y="368"/>
                  </a:lnTo>
                  <a:lnTo>
                    <a:pt x="1271" y="366"/>
                  </a:lnTo>
                  <a:lnTo>
                    <a:pt x="1273" y="366"/>
                  </a:lnTo>
                  <a:lnTo>
                    <a:pt x="1273" y="364"/>
                  </a:lnTo>
                  <a:lnTo>
                    <a:pt x="1273" y="363"/>
                  </a:lnTo>
                  <a:lnTo>
                    <a:pt x="1275" y="361"/>
                  </a:lnTo>
                  <a:lnTo>
                    <a:pt x="1277" y="361"/>
                  </a:lnTo>
                  <a:lnTo>
                    <a:pt x="1277" y="359"/>
                  </a:lnTo>
                  <a:lnTo>
                    <a:pt x="1279" y="357"/>
                  </a:lnTo>
                  <a:lnTo>
                    <a:pt x="1281" y="357"/>
                  </a:lnTo>
                  <a:lnTo>
                    <a:pt x="1283" y="355"/>
                  </a:lnTo>
                  <a:lnTo>
                    <a:pt x="1285" y="355"/>
                  </a:lnTo>
                  <a:lnTo>
                    <a:pt x="1287" y="355"/>
                  </a:lnTo>
                  <a:lnTo>
                    <a:pt x="1289" y="353"/>
                  </a:lnTo>
                  <a:lnTo>
                    <a:pt x="1291" y="351"/>
                  </a:lnTo>
                  <a:lnTo>
                    <a:pt x="1291" y="349"/>
                  </a:lnTo>
                  <a:lnTo>
                    <a:pt x="1291" y="347"/>
                  </a:lnTo>
                  <a:lnTo>
                    <a:pt x="1293" y="345"/>
                  </a:lnTo>
                  <a:lnTo>
                    <a:pt x="1295" y="343"/>
                  </a:lnTo>
                  <a:lnTo>
                    <a:pt x="1297" y="341"/>
                  </a:lnTo>
                  <a:lnTo>
                    <a:pt x="1297" y="339"/>
                  </a:lnTo>
                  <a:lnTo>
                    <a:pt x="1299" y="335"/>
                  </a:lnTo>
                  <a:lnTo>
                    <a:pt x="1301" y="333"/>
                  </a:lnTo>
                  <a:lnTo>
                    <a:pt x="1301" y="332"/>
                  </a:lnTo>
                  <a:lnTo>
                    <a:pt x="1301" y="330"/>
                  </a:lnTo>
                  <a:lnTo>
                    <a:pt x="1301" y="328"/>
                  </a:lnTo>
                  <a:lnTo>
                    <a:pt x="1302" y="326"/>
                  </a:lnTo>
                  <a:lnTo>
                    <a:pt x="1302" y="324"/>
                  </a:lnTo>
                  <a:lnTo>
                    <a:pt x="1302" y="322"/>
                  </a:lnTo>
                  <a:lnTo>
                    <a:pt x="1322" y="293"/>
                  </a:lnTo>
                  <a:lnTo>
                    <a:pt x="1320" y="304"/>
                  </a:lnTo>
                  <a:lnTo>
                    <a:pt x="1316" y="316"/>
                  </a:lnTo>
                  <a:lnTo>
                    <a:pt x="1320" y="324"/>
                  </a:lnTo>
                  <a:lnTo>
                    <a:pt x="1332" y="335"/>
                  </a:lnTo>
                  <a:lnTo>
                    <a:pt x="1335" y="341"/>
                  </a:lnTo>
                  <a:lnTo>
                    <a:pt x="1341" y="347"/>
                  </a:lnTo>
                  <a:lnTo>
                    <a:pt x="1341" y="353"/>
                  </a:lnTo>
                  <a:lnTo>
                    <a:pt x="1335" y="357"/>
                  </a:lnTo>
                  <a:lnTo>
                    <a:pt x="1328" y="361"/>
                  </a:lnTo>
                  <a:lnTo>
                    <a:pt x="1320" y="366"/>
                  </a:lnTo>
                  <a:lnTo>
                    <a:pt x="1320" y="368"/>
                  </a:lnTo>
                  <a:lnTo>
                    <a:pt x="1318" y="370"/>
                  </a:lnTo>
                  <a:lnTo>
                    <a:pt x="1316" y="374"/>
                  </a:lnTo>
                  <a:lnTo>
                    <a:pt x="1314" y="376"/>
                  </a:lnTo>
                  <a:lnTo>
                    <a:pt x="1312" y="380"/>
                  </a:lnTo>
                  <a:lnTo>
                    <a:pt x="1310" y="382"/>
                  </a:lnTo>
                  <a:lnTo>
                    <a:pt x="1310" y="386"/>
                  </a:lnTo>
                  <a:lnTo>
                    <a:pt x="1310" y="390"/>
                  </a:lnTo>
                  <a:lnTo>
                    <a:pt x="1308" y="394"/>
                  </a:lnTo>
                  <a:lnTo>
                    <a:pt x="1308" y="399"/>
                  </a:lnTo>
                  <a:lnTo>
                    <a:pt x="1306" y="401"/>
                  </a:lnTo>
                  <a:lnTo>
                    <a:pt x="1306" y="405"/>
                  </a:lnTo>
                  <a:lnTo>
                    <a:pt x="1304" y="409"/>
                  </a:lnTo>
                  <a:lnTo>
                    <a:pt x="1302" y="411"/>
                  </a:lnTo>
                  <a:lnTo>
                    <a:pt x="1301" y="415"/>
                  </a:lnTo>
                  <a:lnTo>
                    <a:pt x="1299" y="417"/>
                  </a:lnTo>
                  <a:lnTo>
                    <a:pt x="1297" y="421"/>
                  </a:lnTo>
                  <a:lnTo>
                    <a:pt x="1295" y="425"/>
                  </a:lnTo>
                  <a:lnTo>
                    <a:pt x="1295" y="428"/>
                  </a:lnTo>
                  <a:lnTo>
                    <a:pt x="1295" y="432"/>
                  </a:lnTo>
                  <a:lnTo>
                    <a:pt x="1295" y="434"/>
                  </a:lnTo>
                  <a:lnTo>
                    <a:pt x="1295" y="438"/>
                  </a:lnTo>
                  <a:lnTo>
                    <a:pt x="1293" y="440"/>
                  </a:lnTo>
                  <a:lnTo>
                    <a:pt x="1293" y="44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957" y="3332"/>
              <a:ext cx="1770" cy="374"/>
            </a:xfrm>
            <a:custGeom>
              <a:avLst/>
              <a:gdLst>
                <a:gd name="T0" fmla="*/ 1632 w 1770"/>
                <a:gd name="T1" fmla="*/ 54 h 374"/>
                <a:gd name="T2" fmla="*/ 1667 w 1770"/>
                <a:gd name="T3" fmla="*/ 105 h 374"/>
                <a:gd name="T4" fmla="*/ 1714 w 1770"/>
                <a:gd name="T5" fmla="*/ 141 h 374"/>
                <a:gd name="T6" fmla="*/ 1743 w 1770"/>
                <a:gd name="T7" fmla="*/ 199 h 374"/>
                <a:gd name="T8" fmla="*/ 1762 w 1770"/>
                <a:gd name="T9" fmla="*/ 258 h 374"/>
                <a:gd name="T10" fmla="*/ 1745 w 1770"/>
                <a:gd name="T11" fmla="*/ 271 h 374"/>
                <a:gd name="T12" fmla="*/ 1733 w 1770"/>
                <a:gd name="T13" fmla="*/ 293 h 374"/>
                <a:gd name="T14" fmla="*/ 1721 w 1770"/>
                <a:gd name="T15" fmla="*/ 320 h 374"/>
                <a:gd name="T16" fmla="*/ 1702 w 1770"/>
                <a:gd name="T17" fmla="*/ 293 h 374"/>
                <a:gd name="T18" fmla="*/ 1698 w 1770"/>
                <a:gd name="T19" fmla="*/ 281 h 374"/>
                <a:gd name="T20" fmla="*/ 1679 w 1770"/>
                <a:gd name="T21" fmla="*/ 302 h 374"/>
                <a:gd name="T22" fmla="*/ 1655 w 1770"/>
                <a:gd name="T23" fmla="*/ 298 h 374"/>
                <a:gd name="T24" fmla="*/ 1630 w 1770"/>
                <a:gd name="T25" fmla="*/ 316 h 374"/>
                <a:gd name="T26" fmla="*/ 1609 w 1770"/>
                <a:gd name="T27" fmla="*/ 325 h 374"/>
                <a:gd name="T28" fmla="*/ 1588 w 1770"/>
                <a:gd name="T29" fmla="*/ 351 h 374"/>
                <a:gd name="T30" fmla="*/ 1572 w 1770"/>
                <a:gd name="T31" fmla="*/ 362 h 374"/>
                <a:gd name="T32" fmla="*/ 1539 w 1770"/>
                <a:gd name="T33" fmla="*/ 370 h 374"/>
                <a:gd name="T34" fmla="*/ 1508 w 1770"/>
                <a:gd name="T35" fmla="*/ 358 h 374"/>
                <a:gd name="T36" fmla="*/ 1479 w 1770"/>
                <a:gd name="T37" fmla="*/ 353 h 374"/>
                <a:gd name="T38" fmla="*/ 1442 w 1770"/>
                <a:gd name="T39" fmla="*/ 329 h 374"/>
                <a:gd name="T40" fmla="*/ 1415 w 1770"/>
                <a:gd name="T41" fmla="*/ 306 h 374"/>
                <a:gd name="T42" fmla="*/ 1405 w 1770"/>
                <a:gd name="T43" fmla="*/ 281 h 374"/>
                <a:gd name="T44" fmla="*/ 1396 w 1770"/>
                <a:gd name="T45" fmla="*/ 258 h 374"/>
                <a:gd name="T46" fmla="*/ 1372 w 1770"/>
                <a:gd name="T47" fmla="*/ 242 h 374"/>
                <a:gd name="T48" fmla="*/ 1328 w 1770"/>
                <a:gd name="T49" fmla="*/ 234 h 374"/>
                <a:gd name="T50" fmla="*/ 1293 w 1770"/>
                <a:gd name="T51" fmla="*/ 236 h 374"/>
                <a:gd name="T52" fmla="*/ 1266 w 1770"/>
                <a:gd name="T53" fmla="*/ 231 h 374"/>
                <a:gd name="T54" fmla="*/ 1233 w 1770"/>
                <a:gd name="T55" fmla="*/ 219 h 374"/>
                <a:gd name="T56" fmla="*/ 1206 w 1770"/>
                <a:gd name="T57" fmla="*/ 238 h 374"/>
                <a:gd name="T58" fmla="*/ 1165 w 1770"/>
                <a:gd name="T59" fmla="*/ 236 h 374"/>
                <a:gd name="T60" fmla="*/ 1132 w 1770"/>
                <a:gd name="T61" fmla="*/ 227 h 374"/>
                <a:gd name="T62" fmla="*/ 1095 w 1770"/>
                <a:gd name="T63" fmla="*/ 227 h 374"/>
                <a:gd name="T64" fmla="*/ 1060 w 1770"/>
                <a:gd name="T65" fmla="*/ 221 h 374"/>
                <a:gd name="T66" fmla="*/ 1043 w 1770"/>
                <a:gd name="T67" fmla="*/ 248 h 374"/>
                <a:gd name="T68" fmla="*/ 1020 w 1770"/>
                <a:gd name="T69" fmla="*/ 277 h 374"/>
                <a:gd name="T70" fmla="*/ 979 w 1770"/>
                <a:gd name="T71" fmla="*/ 304 h 374"/>
                <a:gd name="T72" fmla="*/ 944 w 1770"/>
                <a:gd name="T73" fmla="*/ 335 h 374"/>
                <a:gd name="T74" fmla="*/ 905 w 1770"/>
                <a:gd name="T75" fmla="*/ 318 h 374"/>
                <a:gd name="T76" fmla="*/ 876 w 1770"/>
                <a:gd name="T77" fmla="*/ 306 h 374"/>
                <a:gd name="T78" fmla="*/ 841 w 1770"/>
                <a:gd name="T79" fmla="*/ 347 h 374"/>
                <a:gd name="T80" fmla="*/ 809 w 1770"/>
                <a:gd name="T81" fmla="*/ 339 h 374"/>
                <a:gd name="T82" fmla="*/ 766 w 1770"/>
                <a:gd name="T83" fmla="*/ 349 h 374"/>
                <a:gd name="T84" fmla="*/ 727 w 1770"/>
                <a:gd name="T85" fmla="*/ 349 h 374"/>
                <a:gd name="T86" fmla="*/ 704 w 1770"/>
                <a:gd name="T87" fmla="*/ 314 h 374"/>
                <a:gd name="T88" fmla="*/ 661 w 1770"/>
                <a:gd name="T89" fmla="*/ 267 h 374"/>
                <a:gd name="T90" fmla="*/ 630 w 1770"/>
                <a:gd name="T91" fmla="*/ 213 h 374"/>
                <a:gd name="T92" fmla="*/ 580 w 1770"/>
                <a:gd name="T93" fmla="*/ 215 h 374"/>
                <a:gd name="T94" fmla="*/ 516 w 1770"/>
                <a:gd name="T95" fmla="*/ 199 h 374"/>
                <a:gd name="T96" fmla="*/ 452 w 1770"/>
                <a:gd name="T97" fmla="*/ 184 h 374"/>
                <a:gd name="T98" fmla="*/ 421 w 1770"/>
                <a:gd name="T99" fmla="*/ 182 h 374"/>
                <a:gd name="T100" fmla="*/ 386 w 1770"/>
                <a:gd name="T101" fmla="*/ 159 h 374"/>
                <a:gd name="T102" fmla="*/ 351 w 1770"/>
                <a:gd name="T103" fmla="*/ 141 h 374"/>
                <a:gd name="T104" fmla="*/ 307 w 1770"/>
                <a:gd name="T105" fmla="*/ 122 h 374"/>
                <a:gd name="T106" fmla="*/ 256 w 1770"/>
                <a:gd name="T107" fmla="*/ 120 h 374"/>
                <a:gd name="T108" fmla="*/ 219 w 1770"/>
                <a:gd name="T109" fmla="*/ 85 h 374"/>
                <a:gd name="T110" fmla="*/ 181 w 1770"/>
                <a:gd name="T111" fmla="*/ 43 h 374"/>
                <a:gd name="T112" fmla="*/ 142 w 1770"/>
                <a:gd name="T113" fmla="*/ 39 h 374"/>
                <a:gd name="T114" fmla="*/ 115 w 1770"/>
                <a:gd name="T115" fmla="*/ 21 h 374"/>
                <a:gd name="T116" fmla="*/ 57 w 1770"/>
                <a:gd name="T117" fmla="*/ 2 h 374"/>
                <a:gd name="T118" fmla="*/ 10 w 1770"/>
                <a:gd name="T119" fmla="*/ 23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70" h="374">
                  <a:moveTo>
                    <a:pt x="1644" y="0"/>
                  </a:moveTo>
                  <a:lnTo>
                    <a:pt x="1644" y="4"/>
                  </a:lnTo>
                  <a:lnTo>
                    <a:pt x="1644" y="8"/>
                  </a:lnTo>
                  <a:lnTo>
                    <a:pt x="1644" y="11"/>
                  </a:lnTo>
                  <a:lnTo>
                    <a:pt x="1646" y="17"/>
                  </a:lnTo>
                  <a:lnTo>
                    <a:pt x="1646" y="21"/>
                  </a:lnTo>
                  <a:lnTo>
                    <a:pt x="1644" y="25"/>
                  </a:lnTo>
                  <a:lnTo>
                    <a:pt x="1644" y="29"/>
                  </a:lnTo>
                  <a:lnTo>
                    <a:pt x="1642" y="33"/>
                  </a:lnTo>
                  <a:lnTo>
                    <a:pt x="1642" y="35"/>
                  </a:lnTo>
                  <a:lnTo>
                    <a:pt x="1640" y="39"/>
                  </a:lnTo>
                  <a:lnTo>
                    <a:pt x="1638" y="41"/>
                  </a:lnTo>
                  <a:lnTo>
                    <a:pt x="1636" y="43"/>
                  </a:lnTo>
                  <a:lnTo>
                    <a:pt x="1636" y="44"/>
                  </a:lnTo>
                  <a:lnTo>
                    <a:pt x="1634" y="48"/>
                  </a:lnTo>
                  <a:lnTo>
                    <a:pt x="1632" y="50"/>
                  </a:lnTo>
                  <a:lnTo>
                    <a:pt x="1632" y="54"/>
                  </a:lnTo>
                  <a:lnTo>
                    <a:pt x="1632" y="60"/>
                  </a:lnTo>
                  <a:lnTo>
                    <a:pt x="1634" y="64"/>
                  </a:lnTo>
                  <a:lnTo>
                    <a:pt x="1636" y="64"/>
                  </a:lnTo>
                  <a:lnTo>
                    <a:pt x="1638" y="66"/>
                  </a:lnTo>
                  <a:lnTo>
                    <a:pt x="1642" y="68"/>
                  </a:lnTo>
                  <a:lnTo>
                    <a:pt x="1644" y="70"/>
                  </a:lnTo>
                  <a:lnTo>
                    <a:pt x="1648" y="72"/>
                  </a:lnTo>
                  <a:lnTo>
                    <a:pt x="1650" y="74"/>
                  </a:lnTo>
                  <a:lnTo>
                    <a:pt x="1652" y="77"/>
                  </a:lnTo>
                  <a:lnTo>
                    <a:pt x="1652" y="81"/>
                  </a:lnTo>
                  <a:lnTo>
                    <a:pt x="1653" y="85"/>
                  </a:lnTo>
                  <a:lnTo>
                    <a:pt x="1655" y="89"/>
                  </a:lnTo>
                  <a:lnTo>
                    <a:pt x="1657" y="95"/>
                  </a:lnTo>
                  <a:lnTo>
                    <a:pt x="1659" y="99"/>
                  </a:lnTo>
                  <a:lnTo>
                    <a:pt x="1661" y="101"/>
                  </a:lnTo>
                  <a:lnTo>
                    <a:pt x="1665" y="103"/>
                  </a:lnTo>
                  <a:lnTo>
                    <a:pt x="1667" y="105"/>
                  </a:lnTo>
                  <a:lnTo>
                    <a:pt x="1671" y="106"/>
                  </a:lnTo>
                  <a:lnTo>
                    <a:pt x="1675" y="106"/>
                  </a:lnTo>
                  <a:lnTo>
                    <a:pt x="1679" y="108"/>
                  </a:lnTo>
                  <a:lnTo>
                    <a:pt x="1683" y="110"/>
                  </a:lnTo>
                  <a:lnTo>
                    <a:pt x="1686" y="110"/>
                  </a:lnTo>
                  <a:lnTo>
                    <a:pt x="1688" y="112"/>
                  </a:lnTo>
                  <a:lnTo>
                    <a:pt x="1692" y="116"/>
                  </a:lnTo>
                  <a:lnTo>
                    <a:pt x="1694" y="118"/>
                  </a:lnTo>
                  <a:lnTo>
                    <a:pt x="1696" y="122"/>
                  </a:lnTo>
                  <a:lnTo>
                    <a:pt x="1696" y="126"/>
                  </a:lnTo>
                  <a:lnTo>
                    <a:pt x="1698" y="130"/>
                  </a:lnTo>
                  <a:lnTo>
                    <a:pt x="1702" y="134"/>
                  </a:lnTo>
                  <a:lnTo>
                    <a:pt x="1704" y="134"/>
                  </a:lnTo>
                  <a:lnTo>
                    <a:pt x="1704" y="136"/>
                  </a:lnTo>
                  <a:lnTo>
                    <a:pt x="1708" y="137"/>
                  </a:lnTo>
                  <a:lnTo>
                    <a:pt x="1712" y="139"/>
                  </a:lnTo>
                  <a:lnTo>
                    <a:pt x="1714" y="141"/>
                  </a:lnTo>
                  <a:lnTo>
                    <a:pt x="1715" y="143"/>
                  </a:lnTo>
                  <a:lnTo>
                    <a:pt x="1719" y="145"/>
                  </a:lnTo>
                  <a:lnTo>
                    <a:pt x="1721" y="149"/>
                  </a:lnTo>
                  <a:lnTo>
                    <a:pt x="1723" y="153"/>
                  </a:lnTo>
                  <a:lnTo>
                    <a:pt x="1723" y="159"/>
                  </a:lnTo>
                  <a:lnTo>
                    <a:pt x="1723" y="163"/>
                  </a:lnTo>
                  <a:lnTo>
                    <a:pt x="1723" y="167"/>
                  </a:lnTo>
                  <a:lnTo>
                    <a:pt x="1723" y="170"/>
                  </a:lnTo>
                  <a:lnTo>
                    <a:pt x="1725" y="174"/>
                  </a:lnTo>
                  <a:lnTo>
                    <a:pt x="1727" y="178"/>
                  </a:lnTo>
                  <a:lnTo>
                    <a:pt x="1729" y="182"/>
                  </a:lnTo>
                  <a:lnTo>
                    <a:pt x="1733" y="184"/>
                  </a:lnTo>
                  <a:lnTo>
                    <a:pt x="1735" y="186"/>
                  </a:lnTo>
                  <a:lnTo>
                    <a:pt x="1739" y="188"/>
                  </a:lnTo>
                  <a:lnTo>
                    <a:pt x="1741" y="190"/>
                  </a:lnTo>
                  <a:lnTo>
                    <a:pt x="1743" y="196"/>
                  </a:lnTo>
                  <a:lnTo>
                    <a:pt x="1743" y="199"/>
                  </a:lnTo>
                  <a:lnTo>
                    <a:pt x="1741" y="203"/>
                  </a:lnTo>
                  <a:lnTo>
                    <a:pt x="1743" y="209"/>
                  </a:lnTo>
                  <a:lnTo>
                    <a:pt x="1745" y="211"/>
                  </a:lnTo>
                  <a:lnTo>
                    <a:pt x="1748" y="213"/>
                  </a:lnTo>
                  <a:lnTo>
                    <a:pt x="1752" y="215"/>
                  </a:lnTo>
                  <a:lnTo>
                    <a:pt x="1754" y="217"/>
                  </a:lnTo>
                  <a:lnTo>
                    <a:pt x="1758" y="219"/>
                  </a:lnTo>
                  <a:lnTo>
                    <a:pt x="1760" y="223"/>
                  </a:lnTo>
                  <a:lnTo>
                    <a:pt x="1760" y="227"/>
                  </a:lnTo>
                  <a:lnTo>
                    <a:pt x="1760" y="231"/>
                  </a:lnTo>
                  <a:lnTo>
                    <a:pt x="1758" y="234"/>
                  </a:lnTo>
                  <a:lnTo>
                    <a:pt x="1758" y="238"/>
                  </a:lnTo>
                  <a:lnTo>
                    <a:pt x="1756" y="242"/>
                  </a:lnTo>
                  <a:lnTo>
                    <a:pt x="1756" y="246"/>
                  </a:lnTo>
                  <a:lnTo>
                    <a:pt x="1758" y="250"/>
                  </a:lnTo>
                  <a:lnTo>
                    <a:pt x="1760" y="254"/>
                  </a:lnTo>
                  <a:lnTo>
                    <a:pt x="1762" y="258"/>
                  </a:lnTo>
                  <a:lnTo>
                    <a:pt x="1762" y="263"/>
                  </a:lnTo>
                  <a:lnTo>
                    <a:pt x="1764" y="267"/>
                  </a:lnTo>
                  <a:lnTo>
                    <a:pt x="1766" y="271"/>
                  </a:lnTo>
                  <a:lnTo>
                    <a:pt x="1766" y="277"/>
                  </a:lnTo>
                  <a:lnTo>
                    <a:pt x="1768" y="281"/>
                  </a:lnTo>
                  <a:lnTo>
                    <a:pt x="1768" y="285"/>
                  </a:lnTo>
                  <a:lnTo>
                    <a:pt x="1770" y="289"/>
                  </a:lnTo>
                  <a:lnTo>
                    <a:pt x="1754" y="285"/>
                  </a:lnTo>
                  <a:lnTo>
                    <a:pt x="1752" y="285"/>
                  </a:lnTo>
                  <a:lnTo>
                    <a:pt x="1752" y="283"/>
                  </a:lnTo>
                  <a:lnTo>
                    <a:pt x="1752" y="281"/>
                  </a:lnTo>
                  <a:lnTo>
                    <a:pt x="1750" y="279"/>
                  </a:lnTo>
                  <a:lnTo>
                    <a:pt x="1750" y="277"/>
                  </a:lnTo>
                  <a:lnTo>
                    <a:pt x="1750" y="275"/>
                  </a:lnTo>
                  <a:lnTo>
                    <a:pt x="1748" y="273"/>
                  </a:lnTo>
                  <a:lnTo>
                    <a:pt x="1746" y="271"/>
                  </a:lnTo>
                  <a:lnTo>
                    <a:pt x="1745" y="271"/>
                  </a:lnTo>
                  <a:lnTo>
                    <a:pt x="1745" y="273"/>
                  </a:lnTo>
                  <a:lnTo>
                    <a:pt x="1745" y="275"/>
                  </a:lnTo>
                  <a:lnTo>
                    <a:pt x="1745" y="277"/>
                  </a:lnTo>
                  <a:lnTo>
                    <a:pt x="1745" y="279"/>
                  </a:lnTo>
                  <a:lnTo>
                    <a:pt x="1745" y="281"/>
                  </a:lnTo>
                  <a:lnTo>
                    <a:pt x="1745" y="283"/>
                  </a:lnTo>
                  <a:lnTo>
                    <a:pt x="1743" y="285"/>
                  </a:lnTo>
                  <a:lnTo>
                    <a:pt x="1743" y="287"/>
                  </a:lnTo>
                  <a:lnTo>
                    <a:pt x="1743" y="289"/>
                  </a:lnTo>
                  <a:lnTo>
                    <a:pt x="1743" y="291"/>
                  </a:lnTo>
                  <a:lnTo>
                    <a:pt x="1741" y="293"/>
                  </a:lnTo>
                  <a:lnTo>
                    <a:pt x="1739" y="294"/>
                  </a:lnTo>
                  <a:lnTo>
                    <a:pt x="1737" y="296"/>
                  </a:lnTo>
                  <a:lnTo>
                    <a:pt x="1735" y="298"/>
                  </a:lnTo>
                  <a:lnTo>
                    <a:pt x="1733" y="296"/>
                  </a:lnTo>
                  <a:lnTo>
                    <a:pt x="1733" y="294"/>
                  </a:lnTo>
                  <a:lnTo>
                    <a:pt x="1733" y="293"/>
                  </a:lnTo>
                  <a:lnTo>
                    <a:pt x="1731" y="291"/>
                  </a:lnTo>
                  <a:lnTo>
                    <a:pt x="1731" y="293"/>
                  </a:lnTo>
                  <a:lnTo>
                    <a:pt x="1731" y="294"/>
                  </a:lnTo>
                  <a:lnTo>
                    <a:pt x="1729" y="294"/>
                  </a:lnTo>
                  <a:lnTo>
                    <a:pt x="1729" y="296"/>
                  </a:lnTo>
                  <a:lnTo>
                    <a:pt x="1727" y="298"/>
                  </a:lnTo>
                  <a:lnTo>
                    <a:pt x="1727" y="300"/>
                  </a:lnTo>
                  <a:lnTo>
                    <a:pt x="1727" y="302"/>
                  </a:lnTo>
                  <a:lnTo>
                    <a:pt x="1727" y="304"/>
                  </a:lnTo>
                  <a:lnTo>
                    <a:pt x="1725" y="306"/>
                  </a:lnTo>
                  <a:lnTo>
                    <a:pt x="1723" y="306"/>
                  </a:lnTo>
                  <a:lnTo>
                    <a:pt x="1723" y="308"/>
                  </a:lnTo>
                  <a:lnTo>
                    <a:pt x="1723" y="310"/>
                  </a:lnTo>
                  <a:lnTo>
                    <a:pt x="1723" y="312"/>
                  </a:lnTo>
                  <a:lnTo>
                    <a:pt x="1723" y="314"/>
                  </a:lnTo>
                  <a:lnTo>
                    <a:pt x="1723" y="316"/>
                  </a:lnTo>
                  <a:lnTo>
                    <a:pt x="1721" y="320"/>
                  </a:lnTo>
                  <a:lnTo>
                    <a:pt x="1719" y="320"/>
                  </a:lnTo>
                  <a:lnTo>
                    <a:pt x="1719" y="322"/>
                  </a:lnTo>
                  <a:lnTo>
                    <a:pt x="1715" y="320"/>
                  </a:lnTo>
                  <a:lnTo>
                    <a:pt x="1714" y="320"/>
                  </a:lnTo>
                  <a:lnTo>
                    <a:pt x="1714" y="316"/>
                  </a:lnTo>
                  <a:lnTo>
                    <a:pt x="1712" y="314"/>
                  </a:lnTo>
                  <a:lnTo>
                    <a:pt x="1708" y="312"/>
                  </a:lnTo>
                  <a:lnTo>
                    <a:pt x="1706" y="310"/>
                  </a:lnTo>
                  <a:lnTo>
                    <a:pt x="1704" y="308"/>
                  </a:lnTo>
                  <a:lnTo>
                    <a:pt x="1704" y="306"/>
                  </a:lnTo>
                  <a:lnTo>
                    <a:pt x="1704" y="304"/>
                  </a:lnTo>
                  <a:lnTo>
                    <a:pt x="1702" y="302"/>
                  </a:lnTo>
                  <a:lnTo>
                    <a:pt x="1702" y="300"/>
                  </a:lnTo>
                  <a:lnTo>
                    <a:pt x="1702" y="298"/>
                  </a:lnTo>
                  <a:lnTo>
                    <a:pt x="1702" y="296"/>
                  </a:lnTo>
                  <a:lnTo>
                    <a:pt x="1702" y="294"/>
                  </a:lnTo>
                  <a:lnTo>
                    <a:pt x="1702" y="293"/>
                  </a:lnTo>
                  <a:lnTo>
                    <a:pt x="1700" y="291"/>
                  </a:lnTo>
                  <a:lnTo>
                    <a:pt x="1700" y="289"/>
                  </a:lnTo>
                  <a:lnTo>
                    <a:pt x="1700" y="287"/>
                  </a:lnTo>
                  <a:lnTo>
                    <a:pt x="1700" y="285"/>
                  </a:lnTo>
                  <a:lnTo>
                    <a:pt x="1700" y="283"/>
                  </a:lnTo>
                  <a:lnTo>
                    <a:pt x="1702" y="281"/>
                  </a:lnTo>
                  <a:lnTo>
                    <a:pt x="1704" y="281"/>
                  </a:lnTo>
                  <a:lnTo>
                    <a:pt x="1704" y="279"/>
                  </a:lnTo>
                  <a:lnTo>
                    <a:pt x="1706" y="277"/>
                  </a:lnTo>
                  <a:lnTo>
                    <a:pt x="1708" y="277"/>
                  </a:lnTo>
                  <a:lnTo>
                    <a:pt x="1708" y="275"/>
                  </a:lnTo>
                  <a:lnTo>
                    <a:pt x="1706" y="273"/>
                  </a:lnTo>
                  <a:lnTo>
                    <a:pt x="1704" y="273"/>
                  </a:lnTo>
                  <a:lnTo>
                    <a:pt x="1702" y="275"/>
                  </a:lnTo>
                  <a:lnTo>
                    <a:pt x="1700" y="277"/>
                  </a:lnTo>
                  <a:lnTo>
                    <a:pt x="1698" y="279"/>
                  </a:lnTo>
                  <a:lnTo>
                    <a:pt x="1698" y="281"/>
                  </a:lnTo>
                  <a:lnTo>
                    <a:pt x="1696" y="283"/>
                  </a:lnTo>
                  <a:lnTo>
                    <a:pt x="1694" y="285"/>
                  </a:lnTo>
                  <a:lnTo>
                    <a:pt x="1692" y="285"/>
                  </a:lnTo>
                  <a:lnTo>
                    <a:pt x="1690" y="283"/>
                  </a:lnTo>
                  <a:lnTo>
                    <a:pt x="1688" y="281"/>
                  </a:lnTo>
                  <a:lnTo>
                    <a:pt x="1686" y="281"/>
                  </a:lnTo>
                  <a:lnTo>
                    <a:pt x="1684" y="281"/>
                  </a:lnTo>
                  <a:lnTo>
                    <a:pt x="1683" y="283"/>
                  </a:lnTo>
                  <a:lnTo>
                    <a:pt x="1681" y="283"/>
                  </a:lnTo>
                  <a:lnTo>
                    <a:pt x="1679" y="285"/>
                  </a:lnTo>
                  <a:lnTo>
                    <a:pt x="1681" y="287"/>
                  </a:lnTo>
                  <a:lnTo>
                    <a:pt x="1681" y="291"/>
                  </a:lnTo>
                  <a:lnTo>
                    <a:pt x="1681" y="293"/>
                  </a:lnTo>
                  <a:lnTo>
                    <a:pt x="1681" y="294"/>
                  </a:lnTo>
                  <a:lnTo>
                    <a:pt x="1681" y="298"/>
                  </a:lnTo>
                  <a:lnTo>
                    <a:pt x="1681" y="300"/>
                  </a:lnTo>
                  <a:lnTo>
                    <a:pt x="1679" y="302"/>
                  </a:lnTo>
                  <a:lnTo>
                    <a:pt x="1679" y="304"/>
                  </a:lnTo>
                  <a:lnTo>
                    <a:pt x="1677" y="304"/>
                  </a:lnTo>
                  <a:lnTo>
                    <a:pt x="1675" y="308"/>
                  </a:lnTo>
                  <a:lnTo>
                    <a:pt x="1673" y="310"/>
                  </a:lnTo>
                  <a:lnTo>
                    <a:pt x="1671" y="310"/>
                  </a:lnTo>
                  <a:lnTo>
                    <a:pt x="1669" y="310"/>
                  </a:lnTo>
                  <a:lnTo>
                    <a:pt x="1667" y="310"/>
                  </a:lnTo>
                  <a:lnTo>
                    <a:pt x="1665" y="310"/>
                  </a:lnTo>
                  <a:lnTo>
                    <a:pt x="1663" y="308"/>
                  </a:lnTo>
                  <a:lnTo>
                    <a:pt x="1661" y="308"/>
                  </a:lnTo>
                  <a:lnTo>
                    <a:pt x="1661" y="306"/>
                  </a:lnTo>
                  <a:lnTo>
                    <a:pt x="1659" y="306"/>
                  </a:lnTo>
                  <a:lnTo>
                    <a:pt x="1659" y="302"/>
                  </a:lnTo>
                  <a:lnTo>
                    <a:pt x="1659" y="300"/>
                  </a:lnTo>
                  <a:lnTo>
                    <a:pt x="1659" y="298"/>
                  </a:lnTo>
                  <a:lnTo>
                    <a:pt x="1657" y="298"/>
                  </a:lnTo>
                  <a:lnTo>
                    <a:pt x="1655" y="298"/>
                  </a:lnTo>
                  <a:lnTo>
                    <a:pt x="1655" y="300"/>
                  </a:lnTo>
                  <a:lnTo>
                    <a:pt x="1655" y="304"/>
                  </a:lnTo>
                  <a:lnTo>
                    <a:pt x="1655" y="306"/>
                  </a:lnTo>
                  <a:lnTo>
                    <a:pt x="1653" y="308"/>
                  </a:lnTo>
                  <a:lnTo>
                    <a:pt x="1653" y="310"/>
                  </a:lnTo>
                  <a:lnTo>
                    <a:pt x="1652" y="310"/>
                  </a:lnTo>
                  <a:lnTo>
                    <a:pt x="1650" y="312"/>
                  </a:lnTo>
                  <a:lnTo>
                    <a:pt x="1648" y="312"/>
                  </a:lnTo>
                  <a:lnTo>
                    <a:pt x="1646" y="314"/>
                  </a:lnTo>
                  <a:lnTo>
                    <a:pt x="1644" y="312"/>
                  </a:lnTo>
                  <a:lnTo>
                    <a:pt x="1642" y="312"/>
                  </a:lnTo>
                  <a:lnTo>
                    <a:pt x="1640" y="312"/>
                  </a:lnTo>
                  <a:lnTo>
                    <a:pt x="1640" y="314"/>
                  </a:lnTo>
                  <a:lnTo>
                    <a:pt x="1638" y="314"/>
                  </a:lnTo>
                  <a:lnTo>
                    <a:pt x="1634" y="314"/>
                  </a:lnTo>
                  <a:lnTo>
                    <a:pt x="1632" y="314"/>
                  </a:lnTo>
                  <a:lnTo>
                    <a:pt x="1630" y="316"/>
                  </a:lnTo>
                  <a:lnTo>
                    <a:pt x="1630" y="318"/>
                  </a:lnTo>
                  <a:lnTo>
                    <a:pt x="1630" y="320"/>
                  </a:lnTo>
                  <a:lnTo>
                    <a:pt x="1628" y="322"/>
                  </a:lnTo>
                  <a:lnTo>
                    <a:pt x="1628" y="324"/>
                  </a:lnTo>
                  <a:lnTo>
                    <a:pt x="1628" y="325"/>
                  </a:lnTo>
                  <a:lnTo>
                    <a:pt x="1626" y="327"/>
                  </a:lnTo>
                  <a:lnTo>
                    <a:pt x="1626" y="329"/>
                  </a:lnTo>
                  <a:lnTo>
                    <a:pt x="1626" y="331"/>
                  </a:lnTo>
                  <a:lnTo>
                    <a:pt x="1624" y="331"/>
                  </a:lnTo>
                  <a:lnTo>
                    <a:pt x="1622" y="331"/>
                  </a:lnTo>
                  <a:lnTo>
                    <a:pt x="1621" y="329"/>
                  </a:lnTo>
                  <a:lnTo>
                    <a:pt x="1619" y="329"/>
                  </a:lnTo>
                  <a:lnTo>
                    <a:pt x="1617" y="327"/>
                  </a:lnTo>
                  <a:lnTo>
                    <a:pt x="1615" y="327"/>
                  </a:lnTo>
                  <a:lnTo>
                    <a:pt x="1613" y="327"/>
                  </a:lnTo>
                  <a:lnTo>
                    <a:pt x="1611" y="325"/>
                  </a:lnTo>
                  <a:lnTo>
                    <a:pt x="1609" y="325"/>
                  </a:lnTo>
                  <a:lnTo>
                    <a:pt x="1607" y="325"/>
                  </a:lnTo>
                  <a:lnTo>
                    <a:pt x="1605" y="327"/>
                  </a:lnTo>
                  <a:lnTo>
                    <a:pt x="1603" y="327"/>
                  </a:lnTo>
                  <a:lnTo>
                    <a:pt x="1599" y="331"/>
                  </a:lnTo>
                  <a:lnTo>
                    <a:pt x="1597" y="333"/>
                  </a:lnTo>
                  <a:lnTo>
                    <a:pt x="1595" y="335"/>
                  </a:lnTo>
                  <a:lnTo>
                    <a:pt x="1593" y="337"/>
                  </a:lnTo>
                  <a:lnTo>
                    <a:pt x="1591" y="337"/>
                  </a:lnTo>
                  <a:lnTo>
                    <a:pt x="1591" y="339"/>
                  </a:lnTo>
                  <a:lnTo>
                    <a:pt x="1590" y="341"/>
                  </a:lnTo>
                  <a:lnTo>
                    <a:pt x="1590" y="343"/>
                  </a:lnTo>
                  <a:lnTo>
                    <a:pt x="1588" y="345"/>
                  </a:lnTo>
                  <a:lnTo>
                    <a:pt x="1586" y="345"/>
                  </a:lnTo>
                  <a:lnTo>
                    <a:pt x="1586" y="347"/>
                  </a:lnTo>
                  <a:lnTo>
                    <a:pt x="1586" y="349"/>
                  </a:lnTo>
                  <a:lnTo>
                    <a:pt x="1586" y="351"/>
                  </a:lnTo>
                  <a:lnTo>
                    <a:pt x="1588" y="351"/>
                  </a:lnTo>
                  <a:lnTo>
                    <a:pt x="1588" y="353"/>
                  </a:lnTo>
                  <a:lnTo>
                    <a:pt x="1588" y="355"/>
                  </a:lnTo>
                  <a:lnTo>
                    <a:pt x="1588" y="356"/>
                  </a:lnTo>
                  <a:lnTo>
                    <a:pt x="1586" y="356"/>
                  </a:lnTo>
                  <a:lnTo>
                    <a:pt x="1584" y="356"/>
                  </a:lnTo>
                  <a:lnTo>
                    <a:pt x="1584" y="358"/>
                  </a:lnTo>
                  <a:lnTo>
                    <a:pt x="1586" y="360"/>
                  </a:lnTo>
                  <a:lnTo>
                    <a:pt x="1586" y="362"/>
                  </a:lnTo>
                  <a:lnTo>
                    <a:pt x="1586" y="366"/>
                  </a:lnTo>
                  <a:lnTo>
                    <a:pt x="1588" y="368"/>
                  </a:lnTo>
                  <a:lnTo>
                    <a:pt x="1586" y="368"/>
                  </a:lnTo>
                  <a:lnTo>
                    <a:pt x="1584" y="368"/>
                  </a:lnTo>
                  <a:lnTo>
                    <a:pt x="1580" y="366"/>
                  </a:lnTo>
                  <a:lnTo>
                    <a:pt x="1580" y="364"/>
                  </a:lnTo>
                  <a:lnTo>
                    <a:pt x="1578" y="362"/>
                  </a:lnTo>
                  <a:lnTo>
                    <a:pt x="1574" y="362"/>
                  </a:lnTo>
                  <a:lnTo>
                    <a:pt x="1572" y="362"/>
                  </a:lnTo>
                  <a:lnTo>
                    <a:pt x="1570" y="362"/>
                  </a:lnTo>
                  <a:lnTo>
                    <a:pt x="1568" y="360"/>
                  </a:lnTo>
                  <a:lnTo>
                    <a:pt x="1566" y="360"/>
                  </a:lnTo>
                  <a:lnTo>
                    <a:pt x="1562" y="360"/>
                  </a:lnTo>
                  <a:lnTo>
                    <a:pt x="1560" y="358"/>
                  </a:lnTo>
                  <a:lnTo>
                    <a:pt x="1559" y="356"/>
                  </a:lnTo>
                  <a:lnTo>
                    <a:pt x="1557" y="356"/>
                  </a:lnTo>
                  <a:lnTo>
                    <a:pt x="1555" y="356"/>
                  </a:lnTo>
                  <a:lnTo>
                    <a:pt x="1553" y="358"/>
                  </a:lnTo>
                  <a:lnTo>
                    <a:pt x="1551" y="358"/>
                  </a:lnTo>
                  <a:lnTo>
                    <a:pt x="1549" y="360"/>
                  </a:lnTo>
                  <a:lnTo>
                    <a:pt x="1549" y="362"/>
                  </a:lnTo>
                  <a:lnTo>
                    <a:pt x="1547" y="362"/>
                  </a:lnTo>
                  <a:lnTo>
                    <a:pt x="1545" y="366"/>
                  </a:lnTo>
                  <a:lnTo>
                    <a:pt x="1543" y="366"/>
                  </a:lnTo>
                  <a:lnTo>
                    <a:pt x="1541" y="368"/>
                  </a:lnTo>
                  <a:lnTo>
                    <a:pt x="1539" y="370"/>
                  </a:lnTo>
                  <a:lnTo>
                    <a:pt x="1537" y="370"/>
                  </a:lnTo>
                  <a:lnTo>
                    <a:pt x="1535" y="372"/>
                  </a:lnTo>
                  <a:lnTo>
                    <a:pt x="1533" y="372"/>
                  </a:lnTo>
                  <a:lnTo>
                    <a:pt x="1531" y="374"/>
                  </a:lnTo>
                  <a:lnTo>
                    <a:pt x="1529" y="374"/>
                  </a:lnTo>
                  <a:lnTo>
                    <a:pt x="1528" y="374"/>
                  </a:lnTo>
                  <a:lnTo>
                    <a:pt x="1526" y="372"/>
                  </a:lnTo>
                  <a:lnTo>
                    <a:pt x="1524" y="370"/>
                  </a:lnTo>
                  <a:lnTo>
                    <a:pt x="1524" y="368"/>
                  </a:lnTo>
                  <a:lnTo>
                    <a:pt x="1522" y="368"/>
                  </a:lnTo>
                  <a:lnTo>
                    <a:pt x="1518" y="366"/>
                  </a:lnTo>
                  <a:lnTo>
                    <a:pt x="1516" y="366"/>
                  </a:lnTo>
                  <a:lnTo>
                    <a:pt x="1514" y="366"/>
                  </a:lnTo>
                  <a:lnTo>
                    <a:pt x="1510" y="366"/>
                  </a:lnTo>
                  <a:lnTo>
                    <a:pt x="1508" y="364"/>
                  </a:lnTo>
                  <a:lnTo>
                    <a:pt x="1508" y="362"/>
                  </a:lnTo>
                  <a:lnTo>
                    <a:pt x="1508" y="358"/>
                  </a:lnTo>
                  <a:lnTo>
                    <a:pt x="1506" y="356"/>
                  </a:lnTo>
                  <a:lnTo>
                    <a:pt x="1506" y="355"/>
                  </a:lnTo>
                  <a:lnTo>
                    <a:pt x="1506" y="353"/>
                  </a:lnTo>
                  <a:lnTo>
                    <a:pt x="1504" y="351"/>
                  </a:lnTo>
                  <a:lnTo>
                    <a:pt x="1502" y="353"/>
                  </a:lnTo>
                  <a:lnTo>
                    <a:pt x="1500" y="355"/>
                  </a:lnTo>
                  <a:lnTo>
                    <a:pt x="1498" y="356"/>
                  </a:lnTo>
                  <a:lnTo>
                    <a:pt x="1496" y="356"/>
                  </a:lnTo>
                  <a:lnTo>
                    <a:pt x="1495" y="355"/>
                  </a:lnTo>
                  <a:lnTo>
                    <a:pt x="1493" y="353"/>
                  </a:lnTo>
                  <a:lnTo>
                    <a:pt x="1491" y="353"/>
                  </a:lnTo>
                  <a:lnTo>
                    <a:pt x="1489" y="355"/>
                  </a:lnTo>
                  <a:lnTo>
                    <a:pt x="1487" y="355"/>
                  </a:lnTo>
                  <a:lnTo>
                    <a:pt x="1485" y="355"/>
                  </a:lnTo>
                  <a:lnTo>
                    <a:pt x="1483" y="355"/>
                  </a:lnTo>
                  <a:lnTo>
                    <a:pt x="1481" y="355"/>
                  </a:lnTo>
                  <a:lnTo>
                    <a:pt x="1479" y="353"/>
                  </a:lnTo>
                  <a:lnTo>
                    <a:pt x="1477" y="349"/>
                  </a:lnTo>
                  <a:lnTo>
                    <a:pt x="1475" y="347"/>
                  </a:lnTo>
                  <a:lnTo>
                    <a:pt x="1473" y="345"/>
                  </a:lnTo>
                  <a:lnTo>
                    <a:pt x="1471" y="343"/>
                  </a:lnTo>
                  <a:lnTo>
                    <a:pt x="1471" y="341"/>
                  </a:lnTo>
                  <a:lnTo>
                    <a:pt x="1471" y="339"/>
                  </a:lnTo>
                  <a:lnTo>
                    <a:pt x="1467" y="339"/>
                  </a:lnTo>
                  <a:lnTo>
                    <a:pt x="1464" y="339"/>
                  </a:lnTo>
                  <a:lnTo>
                    <a:pt x="1460" y="337"/>
                  </a:lnTo>
                  <a:lnTo>
                    <a:pt x="1458" y="337"/>
                  </a:lnTo>
                  <a:lnTo>
                    <a:pt x="1456" y="337"/>
                  </a:lnTo>
                  <a:lnTo>
                    <a:pt x="1452" y="335"/>
                  </a:lnTo>
                  <a:lnTo>
                    <a:pt x="1450" y="335"/>
                  </a:lnTo>
                  <a:lnTo>
                    <a:pt x="1448" y="333"/>
                  </a:lnTo>
                  <a:lnTo>
                    <a:pt x="1446" y="331"/>
                  </a:lnTo>
                  <a:lnTo>
                    <a:pt x="1444" y="331"/>
                  </a:lnTo>
                  <a:lnTo>
                    <a:pt x="1442" y="329"/>
                  </a:lnTo>
                  <a:lnTo>
                    <a:pt x="1440" y="327"/>
                  </a:lnTo>
                  <a:lnTo>
                    <a:pt x="1438" y="325"/>
                  </a:lnTo>
                  <a:lnTo>
                    <a:pt x="1436" y="325"/>
                  </a:lnTo>
                  <a:lnTo>
                    <a:pt x="1434" y="324"/>
                  </a:lnTo>
                  <a:lnTo>
                    <a:pt x="1433" y="322"/>
                  </a:lnTo>
                  <a:lnTo>
                    <a:pt x="1429" y="322"/>
                  </a:lnTo>
                  <a:lnTo>
                    <a:pt x="1427" y="322"/>
                  </a:lnTo>
                  <a:lnTo>
                    <a:pt x="1425" y="320"/>
                  </a:lnTo>
                  <a:lnTo>
                    <a:pt x="1423" y="320"/>
                  </a:lnTo>
                  <a:lnTo>
                    <a:pt x="1421" y="320"/>
                  </a:lnTo>
                  <a:lnTo>
                    <a:pt x="1419" y="318"/>
                  </a:lnTo>
                  <a:lnTo>
                    <a:pt x="1419" y="316"/>
                  </a:lnTo>
                  <a:lnTo>
                    <a:pt x="1419" y="314"/>
                  </a:lnTo>
                  <a:lnTo>
                    <a:pt x="1419" y="312"/>
                  </a:lnTo>
                  <a:lnTo>
                    <a:pt x="1417" y="310"/>
                  </a:lnTo>
                  <a:lnTo>
                    <a:pt x="1417" y="308"/>
                  </a:lnTo>
                  <a:lnTo>
                    <a:pt x="1415" y="306"/>
                  </a:lnTo>
                  <a:lnTo>
                    <a:pt x="1415" y="304"/>
                  </a:lnTo>
                  <a:lnTo>
                    <a:pt x="1415" y="302"/>
                  </a:lnTo>
                  <a:lnTo>
                    <a:pt x="1413" y="300"/>
                  </a:lnTo>
                  <a:lnTo>
                    <a:pt x="1413" y="298"/>
                  </a:lnTo>
                  <a:lnTo>
                    <a:pt x="1413" y="296"/>
                  </a:lnTo>
                  <a:lnTo>
                    <a:pt x="1413" y="294"/>
                  </a:lnTo>
                  <a:lnTo>
                    <a:pt x="1413" y="293"/>
                  </a:lnTo>
                  <a:lnTo>
                    <a:pt x="1413" y="291"/>
                  </a:lnTo>
                  <a:lnTo>
                    <a:pt x="1413" y="289"/>
                  </a:lnTo>
                  <a:lnTo>
                    <a:pt x="1413" y="287"/>
                  </a:lnTo>
                  <a:lnTo>
                    <a:pt x="1413" y="285"/>
                  </a:lnTo>
                  <a:lnTo>
                    <a:pt x="1411" y="285"/>
                  </a:lnTo>
                  <a:lnTo>
                    <a:pt x="1411" y="283"/>
                  </a:lnTo>
                  <a:lnTo>
                    <a:pt x="1409" y="283"/>
                  </a:lnTo>
                  <a:lnTo>
                    <a:pt x="1409" y="281"/>
                  </a:lnTo>
                  <a:lnTo>
                    <a:pt x="1407" y="281"/>
                  </a:lnTo>
                  <a:lnTo>
                    <a:pt x="1405" y="281"/>
                  </a:lnTo>
                  <a:lnTo>
                    <a:pt x="1403" y="281"/>
                  </a:lnTo>
                  <a:lnTo>
                    <a:pt x="1403" y="279"/>
                  </a:lnTo>
                  <a:lnTo>
                    <a:pt x="1402" y="279"/>
                  </a:lnTo>
                  <a:lnTo>
                    <a:pt x="1400" y="277"/>
                  </a:lnTo>
                  <a:lnTo>
                    <a:pt x="1398" y="277"/>
                  </a:lnTo>
                  <a:lnTo>
                    <a:pt x="1398" y="275"/>
                  </a:lnTo>
                  <a:lnTo>
                    <a:pt x="1398" y="273"/>
                  </a:lnTo>
                  <a:lnTo>
                    <a:pt x="1400" y="271"/>
                  </a:lnTo>
                  <a:lnTo>
                    <a:pt x="1400" y="269"/>
                  </a:lnTo>
                  <a:lnTo>
                    <a:pt x="1402" y="267"/>
                  </a:lnTo>
                  <a:lnTo>
                    <a:pt x="1402" y="265"/>
                  </a:lnTo>
                  <a:lnTo>
                    <a:pt x="1400" y="265"/>
                  </a:lnTo>
                  <a:lnTo>
                    <a:pt x="1400" y="263"/>
                  </a:lnTo>
                  <a:lnTo>
                    <a:pt x="1398" y="262"/>
                  </a:lnTo>
                  <a:lnTo>
                    <a:pt x="1398" y="260"/>
                  </a:lnTo>
                  <a:lnTo>
                    <a:pt x="1396" y="260"/>
                  </a:lnTo>
                  <a:lnTo>
                    <a:pt x="1396" y="258"/>
                  </a:lnTo>
                  <a:lnTo>
                    <a:pt x="1394" y="258"/>
                  </a:lnTo>
                  <a:lnTo>
                    <a:pt x="1394" y="256"/>
                  </a:lnTo>
                  <a:lnTo>
                    <a:pt x="1394" y="254"/>
                  </a:lnTo>
                  <a:lnTo>
                    <a:pt x="1390" y="254"/>
                  </a:lnTo>
                  <a:lnTo>
                    <a:pt x="1390" y="252"/>
                  </a:lnTo>
                  <a:lnTo>
                    <a:pt x="1388" y="252"/>
                  </a:lnTo>
                  <a:lnTo>
                    <a:pt x="1386" y="252"/>
                  </a:lnTo>
                  <a:lnTo>
                    <a:pt x="1386" y="250"/>
                  </a:lnTo>
                  <a:lnTo>
                    <a:pt x="1384" y="250"/>
                  </a:lnTo>
                  <a:lnTo>
                    <a:pt x="1382" y="248"/>
                  </a:lnTo>
                  <a:lnTo>
                    <a:pt x="1380" y="246"/>
                  </a:lnTo>
                  <a:lnTo>
                    <a:pt x="1378" y="246"/>
                  </a:lnTo>
                  <a:lnTo>
                    <a:pt x="1376" y="246"/>
                  </a:lnTo>
                  <a:lnTo>
                    <a:pt x="1376" y="244"/>
                  </a:lnTo>
                  <a:lnTo>
                    <a:pt x="1374" y="244"/>
                  </a:lnTo>
                  <a:lnTo>
                    <a:pt x="1372" y="244"/>
                  </a:lnTo>
                  <a:lnTo>
                    <a:pt x="1372" y="242"/>
                  </a:lnTo>
                  <a:lnTo>
                    <a:pt x="1371" y="240"/>
                  </a:lnTo>
                  <a:lnTo>
                    <a:pt x="1369" y="240"/>
                  </a:lnTo>
                  <a:lnTo>
                    <a:pt x="1367" y="238"/>
                  </a:lnTo>
                  <a:lnTo>
                    <a:pt x="1365" y="236"/>
                  </a:lnTo>
                  <a:lnTo>
                    <a:pt x="1363" y="234"/>
                  </a:lnTo>
                  <a:lnTo>
                    <a:pt x="1355" y="231"/>
                  </a:lnTo>
                  <a:lnTo>
                    <a:pt x="1353" y="231"/>
                  </a:lnTo>
                  <a:lnTo>
                    <a:pt x="1351" y="232"/>
                  </a:lnTo>
                  <a:lnTo>
                    <a:pt x="1345" y="234"/>
                  </a:lnTo>
                  <a:lnTo>
                    <a:pt x="1343" y="234"/>
                  </a:lnTo>
                  <a:lnTo>
                    <a:pt x="1341" y="234"/>
                  </a:lnTo>
                  <a:lnTo>
                    <a:pt x="1340" y="236"/>
                  </a:lnTo>
                  <a:lnTo>
                    <a:pt x="1338" y="236"/>
                  </a:lnTo>
                  <a:lnTo>
                    <a:pt x="1336" y="236"/>
                  </a:lnTo>
                  <a:lnTo>
                    <a:pt x="1334" y="234"/>
                  </a:lnTo>
                  <a:lnTo>
                    <a:pt x="1330" y="234"/>
                  </a:lnTo>
                  <a:lnTo>
                    <a:pt x="1328" y="234"/>
                  </a:lnTo>
                  <a:lnTo>
                    <a:pt x="1324" y="236"/>
                  </a:lnTo>
                  <a:lnTo>
                    <a:pt x="1322" y="236"/>
                  </a:lnTo>
                  <a:lnTo>
                    <a:pt x="1320" y="236"/>
                  </a:lnTo>
                  <a:lnTo>
                    <a:pt x="1318" y="236"/>
                  </a:lnTo>
                  <a:lnTo>
                    <a:pt x="1316" y="234"/>
                  </a:lnTo>
                  <a:lnTo>
                    <a:pt x="1314" y="234"/>
                  </a:lnTo>
                  <a:lnTo>
                    <a:pt x="1310" y="234"/>
                  </a:lnTo>
                  <a:lnTo>
                    <a:pt x="1309" y="234"/>
                  </a:lnTo>
                  <a:lnTo>
                    <a:pt x="1307" y="234"/>
                  </a:lnTo>
                  <a:lnTo>
                    <a:pt x="1305" y="234"/>
                  </a:lnTo>
                  <a:lnTo>
                    <a:pt x="1303" y="234"/>
                  </a:lnTo>
                  <a:lnTo>
                    <a:pt x="1303" y="232"/>
                  </a:lnTo>
                  <a:lnTo>
                    <a:pt x="1301" y="232"/>
                  </a:lnTo>
                  <a:lnTo>
                    <a:pt x="1299" y="232"/>
                  </a:lnTo>
                  <a:lnTo>
                    <a:pt x="1297" y="232"/>
                  </a:lnTo>
                  <a:lnTo>
                    <a:pt x="1293" y="234"/>
                  </a:lnTo>
                  <a:lnTo>
                    <a:pt x="1293" y="236"/>
                  </a:lnTo>
                  <a:lnTo>
                    <a:pt x="1291" y="236"/>
                  </a:lnTo>
                  <a:lnTo>
                    <a:pt x="1289" y="234"/>
                  </a:lnTo>
                  <a:lnTo>
                    <a:pt x="1287" y="234"/>
                  </a:lnTo>
                  <a:lnTo>
                    <a:pt x="1287" y="232"/>
                  </a:lnTo>
                  <a:lnTo>
                    <a:pt x="1285" y="231"/>
                  </a:lnTo>
                  <a:lnTo>
                    <a:pt x="1283" y="229"/>
                  </a:lnTo>
                  <a:lnTo>
                    <a:pt x="1281" y="229"/>
                  </a:lnTo>
                  <a:lnTo>
                    <a:pt x="1281" y="227"/>
                  </a:lnTo>
                  <a:lnTo>
                    <a:pt x="1279" y="227"/>
                  </a:lnTo>
                  <a:lnTo>
                    <a:pt x="1278" y="227"/>
                  </a:lnTo>
                  <a:lnTo>
                    <a:pt x="1276" y="227"/>
                  </a:lnTo>
                  <a:lnTo>
                    <a:pt x="1274" y="227"/>
                  </a:lnTo>
                  <a:lnTo>
                    <a:pt x="1272" y="229"/>
                  </a:lnTo>
                  <a:lnTo>
                    <a:pt x="1270" y="229"/>
                  </a:lnTo>
                  <a:lnTo>
                    <a:pt x="1270" y="231"/>
                  </a:lnTo>
                  <a:lnTo>
                    <a:pt x="1268" y="231"/>
                  </a:lnTo>
                  <a:lnTo>
                    <a:pt x="1266" y="231"/>
                  </a:lnTo>
                  <a:lnTo>
                    <a:pt x="1264" y="231"/>
                  </a:lnTo>
                  <a:lnTo>
                    <a:pt x="1262" y="231"/>
                  </a:lnTo>
                  <a:lnTo>
                    <a:pt x="1260" y="231"/>
                  </a:lnTo>
                  <a:lnTo>
                    <a:pt x="1258" y="231"/>
                  </a:lnTo>
                  <a:lnTo>
                    <a:pt x="1256" y="229"/>
                  </a:lnTo>
                  <a:lnTo>
                    <a:pt x="1254" y="229"/>
                  </a:lnTo>
                  <a:lnTo>
                    <a:pt x="1252" y="227"/>
                  </a:lnTo>
                  <a:lnTo>
                    <a:pt x="1252" y="225"/>
                  </a:lnTo>
                  <a:lnTo>
                    <a:pt x="1250" y="223"/>
                  </a:lnTo>
                  <a:lnTo>
                    <a:pt x="1248" y="219"/>
                  </a:lnTo>
                  <a:lnTo>
                    <a:pt x="1247" y="217"/>
                  </a:lnTo>
                  <a:lnTo>
                    <a:pt x="1245" y="215"/>
                  </a:lnTo>
                  <a:lnTo>
                    <a:pt x="1243" y="215"/>
                  </a:lnTo>
                  <a:lnTo>
                    <a:pt x="1239" y="215"/>
                  </a:lnTo>
                  <a:lnTo>
                    <a:pt x="1237" y="215"/>
                  </a:lnTo>
                  <a:lnTo>
                    <a:pt x="1235" y="217"/>
                  </a:lnTo>
                  <a:lnTo>
                    <a:pt x="1233" y="219"/>
                  </a:lnTo>
                  <a:lnTo>
                    <a:pt x="1233" y="223"/>
                  </a:lnTo>
                  <a:lnTo>
                    <a:pt x="1233" y="225"/>
                  </a:lnTo>
                  <a:lnTo>
                    <a:pt x="1231" y="225"/>
                  </a:lnTo>
                  <a:lnTo>
                    <a:pt x="1227" y="227"/>
                  </a:lnTo>
                  <a:lnTo>
                    <a:pt x="1225" y="227"/>
                  </a:lnTo>
                  <a:lnTo>
                    <a:pt x="1223" y="229"/>
                  </a:lnTo>
                  <a:lnTo>
                    <a:pt x="1221" y="229"/>
                  </a:lnTo>
                  <a:lnTo>
                    <a:pt x="1219" y="229"/>
                  </a:lnTo>
                  <a:lnTo>
                    <a:pt x="1217" y="229"/>
                  </a:lnTo>
                  <a:lnTo>
                    <a:pt x="1216" y="231"/>
                  </a:lnTo>
                  <a:lnTo>
                    <a:pt x="1214" y="231"/>
                  </a:lnTo>
                  <a:lnTo>
                    <a:pt x="1212" y="232"/>
                  </a:lnTo>
                  <a:lnTo>
                    <a:pt x="1210" y="232"/>
                  </a:lnTo>
                  <a:lnTo>
                    <a:pt x="1210" y="234"/>
                  </a:lnTo>
                  <a:lnTo>
                    <a:pt x="1208" y="234"/>
                  </a:lnTo>
                  <a:lnTo>
                    <a:pt x="1208" y="236"/>
                  </a:lnTo>
                  <a:lnTo>
                    <a:pt x="1206" y="238"/>
                  </a:lnTo>
                  <a:lnTo>
                    <a:pt x="1204" y="240"/>
                  </a:lnTo>
                  <a:lnTo>
                    <a:pt x="1202" y="242"/>
                  </a:lnTo>
                  <a:lnTo>
                    <a:pt x="1200" y="242"/>
                  </a:lnTo>
                  <a:lnTo>
                    <a:pt x="1194" y="242"/>
                  </a:lnTo>
                  <a:lnTo>
                    <a:pt x="1192" y="242"/>
                  </a:lnTo>
                  <a:lnTo>
                    <a:pt x="1190" y="242"/>
                  </a:lnTo>
                  <a:lnTo>
                    <a:pt x="1188" y="242"/>
                  </a:lnTo>
                  <a:lnTo>
                    <a:pt x="1186" y="242"/>
                  </a:lnTo>
                  <a:lnTo>
                    <a:pt x="1183" y="240"/>
                  </a:lnTo>
                  <a:lnTo>
                    <a:pt x="1181" y="240"/>
                  </a:lnTo>
                  <a:lnTo>
                    <a:pt x="1179" y="240"/>
                  </a:lnTo>
                  <a:lnTo>
                    <a:pt x="1177" y="238"/>
                  </a:lnTo>
                  <a:lnTo>
                    <a:pt x="1175" y="236"/>
                  </a:lnTo>
                  <a:lnTo>
                    <a:pt x="1173" y="236"/>
                  </a:lnTo>
                  <a:lnTo>
                    <a:pt x="1169" y="236"/>
                  </a:lnTo>
                  <a:lnTo>
                    <a:pt x="1167" y="236"/>
                  </a:lnTo>
                  <a:lnTo>
                    <a:pt x="1165" y="236"/>
                  </a:lnTo>
                  <a:lnTo>
                    <a:pt x="1165" y="234"/>
                  </a:lnTo>
                  <a:lnTo>
                    <a:pt x="1163" y="232"/>
                  </a:lnTo>
                  <a:lnTo>
                    <a:pt x="1161" y="231"/>
                  </a:lnTo>
                  <a:lnTo>
                    <a:pt x="1161" y="229"/>
                  </a:lnTo>
                  <a:lnTo>
                    <a:pt x="1159" y="227"/>
                  </a:lnTo>
                  <a:lnTo>
                    <a:pt x="1157" y="227"/>
                  </a:lnTo>
                  <a:lnTo>
                    <a:pt x="1155" y="225"/>
                  </a:lnTo>
                  <a:lnTo>
                    <a:pt x="1152" y="225"/>
                  </a:lnTo>
                  <a:lnTo>
                    <a:pt x="1150" y="225"/>
                  </a:lnTo>
                  <a:lnTo>
                    <a:pt x="1148" y="223"/>
                  </a:lnTo>
                  <a:lnTo>
                    <a:pt x="1146" y="223"/>
                  </a:lnTo>
                  <a:lnTo>
                    <a:pt x="1144" y="225"/>
                  </a:lnTo>
                  <a:lnTo>
                    <a:pt x="1142" y="225"/>
                  </a:lnTo>
                  <a:lnTo>
                    <a:pt x="1140" y="225"/>
                  </a:lnTo>
                  <a:lnTo>
                    <a:pt x="1136" y="227"/>
                  </a:lnTo>
                  <a:lnTo>
                    <a:pt x="1134" y="227"/>
                  </a:lnTo>
                  <a:lnTo>
                    <a:pt x="1132" y="227"/>
                  </a:lnTo>
                  <a:lnTo>
                    <a:pt x="1130" y="227"/>
                  </a:lnTo>
                  <a:lnTo>
                    <a:pt x="1128" y="227"/>
                  </a:lnTo>
                  <a:lnTo>
                    <a:pt x="1126" y="227"/>
                  </a:lnTo>
                  <a:lnTo>
                    <a:pt x="1122" y="229"/>
                  </a:lnTo>
                  <a:lnTo>
                    <a:pt x="1121" y="229"/>
                  </a:lnTo>
                  <a:lnTo>
                    <a:pt x="1119" y="227"/>
                  </a:lnTo>
                  <a:lnTo>
                    <a:pt x="1119" y="225"/>
                  </a:lnTo>
                  <a:lnTo>
                    <a:pt x="1117" y="223"/>
                  </a:lnTo>
                  <a:lnTo>
                    <a:pt x="1115" y="221"/>
                  </a:lnTo>
                  <a:lnTo>
                    <a:pt x="1113" y="221"/>
                  </a:lnTo>
                  <a:lnTo>
                    <a:pt x="1109" y="219"/>
                  </a:lnTo>
                  <a:lnTo>
                    <a:pt x="1107" y="219"/>
                  </a:lnTo>
                  <a:lnTo>
                    <a:pt x="1103" y="219"/>
                  </a:lnTo>
                  <a:lnTo>
                    <a:pt x="1101" y="221"/>
                  </a:lnTo>
                  <a:lnTo>
                    <a:pt x="1099" y="223"/>
                  </a:lnTo>
                  <a:lnTo>
                    <a:pt x="1095" y="225"/>
                  </a:lnTo>
                  <a:lnTo>
                    <a:pt x="1095" y="227"/>
                  </a:lnTo>
                  <a:lnTo>
                    <a:pt x="1093" y="227"/>
                  </a:lnTo>
                  <a:lnTo>
                    <a:pt x="1088" y="229"/>
                  </a:lnTo>
                  <a:lnTo>
                    <a:pt x="1086" y="229"/>
                  </a:lnTo>
                  <a:lnTo>
                    <a:pt x="1084" y="229"/>
                  </a:lnTo>
                  <a:lnTo>
                    <a:pt x="1082" y="227"/>
                  </a:lnTo>
                  <a:lnTo>
                    <a:pt x="1080" y="227"/>
                  </a:lnTo>
                  <a:lnTo>
                    <a:pt x="1078" y="227"/>
                  </a:lnTo>
                  <a:lnTo>
                    <a:pt x="1076" y="225"/>
                  </a:lnTo>
                  <a:lnTo>
                    <a:pt x="1074" y="225"/>
                  </a:lnTo>
                  <a:lnTo>
                    <a:pt x="1072" y="225"/>
                  </a:lnTo>
                  <a:lnTo>
                    <a:pt x="1070" y="223"/>
                  </a:lnTo>
                  <a:lnTo>
                    <a:pt x="1068" y="223"/>
                  </a:lnTo>
                  <a:lnTo>
                    <a:pt x="1066" y="223"/>
                  </a:lnTo>
                  <a:lnTo>
                    <a:pt x="1066" y="221"/>
                  </a:lnTo>
                  <a:lnTo>
                    <a:pt x="1064" y="221"/>
                  </a:lnTo>
                  <a:lnTo>
                    <a:pt x="1062" y="221"/>
                  </a:lnTo>
                  <a:lnTo>
                    <a:pt x="1060" y="221"/>
                  </a:lnTo>
                  <a:lnTo>
                    <a:pt x="1059" y="221"/>
                  </a:lnTo>
                  <a:lnTo>
                    <a:pt x="1055" y="221"/>
                  </a:lnTo>
                  <a:lnTo>
                    <a:pt x="1055" y="223"/>
                  </a:lnTo>
                  <a:lnTo>
                    <a:pt x="1053" y="225"/>
                  </a:lnTo>
                  <a:lnTo>
                    <a:pt x="1051" y="225"/>
                  </a:lnTo>
                  <a:lnTo>
                    <a:pt x="1051" y="227"/>
                  </a:lnTo>
                  <a:lnTo>
                    <a:pt x="1049" y="227"/>
                  </a:lnTo>
                  <a:lnTo>
                    <a:pt x="1047" y="229"/>
                  </a:lnTo>
                  <a:lnTo>
                    <a:pt x="1047" y="231"/>
                  </a:lnTo>
                  <a:lnTo>
                    <a:pt x="1047" y="232"/>
                  </a:lnTo>
                  <a:lnTo>
                    <a:pt x="1045" y="232"/>
                  </a:lnTo>
                  <a:lnTo>
                    <a:pt x="1045" y="234"/>
                  </a:lnTo>
                  <a:lnTo>
                    <a:pt x="1045" y="238"/>
                  </a:lnTo>
                  <a:lnTo>
                    <a:pt x="1045" y="240"/>
                  </a:lnTo>
                  <a:lnTo>
                    <a:pt x="1045" y="242"/>
                  </a:lnTo>
                  <a:lnTo>
                    <a:pt x="1045" y="246"/>
                  </a:lnTo>
                  <a:lnTo>
                    <a:pt x="1043" y="248"/>
                  </a:lnTo>
                  <a:lnTo>
                    <a:pt x="1043" y="250"/>
                  </a:lnTo>
                  <a:lnTo>
                    <a:pt x="1041" y="252"/>
                  </a:lnTo>
                  <a:lnTo>
                    <a:pt x="1039" y="254"/>
                  </a:lnTo>
                  <a:lnTo>
                    <a:pt x="1037" y="256"/>
                  </a:lnTo>
                  <a:lnTo>
                    <a:pt x="1035" y="258"/>
                  </a:lnTo>
                  <a:lnTo>
                    <a:pt x="1033" y="260"/>
                  </a:lnTo>
                  <a:lnTo>
                    <a:pt x="1033" y="262"/>
                  </a:lnTo>
                  <a:lnTo>
                    <a:pt x="1031" y="263"/>
                  </a:lnTo>
                  <a:lnTo>
                    <a:pt x="1031" y="265"/>
                  </a:lnTo>
                  <a:lnTo>
                    <a:pt x="1031" y="267"/>
                  </a:lnTo>
                  <a:lnTo>
                    <a:pt x="1029" y="267"/>
                  </a:lnTo>
                  <a:lnTo>
                    <a:pt x="1028" y="269"/>
                  </a:lnTo>
                  <a:lnTo>
                    <a:pt x="1028" y="271"/>
                  </a:lnTo>
                  <a:lnTo>
                    <a:pt x="1026" y="271"/>
                  </a:lnTo>
                  <a:lnTo>
                    <a:pt x="1026" y="273"/>
                  </a:lnTo>
                  <a:lnTo>
                    <a:pt x="1022" y="275"/>
                  </a:lnTo>
                  <a:lnTo>
                    <a:pt x="1020" y="277"/>
                  </a:lnTo>
                  <a:lnTo>
                    <a:pt x="1016" y="281"/>
                  </a:lnTo>
                  <a:lnTo>
                    <a:pt x="1014" y="281"/>
                  </a:lnTo>
                  <a:lnTo>
                    <a:pt x="1012" y="283"/>
                  </a:lnTo>
                  <a:lnTo>
                    <a:pt x="1010" y="283"/>
                  </a:lnTo>
                  <a:lnTo>
                    <a:pt x="1008" y="283"/>
                  </a:lnTo>
                  <a:lnTo>
                    <a:pt x="1004" y="285"/>
                  </a:lnTo>
                  <a:lnTo>
                    <a:pt x="1002" y="287"/>
                  </a:lnTo>
                  <a:lnTo>
                    <a:pt x="1000" y="287"/>
                  </a:lnTo>
                  <a:lnTo>
                    <a:pt x="1000" y="289"/>
                  </a:lnTo>
                  <a:lnTo>
                    <a:pt x="998" y="293"/>
                  </a:lnTo>
                  <a:lnTo>
                    <a:pt x="993" y="296"/>
                  </a:lnTo>
                  <a:lnTo>
                    <a:pt x="993" y="298"/>
                  </a:lnTo>
                  <a:lnTo>
                    <a:pt x="991" y="298"/>
                  </a:lnTo>
                  <a:lnTo>
                    <a:pt x="987" y="300"/>
                  </a:lnTo>
                  <a:lnTo>
                    <a:pt x="985" y="302"/>
                  </a:lnTo>
                  <a:lnTo>
                    <a:pt x="981" y="304"/>
                  </a:lnTo>
                  <a:lnTo>
                    <a:pt x="979" y="304"/>
                  </a:lnTo>
                  <a:lnTo>
                    <a:pt x="977" y="306"/>
                  </a:lnTo>
                  <a:lnTo>
                    <a:pt x="975" y="308"/>
                  </a:lnTo>
                  <a:lnTo>
                    <a:pt x="975" y="310"/>
                  </a:lnTo>
                  <a:lnTo>
                    <a:pt x="969" y="316"/>
                  </a:lnTo>
                  <a:lnTo>
                    <a:pt x="967" y="318"/>
                  </a:lnTo>
                  <a:lnTo>
                    <a:pt x="967" y="320"/>
                  </a:lnTo>
                  <a:lnTo>
                    <a:pt x="966" y="322"/>
                  </a:lnTo>
                  <a:lnTo>
                    <a:pt x="962" y="324"/>
                  </a:lnTo>
                  <a:lnTo>
                    <a:pt x="962" y="325"/>
                  </a:lnTo>
                  <a:lnTo>
                    <a:pt x="960" y="327"/>
                  </a:lnTo>
                  <a:lnTo>
                    <a:pt x="958" y="329"/>
                  </a:lnTo>
                  <a:lnTo>
                    <a:pt x="958" y="331"/>
                  </a:lnTo>
                  <a:lnTo>
                    <a:pt x="956" y="333"/>
                  </a:lnTo>
                  <a:lnTo>
                    <a:pt x="954" y="333"/>
                  </a:lnTo>
                  <a:lnTo>
                    <a:pt x="950" y="333"/>
                  </a:lnTo>
                  <a:lnTo>
                    <a:pt x="948" y="333"/>
                  </a:lnTo>
                  <a:lnTo>
                    <a:pt x="944" y="335"/>
                  </a:lnTo>
                  <a:lnTo>
                    <a:pt x="942" y="335"/>
                  </a:lnTo>
                  <a:lnTo>
                    <a:pt x="938" y="335"/>
                  </a:lnTo>
                  <a:lnTo>
                    <a:pt x="935" y="335"/>
                  </a:lnTo>
                  <a:lnTo>
                    <a:pt x="935" y="333"/>
                  </a:lnTo>
                  <a:lnTo>
                    <a:pt x="931" y="333"/>
                  </a:lnTo>
                  <a:lnTo>
                    <a:pt x="927" y="333"/>
                  </a:lnTo>
                  <a:lnTo>
                    <a:pt x="923" y="335"/>
                  </a:lnTo>
                  <a:lnTo>
                    <a:pt x="919" y="333"/>
                  </a:lnTo>
                  <a:lnTo>
                    <a:pt x="917" y="333"/>
                  </a:lnTo>
                  <a:lnTo>
                    <a:pt x="915" y="331"/>
                  </a:lnTo>
                  <a:lnTo>
                    <a:pt x="915" y="327"/>
                  </a:lnTo>
                  <a:lnTo>
                    <a:pt x="915" y="325"/>
                  </a:lnTo>
                  <a:lnTo>
                    <a:pt x="915" y="322"/>
                  </a:lnTo>
                  <a:lnTo>
                    <a:pt x="915" y="320"/>
                  </a:lnTo>
                  <a:lnTo>
                    <a:pt x="911" y="318"/>
                  </a:lnTo>
                  <a:lnTo>
                    <a:pt x="907" y="318"/>
                  </a:lnTo>
                  <a:lnTo>
                    <a:pt x="905" y="318"/>
                  </a:lnTo>
                  <a:lnTo>
                    <a:pt x="902" y="318"/>
                  </a:lnTo>
                  <a:lnTo>
                    <a:pt x="898" y="318"/>
                  </a:lnTo>
                  <a:lnTo>
                    <a:pt x="898" y="316"/>
                  </a:lnTo>
                  <a:lnTo>
                    <a:pt x="894" y="314"/>
                  </a:lnTo>
                  <a:lnTo>
                    <a:pt x="892" y="312"/>
                  </a:lnTo>
                  <a:lnTo>
                    <a:pt x="890" y="310"/>
                  </a:lnTo>
                  <a:lnTo>
                    <a:pt x="890" y="306"/>
                  </a:lnTo>
                  <a:lnTo>
                    <a:pt x="888" y="304"/>
                  </a:lnTo>
                  <a:lnTo>
                    <a:pt x="888" y="302"/>
                  </a:lnTo>
                  <a:lnTo>
                    <a:pt x="886" y="300"/>
                  </a:lnTo>
                  <a:lnTo>
                    <a:pt x="884" y="298"/>
                  </a:lnTo>
                  <a:lnTo>
                    <a:pt x="882" y="298"/>
                  </a:lnTo>
                  <a:lnTo>
                    <a:pt x="880" y="296"/>
                  </a:lnTo>
                  <a:lnTo>
                    <a:pt x="878" y="298"/>
                  </a:lnTo>
                  <a:lnTo>
                    <a:pt x="876" y="300"/>
                  </a:lnTo>
                  <a:lnTo>
                    <a:pt x="876" y="302"/>
                  </a:lnTo>
                  <a:lnTo>
                    <a:pt x="876" y="306"/>
                  </a:lnTo>
                  <a:lnTo>
                    <a:pt x="876" y="310"/>
                  </a:lnTo>
                  <a:lnTo>
                    <a:pt x="876" y="312"/>
                  </a:lnTo>
                  <a:lnTo>
                    <a:pt x="876" y="316"/>
                  </a:lnTo>
                  <a:lnTo>
                    <a:pt x="874" y="320"/>
                  </a:lnTo>
                  <a:lnTo>
                    <a:pt x="872" y="324"/>
                  </a:lnTo>
                  <a:lnTo>
                    <a:pt x="871" y="325"/>
                  </a:lnTo>
                  <a:lnTo>
                    <a:pt x="869" y="325"/>
                  </a:lnTo>
                  <a:lnTo>
                    <a:pt x="865" y="329"/>
                  </a:lnTo>
                  <a:lnTo>
                    <a:pt x="863" y="333"/>
                  </a:lnTo>
                  <a:lnTo>
                    <a:pt x="859" y="335"/>
                  </a:lnTo>
                  <a:lnTo>
                    <a:pt x="857" y="335"/>
                  </a:lnTo>
                  <a:lnTo>
                    <a:pt x="853" y="335"/>
                  </a:lnTo>
                  <a:lnTo>
                    <a:pt x="849" y="337"/>
                  </a:lnTo>
                  <a:lnTo>
                    <a:pt x="847" y="341"/>
                  </a:lnTo>
                  <a:lnTo>
                    <a:pt x="845" y="343"/>
                  </a:lnTo>
                  <a:lnTo>
                    <a:pt x="843" y="345"/>
                  </a:lnTo>
                  <a:lnTo>
                    <a:pt x="841" y="347"/>
                  </a:lnTo>
                  <a:lnTo>
                    <a:pt x="838" y="347"/>
                  </a:lnTo>
                  <a:lnTo>
                    <a:pt x="838" y="349"/>
                  </a:lnTo>
                  <a:lnTo>
                    <a:pt x="836" y="349"/>
                  </a:lnTo>
                  <a:lnTo>
                    <a:pt x="836" y="351"/>
                  </a:lnTo>
                  <a:lnTo>
                    <a:pt x="834" y="351"/>
                  </a:lnTo>
                  <a:lnTo>
                    <a:pt x="832" y="349"/>
                  </a:lnTo>
                  <a:lnTo>
                    <a:pt x="830" y="349"/>
                  </a:lnTo>
                  <a:lnTo>
                    <a:pt x="830" y="347"/>
                  </a:lnTo>
                  <a:lnTo>
                    <a:pt x="830" y="345"/>
                  </a:lnTo>
                  <a:lnTo>
                    <a:pt x="828" y="341"/>
                  </a:lnTo>
                  <a:lnTo>
                    <a:pt x="828" y="337"/>
                  </a:lnTo>
                  <a:lnTo>
                    <a:pt x="824" y="335"/>
                  </a:lnTo>
                  <a:lnTo>
                    <a:pt x="822" y="335"/>
                  </a:lnTo>
                  <a:lnTo>
                    <a:pt x="820" y="335"/>
                  </a:lnTo>
                  <a:lnTo>
                    <a:pt x="816" y="337"/>
                  </a:lnTo>
                  <a:lnTo>
                    <a:pt x="812" y="339"/>
                  </a:lnTo>
                  <a:lnTo>
                    <a:pt x="809" y="339"/>
                  </a:lnTo>
                  <a:lnTo>
                    <a:pt x="805" y="337"/>
                  </a:lnTo>
                  <a:lnTo>
                    <a:pt x="801" y="337"/>
                  </a:lnTo>
                  <a:lnTo>
                    <a:pt x="799" y="337"/>
                  </a:lnTo>
                  <a:lnTo>
                    <a:pt x="797" y="337"/>
                  </a:lnTo>
                  <a:lnTo>
                    <a:pt x="795" y="339"/>
                  </a:lnTo>
                  <a:lnTo>
                    <a:pt x="791" y="341"/>
                  </a:lnTo>
                  <a:lnTo>
                    <a:pt x="789" y="343"/>
                  </a:lnTo>
                  <a:lnTo>
                    <a:pt x="785" y="343"/>
                  </a:lnTo>
                  <a:lnTo>
                    <a:pt x="781" y="345"/>
                  </a:lnTo>
                  <a:lnTo>
                    <a:pt x="779" y="347"/>
                  </a:lnTo>
                  <a:lnTo>
                    <a:pt x="776" y="349"/>
                  </a:lnTo>
                  <a:lnTo>
                    <a:pt x="774" y="351"/>
                  </a:lnTo>
                  <a:lnTo>
                    <a:pt x="772" y="353"/>
                  </a:lnTo>
                  <a:lnTo>
                    <a:pt x="770" y="355"/>
                  </a:lnTo>
                  <a:lnTo>
                    <a:pt x="770" y="353"/>
                  </a:lnTo>
                  <a:lnTo>
                    <a:pt x="768" y="351"/>
                  </a:lnTo>
                  <a:lnTo>
                    <a:pt x="766" y="349"/>
                  </a:lnTo>
                  <a:lnTo>
                    <a:pt x="764" y="347"/>
                  </a:lnTo>
                  <a:lnTo>
                    <a:pt x="760" y="345"/>
                  </a:lnTo>
                  <a:lnTo>
                    <a:pt x="758" y="341"/>
                  </a:lnTo>
                  <a:lnTo>
                    <a:pt x="758" y="339"/>
                  </a:lnTo>
                  <a:lnTo>
                    <a:pt x="756" y="337"/>
                  </a:lnTo>
                  <a:lnTo>
                    <a:pt x="754" y="337"/>
                  </a:lnTo>
                  <a:lnTo>
                    <a:pt x="750" y="337"/>
                  </a:lnTo>
                  <a:lnTo>
                    <a:pt x="747" y="337"/>
                  </a:lnTo>
                  <a:lnTo>
                    <a:pt x="745" y="339"/>
                  </a:lnTo>
                  <a:lnTo>
                    <a:pt x="743" y="339"/>
                  </a:lnTo>
                  <a:lnTo>
                    <a:pt x="741" y="341"/>
                  </a:lnTo>
                  <a:lnTo>
                    <a:pt x="737" y="341"/>
                  </a:lnTo>
                  <a:lnTo>
                    <a:pt x="735" y="339"/>
                  </a:lnTo>
                  <a:lnTo>
                    <a:pt x="733" y="341"/>
                  </a:lnTo>
                  <a:lnTo>
                    <a:pt x="731" y="345"/>
                  </a:lnTo>
                  <a:lnTo>
                    <a:pt x="729" y="347"/>
                  </a:lnTo>
                  <a:lnTo>
                    <a:pt x="727" y="349"/>
                  </a:lnTo>
                  <a:lnTo>
                    <a:pt x="725" y="351"/>
                  </a:lnTo>
                  <a:lnTo>
                    <a:pt x="721" y="353"/>
                  </a:lnTo>
                  <a:lnTo>
                    <a:pt x="716" y="353"/>
                  </a:lnTo>
                  <a:lnTo>
                    <a:pt x="714" y="351"/>
                  </a:lnTo>
                  <a:lnTo>
                    <a:pt x="710" y="349"/>
                  </a:lnTo>
                  <a:lnTo>
                    <a:pt x="708" y="345"/>
                  </a:lnTo>
                  <a:lnTo>
                    <a:pt x="706" y="343"/>
                  </a:lnTo>
                  <a:lnTo>
                    <a:pt x="706" y="341"/>
                  </a:lnTo>
                  <a:lnTo>
                    <a:pt x="704" y="339"/>
                  </a:lnTo>
                  <a:lnTo>
                    <a:pt x="704" y="335"/>
                  </a:lnTo>
                  <a:lnTo>
                    <a:pt x="706" y="331"/>
                  </a:lnTo>
                  <a:lnTo>
                    <a:pt x="706" y="329"/>
                  </a:lnTo>
                  <a:lnTo>
                    <a:pt x="706" y="327"/>
                  </a:lnTo>
                  <a:lnTo>
                    <a:pt x="708" y="324"/>
                  </a:lnTo>
                  <a:lnTo>
                    <a:pt x="708" y="320"/>
                  </a:lnTo>
                  <a:lnTo>
                    <a:pt x="708" y="316"/>
                  </a:lnTo>
                  <a:lnTo>
                    <a:pt x="704" y="314"/>
                  </a:lnTo>
                  <a:lnTo>
                    <a:pt x="700" y="310"/>
                  </a:lnTo>
                  <a:lnTo>
                    <a:pt x="698" y="308"/>
                  </a:lnTo>
                  <a:lnTo>
                    <a:pt x="692" y="306"/>
                  </a:lnTo>
                  <a:lnTo>
                    <a:pt x="688" y="304"/>
                  </a:lnTo>
                  <a:lnTo>
                    <a:pt x="683" y="302"/>
                  </a:lnTo>
                  <a:lnTo>
                    <a:pt x="679" y="300"/>
                  </a:lnTo>
                  <a:lnTo>
                    <a:pt x="673" y="296"/>
                  </a:lnTo>
                  <a:lnTo>
                    <a:pt x="669" y="294"/>
                  </a:lnTo>
                  <a:lnTo>
                    <a:pt x="663" y="293"/>
                  </a:lnTo>
                  <a:lnTo>
                    <a:pt x="663" y="291"/>
                  </a:lnTo>
                  <a:lnTo>
                    <a:pt x="661" y="289"/>
                  </a:lnTo>
                  <a:lnTo>
                    <a:pt x="661" y="285"/>
                  </a:lnTo>
                  <a:lnTo>
                    <a:pt x="663" y="281"/>
                  </a:lnTo>
                  <a:lnTo>
                    <a:pt x="663" y="277"/>
                  </a:lnTo>
                  <a:lnTo>
                    <a:pt x="661" y="273"/>
                  </a:lnTo>
                  <a:lnTo>
                    <a:pt x="661" y="269"/>
                  </a:lnTo>
                  <a:lnTo>
                    <a:pt x="661" y="267"/>
                  </a:lnTo>
                  <a:lnTo>
                    <a:pt x="661" y="265"/>
                  </a:lnTo>
                  <a:lnTo>
                    <a:pt x="661" y="262"/>
                  </a:lnTo>
                  <a:lnTo>
                    <a:pt x="659" y="258"/>
                  </a:lnTo>
                  <a:lnTo>
                    <a:pt x="657" y="254"/>
                  </a:lnTo>
                  <a:lnTo>
                    <a:pt x="655" y="250"/>
                  </a:lnTo>
                  <a:lnTo>
                    <a:pt x="652" y="248"/>
                  </a:lnTo>
                  <a:lnTo>
                    <a:pt x="650" y="246"/>
                  </a:lnTo>
                  <a:lnTo>
                    <a:pt x="648" y="242"/>
                  </a:lnTo>
                  <a:lnTo>
                    <a:pt x="646" y="238"/>
                  </a:lnTo>
                  <a:lnTo>
                    <a:pt x="646" y="234"/>
                  </a:lnTo>
                  <a:lnTo>
                    <a:pt x="644" y="229"/>
                  </a:lnTo>
                  <a:lnTo>
                    <a:pt x="644" y="225"/>
                  </a:lnTo>
                  <a:lnTo>
                    <a:pt x="640" y="221"/>
                  </a:lnTo>
                  <a:lnTo>
                    <a:pt x="636" y="219"/>
                  </a:lnTo>
                  <a:lnTo>
                    <a:pt x="636" y="215"/>
                  </a:lnTo>
                  <a:lnTo>
                    <a:pt x="634" y="213"/>
                  </a:lnTo>
                  <a:lnTo>
                    <a:pt x="630" y="213"/>
                  </a:lnTo>
                  <a:lnTo>
                    <a:pt x="624" y="213"/>
                  </a:lnTo>
                  <a:lnTo>
                    <a:pt x="621" y="213"/>
                  </a:lnTo>
                  <a:lnTo>
                    <a:pt x="619" y="213"/>
                  </a:lnTo>
                  <a:lnTo>
                    <a:pt x="615" y="213"/>
                  </a:lnTo>
                  <a:lnTo>
                    <a:pt x="613" y="213"/>
                  </a:lnTo>
                  <a:lnTo>
                    <a:pt x="611" y="213"/>
                  </a:lnTo>
                  <a:lnTo>
                    <a:pt x="609" y="213"/>
                  </a:lnTo>
                  <a:lnTo>
                    <a:pt x="605" y="211"/>
                  </a:lnTo>
                  <a:lnTo>
                    <a:pt x="603" y="211"/>
                  </a:lnTo>
                  <a:lnTo>
                    <a:pt x="601" y="213"/>
                  </a:lnTo>
                  <a:lnTo>
                    <a:pt x="599" y="213"/>
                  </a:lnTo>
                  <a:lnTo>
                    <a:pt x="595" y="213"/>
                  </a:lnTo>
                  <a:lnTo>
                    <a:pt x="593" y="211"/>
                  </a:lnTo>
                  <a:lnTo>
                    <a:pt x="590" y="213"/>
                  </a:lnTo>
                  <a:lnTo>
                    <a:pt x="586" y="213"/>
                  </a:lnTo>
                  <a:lnTo>
                    <a:pt x="584" y="213"/>
                  </a:lnTo>
                  <a:lnTo>
                    <a:pt x="580" y="215"/>
                  </a:lnTo>
                  <a:lnTo>
                    <a:pt x="576" y="215"/>
                  </a:lnTo>
                  <a:lnTo>
                    <a:pt x="572" y="215"/>
                  </a:lnTo>
                  <a:lnTo>
                    <a:pt x="570" y="215"/>
                  </a:lnTo>
                  <a:lnTo>
                    <a:pt x="566" y="213"/>
                  </a:lnTo>
                  <a:lnTo>
                    <a:pt x="562" y="213"/>
                  </a:lnTo>
                  <a:lnTo>
                    <a:pt x="559" y="213"/>
                  </a:lnTo>
                  <a:lnTo>
                    <a:pt x="555" y="213"/>
                  </a:lnTo>
                  <a:lnTo>
                    <a:pt x="551" y="211"/>
                  </a:lnTo>
                  <a:lnTo>
                    <a:pt x="547" y="209"/>
                  </a:lnTo>
                  <a:lnTo>
                    <a:pt x="543" y="207"/>
                  </a:lnTo>
                  <a:lnTo>
                    <a:pt x="539" y="205"/>
                  </a:lnTo>
                  <a:lnTo>
                    <a:pt x="533" y="203"/>
                  </a:lnTo>
                  <a:lnTo>
                    <a:pt x="529" y="201"/>
                  </a:lnTo>
                  <a:lnTo>
                    <a:pt x="526" y="199"/>
                  </a:lnTo>
                  <a:lnTo>
                    <a:pt x="522" y="199"/>
                  </a:lnTo>
                  <a:lnTo>
                    <a:pt x="520" y="199"/>
                  </a:lnTo>
                  <a:lnTo>
                    <a:pt x="516" y="199"/>
                  </a:lnTo>
                  <a:lnTo>
                    <a:pt x="514" y="199"/>
                  </a:lnTo>
                  <a:lnTo>
                    <a:pt x="508" y="199"/>
                  </a:lnTo>
                  <a:lnTo>
                    <a:pt x="504" y="199"/>
                  </a:lnTo>
                  <a:lnTo>
                    <a:pt x="500" y="199"/>
                  </a:lnTo>
                  <a:lnTo>
                    <a:pt x="498" y="199"/>
                  </a:lnTo>
                  <a:lnTo>
                    <a:pt x="495" y="198"/>
                  </a:lnTo>
                  <a:lnTo>
                    <a:pt x="491" y="198"/>
                  </a:lnTo>
                  <a:lnTo>
                    <a:pt x="489" y="198"/>
                  </a:lnTo>
                  <a:lnTo>
                    <a:pt x="485" y="196"/>
                  </a:lnTo>
                  <a:lnTo>
                    <a:pt x="481" y="194"/>
                  </a:lnTo>
                  <a:lnTo>
                    <a:pt x="477" y="194"/>
                  </a:lnTo>
                  <a:lnTo>
                    <a:pt x="473" y="192"/>
                  </a:lnTo>
                  <a:lnTo>
                    <a:pt x="471" y="190"/>
                  </a:lnTo>
                  <a:lnTo>
                    <a:pt x="466" y="188"/>
                  </a:lnTo>
                  <a:lnTo>
                    <a:pt x="462" y="188"/>
                  </a:lnTo>
                  <a:lnTo>
                    <a:pt x="456" y="186"/>
                  </a:lnTo>
                  <a:lnTo>
                    <a:pt x="452" y="184"/>
                  </a:lnTo>
                  <a:lnTo>
                    <a:pt x="448" y="184"/>
                  </a:lnTo>
                  <a:lnTo>
                    <a:pt x="444" y="184"/>
                  </a:lnTo>
                  <a:lnTo>
                    <a:pt x="440" y="184"/>
                  </a:lnTo>
                  <a:lnTo>
                    <a:pt x="436" y="182"/>
                  </a:lnTo>
                  <a:lnTo>
                    <a:pt x="435" y="182"/>
                  </a:lnTo>
                  <a:lnTo>
                    <a:pt x="435" y="180"/>
                  </a:lnTo>
                  <a:lnTo>
                    <a:pt x="433" y="182"/>
                  </a:lnTo>
                  <a:lnTo>
                    <a:pt x="429" y="184"/>
                  </a:lnTo>
                  <a:lnTo>
                    <a:pt x="427" y="186"/>
                  </a:lnTo>
                  <a:lnTo>
                    <a:pt x="425" y="190"/>
                  </a:lnTo>
                  <a:lnTo>
                    <a:pt x="425" y="192"/>
                  </a:lnTo>
                  <a:lnTo>
                    <a:pt x="421" y="190"/>
                  </a:lnTo>
                  <a:lnTo>
                    <a:pt x="421" y="188"/>
                  </a:lnTo>
                  <a:lnTo>
                    <a:pt x="421" y="186"/>
                  </a:lnTo>
                  <a:lnTo>
                    <a:pt x="423" y="184"/>
                  </a:lnTo>
                  <a:lnTo>
                    <a:pt x="423" y="182"/>
                  </a:lnTo>
                  <a:lnTo>
                    <a:pt x="421" y="182"/>
                  </a:lnTo>
                  <a:lnTo>
                    <a:pt x="417" y="180"/>
                  </a:lnTo>
                  <a:lnTo>
                    <a:pt x="415" y="178"/>
                  </a:lnTo>
                  <a:lnTo>
                    <a:pt x="413" y="178"/>
                  </a:lnTo>
                  <a:lnTo>
                    <a:pt x="411" y="176"/>
                  </a:lnTo>
                  <a:lnTo>
                    <a:pt x="409" y="176"/>
                  </a:lnTo>
                  <a:lnTo>
                    <a:pt x="407" y="174"/>
                  </a:lnTo>
                  <a:lnTo>
                    <a:pt x="405" y="172"/>
                  </a:lnTo>
                  <a:lnTo>
                    <a:pt x="402" y="170"/>
                  </a:lnTo>
                  <a:lnTo>
                    <a:pt x="400" y="168"/>
                  </a:lnTo>
                  <a:lnTo>
                    <a:pt x="398" y="168"/>
                  </a:lnTo>
                  <a:lnTo>
                    <a:pt x="396" y="168"/>
                  </a:lnTo>
                  <a:lnTo>
                    <a:pt x="394" y="167"/>
                  </a:lnTo>
                  <a:lnTo>
                    <a:pt x="394" y="165"/>
                  </a:lnTo>
                  <a:lnTo>
                    <a:pt x="394" y="163"/>
                  </a:lnTo>
                  <a:lnTo>
                    <a:pt x="392" y="163"/>
                  </a:lnTo>
                  <a:lnTo>
                    <a:pt x="388" y="161"/>
                  </a:lnTo>
                  <a:lnTo>
                    <a:pt x="386" y="159"/>
                  </a:lnTo>
                  <a:lnTo>
                    <a:pt x="384" y="157"/>
                  </a:lnTo>
                  <a:lnTo>
                    <a:pt x="382" y="157"/>
                  </a:lnTo>
                  <a:lnTo>
                    <a:pt x="380" y="155"/>
                  </a:lnTo>
                  <a:lnTo>
                    <a:pt x="378" y="155"/>
                  </a:lnTo>
                  <a:lnTo>
                    <a:pt x="376" y="153"/>
                  </a:lnTo>
                  <a:lnTo>
                    <a:pt x="376" y="151"/>
                  </a:lnTo>
                  <a:lnTo>
                    <a:pt x="374" y="151"/>
                  </a:lnTo>
                  <a:lnTo>
                    <a:pt x="373" y="149"/>
                  </a:lnTo>
                  <a:lnTo>
                    <a:pt x="371" y="147"/>
                  </a:lnTo>
                  <a:lnTo>
                    <a:pt x="369" y="147"/>
                  </a:lnTo>
                  <a:lnTo>
                    <a:pt x="365" y="145"/>
                  </a:lnTo>
                  <a:lnTo>
                    <a:pt x="363" y="145"/>
                  </a:lnTo>
                  <a:lnTo>
                    <a:pt x="361" y="143"/>
                  </a:lnTo>
                  <a:lnTo>
                    <a:pt x="359" y="143"/>
                  </a:lnTo>
                  <a:lnTo>
                    <a:pt x="355" y="141"/>
                  </a:lnTo>
                  <a:lnTo>
                    <a:pt x="353" y="141"/>
                  </a:lnTo>
                  <a:lnTo>
                    <a:pt x="351" y="141"/>
                  </a:lnTo>
                  <a:lnTo>
                    <a:pt x="349" y="139"/>
                  </a:lnTo>
                  <a:lnTo>
                    <a:pt x="347" y="137"/>
                  </a:lnTo>
                  <a:lnTo>
                    <a:pt x="343" y="137"/>
                  </a:lnTo>
                  <a:lnTo>
                    <a:pt x="342" y="136"/>
                  </a:lnTo>
                  <a:lnTo>
                    <a:pt x="338" y="134"/>
                  </a:lnTo>
                  <a:lnTo>
                    <a:pt x="336" y="132"/>
                  </a:lnTo>
                  <a:lnTo>
                    <a:pt x="334" y="132"/>
                  </a:lnTo>
                  <a:lnTo>
                    <a:pt x="330" y="130"/>
                  </a:lnTo>
                  <a:lnTo>
                    <a:pt x="328" y="128"/>
                  </a:lnTo>
                  <a:lnTo>
                    <a:pt x="326" y="126"/>
                  </a:lnTo>
                  <a:lnTo>
                    <a:pt x="322" y="126"/>
                  </a:lnTo>
                  <a:lnTo>
                    <a:pt x="320" y="124"/>
                  </a:lnTo>
                  <a:lnTo>
                    <a:pt x="318" y="124"/>
                  </a:lnTo>
                  <a:lnTo>
                    <a:pt x="314" y="122"/>
                  </a:lnTo>
                  <a:lnTo>
                    <a:pt x="311" y="122"/>
                  </a:lnTo>
                  <a:lnTo>
                    <a:pt x="309" y="122"/>
                  </a:lnTo>
                  <a:lnTo>
                    <a:pt x="307" y="122"/>
                  </a:lnTo>
                  <a:lnTo>
                    <a:pt x="303" y="120"/>
                  </a:lnTo>
                  <a:lnTo>
                    <a:pt x="299" y="120"/>
                  </a:lnTo>
                  <a:lnTo>
                    <a:pt x="297" y="120"/>
                  </a:lnTo>
                  <a:lnTo>
                    <a:pt x="295" y="120"/>
                  </a:lnTo>
                  <a:lnTo>
                    <a:pt x="293" y="120"/>
                  </a:lnTo>
                  <a:lnTo>
                    <a:pt x="291" y="120"/>
                  </a:lnTo>
                  <a:lnTo>
                    <a:pt x="287" y="120"/>
                  </a:lnTo>
                  <a:lnTo>
                    <a:pt x="285" y="122"/>
                  </a:lnTo>
                  <a:lnTo>
                    <a:pt x="280" y="122"/>
                  </a:lnTo>
                  <a:lnTo>
                    <a:pt x="276" y="122"/>
                  </a:lnTo>
                  <a:lnTo>
                    <a:pt x="274" y="122"/>
                  </a:lnTo>
                  <a:lnTo>
                    <a:pt x="270" y="122"/>
                  </a:lnTo>
                  <a:lnTo>
                    <a:pt x="268" y="120"/>
                  </a:lnTo>
                  <a:lnTo>
                    <a:pt x="264" y="120"/>
                  </a:lnTo>
                  <a:lnTo>
                    <a:pt x="262" y="120"/>
                  </a:lnTo>
                  <a:lnTo>
                    <a:pt x="258" y="120"/>
                  </a:lnTo>
                  <a:lnTo>
                    <a:pt x="256" y="120"/>
                  </a:lnTo>
                  <a:lnTo>
                    <a:pt x="252" y="120"/>
                  </a:lnTo>
                  <a:lnTo>
                    <a:pt x="249" y="120"/>
                  </a:lnTo>
                  <a:lnTo>
                    <a:pt x="245" y="120"/>
                  </a:lnTo>
                  <a:lnTo>
                    <a:pt x="243" y="118"/>
                  </a:lnTo>
                  <a:lnTo>
                    <a:pt x="239" y="118"/>
                  </a:lnTo>
                  <a:lnTo>
                    <a:pt x="235" y="116"/>
                  </a:lnTo>
                  <a:lnTo>
                    <a:pt x="233" y="114"/>
                  </a:lnTo>
                  <a:lnTo>
                    <a:pt x="231" y="112"/>
                  </a:lnTo>
                  <a:lnTo>
                    <a:pt x="229" y="108"/>
                  </a:lnTo>
                  <a:lnTo>
                    <a:pt x="227" y="106"/>
                  </a:lnTo>
                  <a:lnTo>
                    <a:pt x="225" y="103"/>
                  </a:lnTo>
                  <a:lnTo>
                    <a:pt x="223" y="101"/>
                  </a:lnTo>
                  <a:lnTo>
                    <a:pt x="221" y="99"/>
                  </a:lnTo>
                  <a:lnTo>
                    <a:pt x="221" y="97"/>
                  </a:lnTo>
                  <a:lnTo>
                    <a:pt x="221" y="93"/>
                  </a:lnTo>
                  <a:lnTo>
                    <a:pt x="219" y="89"/>
                  </a:lnTo>
                  <a:lnTo>
                    <a:pt x="219" y="85"/>
                  </a:lnTo>
                  <a:lnTo>
                    <a:pt x="217" y="83"/>
                  </a:lnTo>
                  <a:lnTo>
                    <a:pt x="217" y="79"/>
                  </a:lnTo>
                  <a:lnTo>
                    <a:pt x="216" y="79"/>
                  </a:lnTo>
                  <a:lnTo>
                    <a:pt x="212" y="75"/>
                  </a:lnTo>
                  <a:lnTo>
                    <a:pt x="208" y="74"/>
                  </a:lnTo>
                  <a:lnTo>
                    <a:pt x="206" y="74"/>
                  </a:lnTo>
                  <a:lnTo>
                    <a:pt x="204" y="72"/>
                  </a:lnTo>
                  <a:lnTo>
                    <a:pt x="204" y="70"/>
                  </a:lnTo>
                  <a:lnTo>
                    <a:pt x="198" y="56"/>
                  </a:lnTo>
                  <a:lnTo>
                    <a:pt x="198" y="54"/>
                  </a:lnTo>
                  <a:lnTo>
                    <a:pt x="198" y="52"/>
                  </a:lnTo>
                  <a:lnTo>
                    <a:pt x="196" y="48"/>
                  </a:lnTo>
                  <a:lnTo>
                    <a:pt x="194" y="48"/>
                  </a:lnTo>
                  <a:lnTo>
                    <a:pt x="190" y="46"/>
                  </a:lnTo>
                  <a:lnTo>
                    <a:pt x="188" y="46"/>
                  </a:lnTo>
                  <a:lnTo>
                    <a:pt x="185" y="44"/>
                  </a:lnTo>
                  <a:lnTo>
                    <a:pt x="181" y="43"/>
                  </a:lnTo>
                  <a:lnTo>
                    <a:pt x="179" y="43"/>
                  </a:lnTo>
                  <a:lnTo>
                    <a:pt x="177" y="41"/>
                  </a:lnTo>
                  <a:lnTo>
                    <a:pt x="175" y="39"/>
                  </a:lnTo>
                  <a:lnTo>
                    <a:pt x="171" y="37"/>
                  </a:lnTo>
                  <a:lnTo>
                    <a:pt x="169" y="37"/>
                  </a:lnTo>
                  <a:lnTo>
                    <a:pt x="165" y="35"/>
                  </a:lnTo>
                  <a:lnTo>
                    <a:pt x="163" y="33"/>
                  </a:lnTo>
                  <a:lnTo>
                    <a:pt x="159" y="33"/>
                  </a:lnTo>
                  <a:lnTo>
                    <a:pt x="157" y="35"/>
                  </a:lnTo>
                  <a:lnTo>
                    <a:pt x="154" y="37"/>
                  </a:lnTo>
                  <a:lnTo>
                    <a:pt x="152" y="41"/>
                  </a:lnTo>
                  <a:lnTo>
                    <a:pt x="150" y="43"/>
                  </a:lnTo>
                  <a:lnTo>
                    <a:pt x="150" y="44"/>
                  </a:lnTo>
                  <a:lnTo>
                    <a:pt x="146" y="44"/>
                  </a:lnTo>
                  <a:lnTo>
                    <a:pt x="144" y="43"/>
                  </a:lnTo>
                  <a:lnTo>
                    <a:pt x="142" y="41"/>
                  </a:lnTo>
                  <a:lnTo>
                    <a:pt x="142" y="39"/>
                  </a:lnTo>
                  <a:lnTo>
                    <a:pt x="138" y="37"/>
                  </a:lnTo>
                  <a:lnTo>
                    <a:pt x="136" y="37"/>
                  </a:lnTo>
                  <a:lnTo>
                    <a:pt x="132" y="35"/>
                  </a:lnTo>
                  <a:lnTo>
                    <a:pt x="130" y="35"/>
                  </a:lnTo>
                  <a:lnTo>
                    <a:pt x="128" y="33"/>
                  </a:lnTo>
                  <a:lnTo>
                    <a:pt x="128" y="31"/>
                  </a:lnTo>
                  <a:lnTo>
                    <a:pt x="130" y="29"/>
                  </a:lnTo>
                  <a:lnTo>
                    <a:pt x="130" y="27"/>
                  </a:lnTo>
                  <a:lnTo>
                    <a:pt x="132" y="25"/>
                  </a:lnTo>
                  <a:lnTo>
                    <a:pt x="132" y="23"/>
                  </a:lnTo>
                  <a:lnTo>
                    <a:pt x="130" y="21"/>
                  </a:lnTo>
                  <a:lnTo>
                    <a:pt x="126" y="19"/>
                  </a:lnTo>
                  <a:lnTo>
                    <a:pt x="123" y="17"/>
                  </a:lnTo>
                  <a:lnTo>
                    <a:pt x="121" y="17"/>
                  </a:lnTo>
                  <a:lnTo>
                    <a:pt x="119" y="19"/>
                  </a:lnTo>
                  <a:lnTo>
                    <a:pt x="117" y="21"/>
                  </a:lnTo>
                  <a:lnTo>
                    <a:pt x="115" y="21"/>
                  </a:lnTo>
                  <a:lnTo>
                    <a:pt x="99" y="17"/>
                  </a:lnTo>
                  <a:lnTo>
                    <a:pt x="97" y="15"/>
                  </a:lnTo>
                  <a:lnTo>
                    <a:pt x="93" y="13"/>
                  </a:lnTo>
                  <a:lnTo>
                    <a:pt x="92" y="13"/>
                  </a:lnTo>
                  <a:lnTo>
                    <a:pt x="88" y="11"/>
                  </a:lnTo>
                  <a:lnTo>
                    <a:pt x="86" y="10"/>
                  </a:lnTo>
                  <a:lnTo>
                    <a:pt x="82" y="8"/>
                  </a:lnTo>
                  <a:lnTo>
                    <a:pt x="80" y="8"/>
                  </a:lnTo>
                  <a:lnTo>
                    <a:pt x="76" y="6"/>
                  </a:lnTo>
                  <a:lnTo>
                    <a:pt x="74" y="6"/>
                  </a:lnTo>
                  <a:lnTo>
                    <a:pt x="70" y="6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2"/>
                  </a:lnTo>
                  <a:lnTo>
                    <a:pt x="61" y="2"/>
                  </a:lnTo>
                  <a:lnTo>
                    <a:pt x="59" y="2"/>
                  </a:lnTo>
                  <a:lnTo>
                    <a:pt x="57" y="2"/>
                  </a:lnTo>
                  <a:lnTo>
                    <a:pt x="53" y="0"/>
                  </a:lnTo>
                  <a:lnTo>
                    <a:pt x="49" y="0"/>
                  </a:lnTo>
                  <a:lnTo>
                    <a:pt x="47" y="2"/>
                  </a:lnTo>
                  <a:lnTo>
                    <a:pt x="43" y="4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0" y="8"/>
                  </a:lnTo>
                  <a:lnTo>
                    <a:pt x="28" y="10"/>
                  </a:lnTo>
                  <a:lnTo>
                    <a:pt x="26" y="11"/>
                  </a:lnTo>
                  <a:lnTo>
                    <a:pt x="24" y="11"/>
                  </a:lnTo>
                  <a:lnTo>
                    <a:pt x="24" y="13"/>
                  </a:lnTo>
                  <a:lnTo>
                    <a:pt x="20" y="17"/>
                  </a:lnTo>
                  <a:lnTo>
                    <a:pt x="18" y="19"/>
                  </a:lnTo>
                  <a:lnTo>
                    <a:pt x="16" y="21"/>
                  </a:lnTo>
                  <a:lnTo>
                    <a:pt x="14" y="21"/>
                  </a:lnTo>
                  <a:lnTo>
                    <a:pt x="12" y="23"/>
                  </a:lnTo>
                  <a:lnTo>
                    <a:pt x="10" y="23"/>
                  </a:lnTo>
                  <a:lnTo>
                    <a:pt x="6" y="25"/>
                  </a:lnTo>
                  <a:lnTo>
                    <a:pt x="6" y="27"/>
                  </a:lnTo>
                  <a:lnTo>
                    <a:pt x="2" y="29"/>
                  </a:lnTo>
                  <a:lnTo>
                    <a:pt x="0" y="3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930" y="2779"/>
              <a:ext cx="2027" cy="590"/>
            </a:xfrm>
            <a:custGeom>
              <a:avLst/>
              <a:gdLst>
                <a:gd name="T0" fmla="*/ 1985 w 2027"/>
                <a:gd name="T1" fmla="*/ 588 h 590"/>
                <a:gd name="T2" fmla="*/ 1942 w 2027"/>
                <a:gd name="T3" fmla="*/ 588 h 590"/>
                <a:gd name="T4" fmla="*/ 1913 w 2027"/>
                <a:gd name="T5" fmla="*/ 576 h 590"/>
                <a:gd name="T6" fmla="*/ 1900 w 2027"/>
                <a:gd name="T7" fmla="*/ 574 h 590"/>
                <a:gd name="T8" fmla="*/ 1847 w 2027"/>
                <a:gd name="T9" fmla="*/ 545 h 590"/>
                <a:gd name="T10" fmla="*/ 1787 w 2027"/>
                <a:gd name="T11" fmla="*/ 526 h 590"/>
                <a:gd name="T12" fmla="*/ 1721 w 2027"/>
                <a:gd name="T13" fmla="*/ 516 h 590"/>
                <a:gd name="T14" fmla="*/ 1673 w 2027"/>
                <a:gd name="T15" fmla="*/ 495 h 590"/>
                <a:gd name="T16" fmla="*/ 1638 w 2027"/>
                <a:gd name="T17" fmla="*/ 454 h 590"/>
                <a:gd name="T18" fmla="*/ 1599 w 2027"/>
                <a:gd name="T19" fmla="*/ 437 h 590"/>
                <a:gd name="T20" fmla="*/ 1557 w 2027"/>
                <a:gd name="T21" fmla="*/ 437 h 590"/>
                <a:gd name="T22" fmla="*/ 1504 w 2027"/>
                <a:gd name="T23" fmla="*/ 425 h 590"/>
                <a:gd name="T24" fmla="*/ 1450 w 2027"/>
                <a:gd name="T25" fmla="*/ 396 h 590"/>
                <a:gd name="T26" fmla="*/ 1396 w 2027"/>
                <a:gd name="T27" fmla="*/ 380 h 590"/>
                <a:gd name="T28" fmla="*/ 1355 w 2027"/>
                <a:gd name="T29" fmla="*/ 363 h 590"/>
                <a:gd name="T30" fmla="*/ 1347 w 2027"/>
                <a:gd name="T31" fmla="*/ 318 h 590"/>
                <a:gd name="T32" fmla="*/ 1374 w 2027"/>
                <a:gd name="T33" fmla="*/ 287 h 590"/>
                <a:gd name="T34" fmla="*/ 1380 w 2027"/>
                <a:gd name="T35" fmla="*/ 249 h 590"/>
                <a:gd name="T36" fmla="*/ 1396 w 2027"/>
                <a:gd name="T37" fmla="*/ 233 h 590"/>
                <a:gd name="T38" fmla="*/ 1423 w 2027"/>
                <a:gd name="T39" fmla="*/ 206 h 590"/>
                <a:gd name="T40" fmla="*/ 1394 w 2027"/>
                <a:gd name="T41" fmla="*/ 175 h 590"/>
                <a:gd name="T42" fmla="*/ 1345 w 2027"/>
                <a:gd name="T43" fmla="*/ 179 h 590"/>
                <a:gd name="T44" fmla="*/ 1343 w 2027"/>
                <a:gd name="T45" fmla="*/ 146 h 590"/>
                <a:gd name="T46" fmla="*/ 1340 w 2027"/>
                <a:gd name="T47" fmla="*/ 115 h 590"/>
                <a:gd name="T48" fmla="*/ 1308 w 2027"/>
                <a:gd name="T49" fmla="*/ 78 h 590"/>
                <a:gd name="T50" fmla="*/ 1272 w 2027"/>
                <a:gd name="T51" fmla="*/ 86 h 590"/>
                <a:gd name="T52" fmla="*/ 1235 w 2027"/>
                <a:gd name="T53" fmla="*/ 115 h 590"/>
                <a:gd name="T54" fmla="*/ 1194 w 2027"/>
                <a:gd name="T55" fmla="*/ 115 h 590"/>
                <a:gd name="T56" fmla="*/ 1179 w 2027"/>
                <a:gd name="T57" fmla="*/ 142 h 590"/>
                <a:gd name="T58" fmla="*/ 1188 w 2027"/>
                <a:gd name="T59" fmla="*/ 154 h 590"/>
                <a:gd name="T60" fmla="*/ 1161 w 2027"/>
                <a:gd name="T61" fmla="*/ 157 h 590"/>
                <a:gd name="T62" fmla="*/ 1128 w 2027"/>
                <a:gd name="T63" fmla="*/ 148 h 590"/>
                <a:gd name="T64" fmla="*/ 1099 w 2027"/>
                <a:gd name="T65" fmla="*/ 161 h 590"/>
                <a:gd name="T66" fmla="*/ 1082 w 2027"/>
                <a:gd name="T67" fmla="*/ 126 h 590"/>
                <a:gd name="T68" fmla="*/ 1062 w 2027"/>
                <a:gd name="T69" fmla="*/ 103 h 590"/>
                <a:gd name="T70" fmla="*/ 1031 w 2027"/>
                <a:gd name="T71" fmla="*/ 99 h 590"/>
                <a:gd name="T72" fmla="*/ 1004 w 2027"/>
                <a:gd name="T73" fmla="*/ 95 h 590"/>
                <a:gd name="T74" fmla="*/ 975 w 2027"/>
                <a:gd name="T75" fmla="*/ 94 h 590"/>
                <a:gd name="T76" fmla="*/ 954 w 2027"/>
                <a:gd name="T77" fmla="*/ 92 h 590"/>
                <a:gd name="T78" fmla="*/ 925 w 2027"/>
                <a:gd name="T79" fmla="*/ 82 h 590"/>
                <a:gd name="T80" fmla="*/ 898 w 2027"/>
                <a:gd name="T81" fmla="*/ 90 h 590"/>
                <a:gd name="T82" fmla="*/ 882 w 2027"/>
                <a:gd name="T83" fmla="*/ 125 h 590"/>
                <a:gd name="T84" fmla="*/ 832 w 2027"/>
                <a:gd name="T85" fmla="*/ 169 h 590"/>
                <a:gd name="T86" fmla="*/ 781 w 2027"/>
                <a:gd name="T87" fmla="*/ 175 h 590"/>
                <a:gd name="T88" fmla="*/ 719 w 2027"/>
                <a:gd name="T89" fmla="*/ 183 h 590"/>
                <a:gd name="T90" fmla="*/ 667 w 2027"/>
                <a:gd name="T91" fmla="*/ 212 h 590"/>
                <a:gd name="T92" fmla="*/ 624 w 2027"/>
                <a:gd name="T93" fmla="*/ 183 h 590"/>
                <a:gd name="T94" fmla="*/ 537 w 2027"/>
                <a:gd name="T95" fmla="*/ 181 h 590"/>
                <a:gd name="T96" fmla="*/ 452 w 2027"/>
                <a:gd name="T97" fmla="*/ 169 h 590"/>
                <a:gd name="T98" fmla="*/ 384 w 2027"/>
                <a:gd name="T99" fmla="*/ 148 h 590"/>
                <a:gd name="T100" fmla="*/ 332 w 2027"/>
                <a:gd name="T101" fmla="*/ 136 h 590"/>
                <a:gd name="T102" fmla="*/ 268 w 2027"/>
                <a:gd name="T103" fmla="*/ 117 h 590"/>
                <a:gd name="T104" fmla="*/ 208 w 2027"/>
                <a:gd name="T105" fmla="*/ 107 h 590"/>
                <a:gd name="T106" fmla="*/ 161 w 2027"/>
                <a:gd name="T107" fmla="*/ 132 h 590"/>
                <a:gd name="T108" fmla="*/ 90 w 2027"/>
                <a:gd name="T109" fmla="*/ 132 h 590"/>
                <a:gd name="T110" fmla="*/ 26 w 2027"/>
                <a:gd name="T111" fmla="*/ 126 h 590"/>
                <a:gd name="T112" fmla="*/ 14 w 2027"/>
                <a:gd name="T113" fmla="*/ 99 h 590"/>
                <a:gd name="T114" fmla="*/ 37 w 2027"/>
                <a:gd name="T115" fmla="*/ 80 h 590"/>
                <a:gd name="T116" fmla="*/ 24 w 2027"/>
                <a:gd name="T117" fmla="*/ 49 h 590"/>
                <a:gd name="T118" fmla="*/ 18 w 2027"/>
                <a:gd name="T119" fmla="*/ 2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27" h="590">
                  <a:moveTo>
                    <a:pt x="2027" y="584"/>
                  </a:moveTo>
                  <a:lnTo>
                    <a:pt x="2026" y="586"/>
                  </a:lnTo>
                  <a:lnTo>
                    <a:pt x="2024" y="586"/>
                  </a:lnTo>
                  <a:lnTo>
                    <a:pt x="2020" y="588"/>
                  </a:lnTo>
                  <a:lnTo>
                    <a:pt x="2018" y="588"/>
                  </a:lnTo>
                  <a:lnTo>
                    <a:pt x="2016" y="590"/>
                  </a:lnTo>
                  <a:lnTo>
                    <a:pt x="2012" y="590"/>
                  </a:lnTo>
                  <a:lnTo>
                    <a:pt x="2010" y="590"/>
                  </a:lnTo>
                  <a:lnTo>
                    <a:pt x="2006" y="590"/>
                  </a:lnTo>
                  <a:lnTo>
                    <a:pt x="2002" y="590"/>
                  </a:lnTo>
                  <a:lnTo>
                    <a:pt x="1998" y="590"/>
                  </a:lnTo>
                  <a:lnTo>
                    <a:pt x="1996" y="590"/>
                  </a:lnTo>
                  <a:lnTo>
                    <a:pt x="1995" y="590"/>
                  </a:lnTo>
                  <a:lnTo>
                    <a:pt x="1993" y="590"/>
                  </a:lnTo>
                  <a:lnTo>
                    <a:pt x="1989" y="588"/>
                  </a:lnTo>
                  <a:lnTo>
                    <a:pt x="1987" y="588"/>
                  </a:lnTo>
                  <a:lnTo>
                    <a:pt x="1985" y="588"/>
                  </a:lnTo>
                  <a:lnTo>
                    <a:pt x="1981" y="588"/>
                  </a:lnTo>
                  <a:lnTo>
                    <a:pt x="1979" y="588"/>
                  </a:lnTo>
                  <a:lnTo>
                    <a:pt x="1977" y="588"/>
                  </a:lnTo>
                  <a:lnTo>
                    <a:pt x="1975" y="588"/>
                  </a:lnTo>
                  <a:lnTo>
                    <a:pt x="1971" y="590"/>
                  </a:lnTo>
                  <a:lnTo>
                    <a:pt x="1969" y="590"/>
                  </a:lnTo>
                  <a:lnTo>
                    <a:pt x="1967" y="588"/>
                  </a:lnTo>
                  <a:lnTo>
                    <a:pt x="1965" y="588"/>
                  </a:lnTo>
                  <a:lnTo>
                    <a:pt x="1964" y="586"/>
                  </a:lnTo>
                  <a:lnTo>
                    <a:pt x="1962" y="586"/>
                  </a:lnTo>
                  <a:lnTo>
                    <a:pt x="1958" y="586"/>
                  </a:lnTo>
                  <a:lnTo>
                    <a:pt x="1954" y="588"/>
                  </a:lnTo>
                  <a:lnTo>
                    <a:pt x="1952" y="586"/>
                  </a:lnTo>
                  <a:lnTo>
                    <a:pt x="1950" y="586"/>
                  </a:lnTo>
                  <a:lnTo>
                    <a:pt x="1946" y="586"/>
                  </a:lnTo>
                  <a:lnTo>
                    <a:pt x="1944" y="588"/>
                  </a:lnTo>
                  <a:lnTo>
                    <a:pt x="1942" y="588"/>
                  </a:lnTo>
                  <a:lnTo>
                    <a:pt x="1940" y="588"/>
                  </a:lnTo>
                  <a:lnTo>
                    <a:pt x="1938" y="588"/>
                  </a:lnTo>
                  <a:lnTo>
                    <a:pt x="1934" y="588"/>
                  </a:lnTo>
                  <a:lnTo>
                    <a:pt x="1932" y="588"/>
                  </a:lnTo>
                  <a:lnTo>
                    <a:pt x="1929" y="588"/>
                  </a:lnTo>
                  <a:lnTo>
                    <a:pt x="1927" y="588"/>
                  </a:lnTo>
                  <a:lnTo>
                    <a:pt x="1925" y="588"/>
                  </a:lnTo>
                  <a:lnTo>
                    <a:pt x="1921" y="588"/>
                  </a:lnTo>
                  <a:lnTo>
                    <a:pt x="1919" y="588"/>
                  </a:lnTo>
                  <a:lnTo>
                    <a:pt x="1917" y="588"/>
                  </a:lnTo>
                  <a:lnTo>
                    <a:pt x="1915" y="588"/>
                  </a:lnTo>
                  <a:lnTo>
                    <a:pt x="1911" y="588"/>
                  </a:lnTo>
                  <a:lnTo>
                    <a:pt x="1911" y="586"/>
                  </a:lnTo>
                  <a:lnTo>
                    <a:pt x="1911" y="582"/>
                  </a:lnTo>
                  <a:lnTo>
                    <a:pt x="1911" y="580"/>
                  </a:lnTo>
                  <a:lnTo>
                    <a:pt x="1913" y="578"/>
                  </a:lnTo>
                  <a:lnTo>
                    <a:pt x="1913" y="576"/>
                  </a:lnTo>
                  <a:lnTo>
                    <a:pt x="1915" y="574"/>
                  </a:lnTo>
                  <a:lnTo>
                    <a:pt x="1917" y="574"/>
                  </a:lnTo>
                  <a:lnTo>
                    <a:pt x="1921" y="572"/>
                  </a:lnTo>
                  <a:lnTo>
                    <a:pt x="1923" y="570"/>
                  </a:lnTo>
                  <a:lnTo>
                    <a:pt x="1921" y="570"/>
                  </a:lnTo>
                  <a:lnTo>
                    <a:pt x="1921" y="568"/>
                  </a:lnTo>
                  <a:lnTo>
                    <a:pt x="1921" y="566"/>
                  </a:lnTo>
                  <a:lnTo>
                    <a:pt x="1923" y="566"/>
                  </a:lnTo>
                  <a:lnTo>
                    <a:pt x="1923" y="564"/>
                  </a:lnTo>
                  <a:lnTo>
                    <a:pt x="1921" y="564"/>
                  </a:lnTo>
                  <a:lnTo>
                    <a:pt x="1919" y="568"/>
                  </a:lnTo>
                  <a:lnTo>
                    <a:pt x="1917" y="570"/>
                  </a:lnTo>
                  <a:lnTo>
                    <a:pt x="1915" y="572"/>
                  </a:lnTo>
                  <a:lnTo>
                    <a:pt x="1911" y="574"/>
                  </a:lnTo>
                  <a:lnTo>
                    <a:pt x="1909" y="574"/>
                  </a:lnTo>
                  <a:lnTo>
                    <a:pt x="1905" y="574"/>
                  </a:lnTo>
                  <a:lnTo>
                    <a:pt x="1900" y="574"/>
                  </a:lnTo>
                  <a:lnTo>
                    <a:pt x="1894" y="574"/>
                  </a:lnTo>
                  <a:lnTo>
                    <a:pt x="1892" y="572"/>
                  </a:lnTo>
                  <a:lnTo>
                    <a:pt x="1888" y="568"/>
                  </a:lnTo>
                  <a:lnTo>
                    <a:pt x="1886" y="564"/>
                  </a:lnTo>
                  <a:lnTo>
                    <a:pt x="1884" y="561"/>
                  </a:lnTo>
                  <a:lnTo>
                    <a:pt x="1882" y="559"/>
                  </a:lnTo>
                  <a:lnTo>
                    <a:pt x="1878" y="559"/>
                  </a:lnTo>
                  <a:lnTo>
                    <a:pt x="1874" y="555"/>
                  </a:lnTo>
                  <a:lnTo>
                    <a:pt x="1870" y="555"/>
                  </a:lnTo>
                  <a:lnTo>
                    <a:pt x="1867" y="555"/>
                  </a:lnTo>
                  <a:lnTo>
                    <a:pt x="1863" y="555"/>
                  </a:lnTo>
                  <a:lnTo>
                    <a:pt x="1859" y="553"/>
                  </a:lnTo>
                  <a:lnTo>
                    <a:pt x="1857" y="551"/>
                  </a:lnTo>
                  <a:lnTo>
                    <a:pt x="1853" y="551"/>
                  </a:lnTo>
                  <a:lnTo>
                    <a:pt x="1849" y="551"/>
                  </a:lnTo>
                  <a:lnTo>
                    <a:pt x="1847" y="547"/>
                  </a:lnTo>
                  <a:lnTo>
                    <a:pt x="1847" y="545"/>
                  </a:lnTo>
                  <a:lnTo>
                    <a:pt x="1847" y="543"/>
                  </a:lnTo>
                  <a:lnTo>
                    <a:pt x="1845" y="543"/>
                  </a:lnTo>
                  <a:lnTo>
                    <a:pt x="1841" y="543"/>
                  </a:lnTo>
                  <a:lnTo>
                    <a:pt x="1836" y="541"/>
                  </a:lnTo>
                  <a:lnTo>
                    <a:pt x="1834" y="539"/>
                  </a:lnTo>
                  <a:lnTo>
                    <a:pt x="1828" y="539"/>
                  </a:lnTo>
                  <a:lnTo>
                    <a:pt x="1824" y="539"/>
                  </a:lnTo>
                  <a:lnTo>
                    <a:pt x="1818" y="537"/>
                  </a:lnTo>
                  <a:lnTo>
                    <a:pt x="1816" y="535"/>
                  </a:lnTo>
                  <a:lnTo>
                    <a:pt x="1816" y="533"/>
                  </a:lnTo>
                  <a:lnTo>
                    <a:pt x="1812" y="533"/>
                  </a:lnTo>
                  <a:lnTo>
                    <a:pt x="1810" y="533"/>
                  </a:lnTo>
                  <a:lnTo>
                    <a:pt x="1807" y="533"/>
                  </a:lnTo>
                  <a:lnTo>
                    <a:pt x="1803" y="532"/>
                  </a:lnTo>
                  <a:lnTo>
                    <a:pt x="1797" y="530"/>
                  </a:lnTo>
                  <a:lnTo>
                    <a:pt x="1791" y="528"/>
                  </a:lnTo>
                  <a:lnTo>
                    <a:pt x="1787" y="526"/>
                  </a:lnTo>
                  <a:lnTo>
                    <a:pt x="1781" y="528"/>
                  </a:lnTo>
                  <a:lnTo>
                    <a:pt x="1776" y="528"/>
                  </a:lnTo>
                  <a:lnTo>
                    <a:pt x="1770" y="528"/>
                  </a:lnTo>
                  <a:lnTo>
                    <a:pt x="1766" y="528"/>
                  </a:lnTo>
                  <a:lnTo>
                    <a:pt x="1760" y="528"/>
                  </a:lnTo>
                  <a:lnTo>
                    <a:pt x="1756" y="530"/>
                  </a:lnTo>
                  <a:lnTo>
                    <a:pt x="1754" y="530"/>
                  </a:lnTo>
                  <a:lnTo>
                    <a:pt x="1752" y="528"/>
                  </a:lnTo>
                  <a:lnTo>
                    <a:pt x="1750" y="524"/>
                  </a:lnTo>
                  <a:lnTo>
                    <a:pt x="1748" y="520"/>
                  </a:lnTo>
                  <a:lnTo>
                    <a:pt x="1748" y="516"/>
                  </a:lnTo>
                  <a:lnTo>
                    <a:pt x="1745" y="514"/>
                  </a:lnTo>
                  <a:lnTo>
                    <a:pt x="1739" y="514"/>
                  </a:lnTo>
                  <a:lnTo>
                    <a:pt x="1735" y="514"/>
                  </a:lnTo>
                  <a:lnTo>
                    <a:pt x="1731" y="516"/>
                  </a:lnTo>
                  <a:lnTo>
                    <a:pt x="1727" y="516"/>
                  </a:lnTo>
                  <a:lnTo>
                    <a:pt x="1721" y="516"/>
                  </a:lnTo>
                  <a:lnTo>
                    <a:pt x="1715" y="514"/>
                  </a:lnTo>
                  <a:lnTo>
                    <a:pt x="1712" y="514"/>
                  </a:lnTo>
                  <a:lnTo>
                    <a:pt x="1710" y="516"/>
                  </a:lnTo>
                  <a:lnTo>
                    <a:pt x="1706" y="518"/>
                  </a:lnTo>
                  <a:lnTo>
                    <a:pt x="1700" y="516"/>
                  </a:lnTo>
                  <a:lnTo>
                    <a:pt x="1698" y="512"/>
                  </a:lnTo>
                  <a:lnTo>
                    <a:pt x="1698" y="510"/>
                  </a:lnTo>
                  <a:lnTo>
                    <a:pt x="1698" y="508"/>
                  </a:lnTo>
                  <a:lnTo>
                    <a:pt x="1698" y="506"/>
                  </a:lnTo>
                  <a:lnTo>
                    <a:pt x="1694" y="504"/>
                  </a:lnTo>
                  <a:lnTo>
                    <a:pt x="1690" y="504"/>
                  </a:lnTo>
                  <a:lnTo>
                    <a:pt x="1688" y="502"/>
                  </a:lnTo>
                  <a:lnTo>
                    <a:pt x="1684" y="502"/>
                  </a:lnTo>
                  <a:lnTo>
                    <a:pt x="1683" y="502"/>
                  </a:lnTo>
                  <a:lnTo>
                    <a:pt x="1679" y="501"/>
                  </a:lnTo>
                  <a:lnTo>
                    <a:pt x="1677" y="499"/>
                  </a:lnTo>
                  <a:lnTo>
                    <a:pt x="1673" y="495"/>
                  </a:lnTo>
                  <a:lnTo>
                    <a:pt x="1671" y="493"/>
                  </a:lnTo>
                  <a:lnTo>
                    <a:pt x="1671" y="489"/>
                  </a:lnTo>
                  <a:lnTo>
                    <a:pt x="1669" y="485"/>
                  </a:lnTo>
                  <a:lnTo>
                    <a:pt x="1667" y="483"/>
                  </a:lnTo>
                  <a:lnTo>
                    <a:pt x="1665" y="481"/>
                  </a:lnTo>
                  <a:lnTo>
                    <a:pt x="1661" y="479"/>
                  </a:lnTo>
                  <a:lnTo>
                    <a:pt x="1659" y="475"/>
                  </a:lnTo>
                  <a:lnTo>
                    <a:pt x="1657" y="473"/>
                  </a:lnTo>
                  <a:lnTo>
                    <a:pt x="1655" y="470"/>
                  </a:lnTo>
                  <a:lnTo>
                    <a:pt x="1655" y="466"/>
                  </a:lnTo>
                  <a:lnTo>
                    <a:pt x="1652" y="464"/>
                  </a:lnTo>
                  <a:lnTo>
                    <a:pt x="1650" y="464"/>
                  </a:lnTo>
                  <a:lnTo>
                    <a:pt x="1646" y="462"/>
                  </a:lnTo>
                  <a:lnTo>
                    <a:pt x="1644" y="460"/>
                  </a:lnTo>
                  <a:lnTo>
                    <a:pt x="1642" y="458"/>
                  </a:lnTo>
                  <a:lnTo>
                    <a:pt x="1640" y="456"/>
                  </a:lnTo>
                  <a:lnTo>
                    <a:pt x="1638" y="454"/>
                  </a:lnTo>
                  <a:lnTo>
                    <a:pt x="1638" y="450"/>
                  </a:lnTo>
                  <a:lnTo>
                    <a:pt x="1636" y="446"/>
                  </a:lnTo>
                  <a:lnTo>
                    <a:pt x="1636" y="444"/>
                  </a:lnTo>
                  <a:lnTo>
                    <a:pt x="1636" y="440"/>
                  </a:lnTo>
                  <a:lnTo>
                    <a:pt x="1636" y="439"/>
                  </a:lnTo>
                  <a:lnTo>
                    <a:pt x="1634" y="437"/>
                  </a:lnTo>
                  <a:lnTo>
                    <a:pt x="1632" y="435"/>
                  </a:lnTo>
                  <a:lnTo>
                    <a:pt x="1628" y="435"/>
                  </a:lnTo>
                  <a:lnTo>
                    <a:pt x="1624" y="433"/>
                  </a:lnTo>
                  <a:lnTo>
                    <a:pt x="1620" y="433"/>
                  </a:lnTo>
                  <a:lnTo>
                    <a:pt x="1617" y="433"/>
                  </a:lnTo>
                  <a:lnTo>
                    <a:pt x="1615" y="433"/>
                  </a:lnTo>
                  <a:lnTo>
                    <a:pt x="1613" y="433"/>
                  </a:lnTo>
                  <a:lnTo>
                    <a:pt x="1609" y="433"/>
                  </a:lnTo>
                  <a:lnTo>
                    <a:pt x="1605" y="435"/>
                  </a:lnTo>
                  <a:lnTo>
                    <a:pt x="1603" y="435"/>
                  </a:lnTo>
                  <a:lnTo>
                    <a:pt x="1599" y="437"/>
                  </a:lnTo>
                  <a:lnTo>
                    <a:pt x="1595" y="437"/>
                  </a:lnTo>
                  <a:lnTo>
                    <a:pt x="1591" y="437"/>
                  </a:lnTo>
                  <a:lnTo>
                    <a:pt x="1588" y="439"/>
                  </a:lnTo>
                  <a:lnTo>
                    <a:pt x="1586" y="439"/>
                  </a:lnTo>
                  <a:lnTo>
                    <a:pt x="1582" y="440"/>
                  </a:lnTo>
                  <a:lnTo>
                    <a:pt x="1580" y="439"/>
                  </a:lnTo>
                  <a:lnTo>
                    <a:pt x="1576" y="439"/>
                  </a:lnTo>
                  <a:lnTo>
                    <a:pt x="1574" y="439"/>
                  </a:lnTo>
                  <a:lnTo>
                    <a:pt x="1572" y="437"/>
                  </a:lnTo>
                  <a:lnTo>
                    <a:pt x="1572" y="435"/>
                  </a:lnTo>
                  <a:lnTo>
                    <a:pt x="1572" y="433"/>
                  </a:lnTo>
                  <a:lnTo>
                    <a:pt x="1570" y="433"/>
                  </a:lnTo>
                  <a:lnTo>
                    <a:pt x="1568" y="433"/>
                  </a:lnTo>
                  <a:lnTo>
                    <a:pt x="1564" y="435"/>
                  </a:lnTo>
                  <a:lnTo>
                    <a:pt x="1562" y="435"/>
                  </a:lnTo>
                  <a:lnTo>
                    <a:pt x="1558" y="435"/>
                  </a:lnTo>
                  <a:lnTo>
                    <a:pt x="1557" y="437"/>
                  </a:lnTo>
                  <a:lnTo>
                    <a:pt x="1555" y="437"/>
                  </a:lnTo>
                  <a:lnTo>
                    <a:pt x="1555" y="439"/>
                  </a:lnTo>
                  <a:lnTo>
                    <a:pt x="1551" y="439"/>
                  </a:lnTo>
                  <a:lnTo>
                    <a:pt x="1549" y="437"/>
                  </a:lnTo>
                  <a:lnTo>
                    <a:pt x="1539" y="433"/>
                  </a:lnTo>
                  <a:lnTo>
                    <a:pt x="1537" y="433"/>
                  </a:lnTo>
                  <a:lnTo>
                    <a:pt x="1537" y="435"/>
                  </a:lnTo>
                  <a:lnTo>
                    <a:pt x="1535" y="435"/>
                  </a:lnTo>
                  <a:lnTo>
                    <a:pt x="1533" y="435"/>
                  </a:lnTo>
                  <a:lnTo>
                    <a:pt x="1529" y="433"/>
                  </a:lnTo>
                  <a:lnTo>
                    <a:pt x="1527" y="433"/>
                  </a:lnTo>
                  <a:lnTo>
                    <a:pt x="1524" y="433"/>
                  </a:lnTo>
                  <a:lnTo>
                    <a:pt x="1520" y="431"/>
                  </a:lnTo>
                  <a:lnTo>
                    <a:pt x="1514" y="429"/>
                  </a:lnTo>
                  <a:lnTo>
                    <a:pt x="1510" y="427"/>
                  </a:lnTo>
                  <a:lnTo>
                    <a:pt x="1508" y="425"/>
                  </a:lnTo>
                  <a:lnTo>
                    <a:pt x="1504" y="425"/>
                  </a:lnTo>
                  <a:lnTo>
                    <a:pt x="1502" y="425"/>
                  </a:lnTo>
                  <a:lnTo>
                    <a:pt x="1500" y="423"/>
                  </a:lnTo>
                  <a:lnTo>
                    <a:pt x="1500" y="421"/>
                  </a:lnTo>
                  <a:lnTo>
                    <a:pt x="1498" y="417"/>
                  </a:lnTo>
                  <a:lnTo>
                    <a:pt x="1493" y="417"/>
                  </a:lnTo>
                  <a:lnTo>
                    <a:pt x="1487" y="413"/>
                  </a:lnTo>
                  <a:lnTo>
                    <a:pt x="1483" y="409"/>
                  </a:lnTo>
                  <a:lnTo>
                    <a:pt x="1481" y="409"/>
                  </a:lnTo>
                  <a:lnTo>
                    <a:pt x="1475" y="409"/>
                  </a:lnTo>
                  <a:lnTo>
                    <a:pt x="1471" y="409"/>
                  </a:lnTo>
                  <a:lnTo>
                    <a:pt x="1469" y="409"/>
                  </a:lnTo>
                  <a:lnTo>
                    <a:pt x="1467" y="406"/>
                  </a:lnTo>
                  <a:lnTo>
                    <a:pt x="1465" y="404"/>
                  </a:lnTo>
                  <a:lnTo>
                    <a:pt x="1464" y="400"/>
                  </a:lnTo>
                  <a:lnTo>
                    <a:pt x="1456" y="398"/>
                  </a:lnTo>
                  <a:lnTo>
                    <a:pt x="1454" y="396"/>
                  </a:lnTo>
                  <a:lnTo>
                    <a:pt x="1450" y="396"/>
                  </a:lnTo>
                  <a:lnTo>
                    <a:pt x="1446" y="396"/>
                  </a:lnTo>
                  <a:lnTo>
                    <a:pt x="1440" y="396"/>
                  </a:lnTo>
                  <a:lnTo>
                    <a:pt x="1438" y="392"/>
                  </a:lnTo>
                  <a:lnTo>
                    <a:pt x="1436" y="388"/>
                  </a:lnTo>
                  <a:lnTo>
                    <a:pt x="1433" y="388"/>
                  </a:lnTo>
                  <a:lnTo>
                    <a:pt x="1431" y="386"/>
                  </a:lnTo>
                  <a:lnTo>
                    <a:pt x="1431" y="382"/>
                  </a:lnTo>
                  <a:lnTo>
                    <a:pt x="1429" y="382"/>
                  </a:lnTo>
                  <a:lnTo>
                    <a:pt x="1427" y="382"/>
                  </a:lnTo>
                  <a:lnTo>
                    <a:pt x="1423" y="382"/>
                  </a:lnTo>
                  <a:lnTo>
                    <a:pt x="1419" y="382"/>
                  </a:lnTo>
                  <a:lnTo>
                    <a:pt x="1417" y="382"/>
                  </a:lnTo>
                  <a:lnTo>
                    <a:pt x="1413" y="382"/>
                  </a:lnTo>
                  <a:lnTo>
                    <a:pt x="1407" y="382"/>
                  </a:lnTo>
                  <a:lnTo>
                    <a:pt x="1403" y="382"/>
                  </a:lnTo>
                  <a:lnTo>
                    <a:pt x="1400" y="382"/>
                  </a:lnTo>
                  <a:lnTo>
                    <a:pt x="1396" y="380"/>
                  </a:lnTo>
                  <a:lnTo>
                    <a:pt x="1392" y="378"/>
                  </a:lnTo>
                  <a:lnTo>
                    <a:pt x="1390" y="378"/>
                  </a:lnTo>
                  <a:lnTo>
                    <a:pt x="1386" y="378"/>
                  </a:lnTo>
                  <a:lnTo>
                    <a:pt x="1382" y="380"/>
                  </a:lnTo>
                  <a:lnTo>
                    <a:pt x="1378" y="380"/>
                  </a:lnTo>
                  <a:lnTo>
                    <a:pt x="1376" y="382"/>
                  </a:lnTo>
                  <a:lnTo>
                    <a:pt x="1376" y="384"/>
                  </a:lnTo>
                  <a:lnTo>
                    <a:pt x="1371" y="382"/>
                  </a:lnTo>
                  <a:lnTo>
                    <a:pt x="1367" y="380"/>
                  </a:lnTo>
                  <a:lnTo>
                    <a:pt x="1363" y="378"/>
                  </a:lnTo>
                  <a:lnTo>
                    <a:pt x="1361" y="375"/>
                  </a:lnTo>
                  <a:lnTo>
                    <a:pt x="1359" y="373"/>
                  </a:lnTo>
                  <a:lnTo>
                    <a:pt x="1357" y="369"/>
                  </a:lnTo>
                  <a:lnTo>
                    <a:pt x="1355" y="369"/>
                  </a:lnTo>
                  <a:lnTo>
                    <a:pt x="1355" y="367"/>
                  </a:lnTo>
                  <a:lnTo>
                    <a:pt x="1355" y="365"/>
                  </a:lnTo>
                  <a:lnTo>
                    <a:pt x="1355" y="363"/>
                  </a:lnTo>
                  <a:lnTo>
                    <a:pt x="1357" y="361"/>
                  </a:lnTo>
                  <a:lnTo>
                    <a:pt x="1357" y="359"/>
                  </a:lnTo>
                  <a:lnTo>
                    <a:pt x="1357" y="357"/>
                  </a:lnTo>
                  <a:lnTo>
                    <a:pt x="1359" y="355"/>
                  </a:lnTo>
                  <a:lnTo>
                    <a:pt x="1359" y="353"/>
                  </a:lnTo>
                  <a:lnTo>
                    <a:pt x="1357" y="351"/>
                  </a:lnTo>
                  <a:lnTo>
                    <a:pt x="1357" y="349"/>
                  </a:lnTo>
                  <a:lnTo>
                    <a:pt x="1355" y="345"/>
                  </a:lnTo>
                  <a:lnTo>
                    <a:pt x="1355" y="344"/>
                  </a:lnTo>
                  <a:lnTo>
                    <a:pt x="1355" y="342"/>
                  </a:lnTo>
                  <a:lnTo>
                    <a:pt x="1355" y="338"/>
                  </a:lnTo>
                  <a:lnTo>
                    <a:pt x="1353" y="334"/>
                  </a:lnTo>
                  <a:lnTo>
                    <a:pt x="1351" y="330"/>
                  </a:lnTo>
                  <a:lnTo>
                    <a:pt x="1349" y="328"/>
                  </a:lnTo>
                  <a:lnTo>
                    <a:pt x="1349" y="324"/>
                  </a:lnTo>
                  <a:lnTo>
                    <a:pt x="1347" y="320"/>
                  </a:lnTo>
                  <a:lnTo>
                    <a:pt x="1347" y="318"/>
                  </a:lnTo>
                  <a:lnTo>
                    <a:pt x="1347" y="313"/>
                  </a:lnTo>
                  <a:lnTo>
                    <a:pt x="1349" y="311"/>
                  </a:lnTo>
                  <a:lnTo>
                    <a:pt x="1349" y="307"/>
                  </a:lnTo>
                  <a:lnTo>
                    <a:pt x="1349" y="303"/>
                  </a:lnTo>
                  <a:lnTo>
                    <a:pt x="1351" y="301"/>
                  </a:lnTo>
                  <a:lnTo>
                    <a:pt x="1351" y="299"/>
                  </a:lnTo>
                  <a:lnTo>
                    <a:pt x="1353" y="297"/>
                  </a:lnTo>
                  <a:lnTo>
                    <a:pt x="1353" y="295"/>
                  </a:lnTo>
                  <a:lnTo>
                    <a:pt x="1355" y="293"/>
                  </a:lnTo>
                  <a:lnTo>
                    <a:pt x="1357" y="293"/>
                  </a:lnTo>
                  <a:lnTo>
                    <a:pt x="1361" y="293"/>
                  </a:lnTo>
                  <a:lnTo>
                    <a:pt x="1363" y="293"/>
                  </a:lnTo>
                  <a:lnTo>
                    <a:pt x="1367" y="293"/>
                  </a:lnTo>
                  <a:lnTo>
                    <a:pt x="1371" y="291"/>
                  </a:lnTo>
                  <a:lnTo>
                    <a:pt x="1372" y="291"/>
                  </a:lnTo>
                  <a:lnTo>
                    <a:pt x="1372" y="289"/>
                  </a:lnTo>
                  <a:lnTo>
                    <a:pt x="1374" y="287"/>
                  </a:lnTo>
                  <a:lnTo>
                    <a:pt x="1376" y="285"/>
                  </a:lnTo>
                  <a:lnTo>
                    <a:pt x="1378" y="283"/>
                  </a:lnTo>
                  <a:lnTo>
                    <a:pt x="1380" y="283"/>
                  </a:lnTo>
                  <a:lnTo>
                    <a:pt x="1382" y="282"/>
                  </a:lnTo>
                  <a:lnTo>
                    <a:pt x="1384" y="280"/>
                  </a:lnTo>
                  <a:lnTo>
                    <a:pt x="1384" y="278"/>
                  </a:lnTo>
                  <a:lnTo>
                    <a:pt x="1384" y="274"/>
                  </a:lnTo>
                  <a:lnTo>
                    <a:pt x="1386" y="266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88" y="258"/>
                  </a:lnTo>
                  <a:lnTo>
                    <a:pt x="1386" y="256"/>
                  </a:lnTo>
                  <a:lnTo>
                    <a:pt x="1386" y="254"/>
                  </a:lnTo>
                  <a:lnTo>
                    <a:pt x="1384" y="252"/>
                  </a:lnTo>
                  <a:lnTo>
                    <a:pt x="1384" y="251"/>
                  </a:lnTo>
                  <a:lnTo>
                    <a:pt x="1382" y="249"/>
                  </a:lnTo>
                  <a:lnTo>
                    <a:pt x="1380" y="249"/>
                  </a:lnTo>
                  <a:lnTo>
                    <a:pt x="1378" y="247"/>
                  </a:lnTo>
                  <a:lnTo>
                    <a:pt x="1376" y="245"/>
                  </a:lnTo>
                  <a:lnTo>
                    <a:pt x="1376" y="243"/>
                  </a:lnTo>
                  <a:lnTo>
                    <a:pt x="1376" y="241"/>
                  </a:lnTo>
                  <a:lnTo>
                    <a:pt x="1376" y="239"/>
                  </a:lnTo>
                  <a:lnTo>
                    <a:pt x="1378" y="237"/>
                  </a:lnTo>
                  <a:lnTo>
                    <a:pt x="1378" y="235"/>
                  </a:lnTo>
                  <a:lnTo>
                    <a:pt x="1380" y="233"/>
                  </a:lnTo>
                  <a:lnTo>
                    <a:pt x="1382" y="231"/>
                  </a:lnTo>
                  <a:lnTo>
                    <a:pt x="1384" y="229"/>
                  </a:lnTo>
                  <a:lnTo>
                    <a:pt x="1386" y="227"/>
                  </a:lnTo>
                  <a:lnTo>
                    <a:pt x="1388" y="227"/>
                  </a:lnTo>
                  <a:lnTo>
                    <a:pt x="1390" y="227"/>
                  </a:lnTo>
                  <a:lnTo>
                    <a:pt x="1392" y="229"/>
                  </a:lnTo>
                  <a:lnTo>
                    <a:pt x="1392" y="231"/>
                  </a:lnTo>
                  <a:lnTo>
                    <a:pt x="1394" y="233"/>
                  </a:lnTo>
                  <a:lnTo>
                    <a:pt x="1396" y="233"/>
                  </a:lnTo>
                  <a:lnTo>
                    <a:pt x="1398" y="231"/>
                  </a:lnTo>
                  <a:lnTo>
                    <a:pt x="1402" y="229"/>
                  </a:lnTo>
                  <a:lnTo>
                    <a:pt x="1403" y="229"/>
                  </a:lnTo>
                  <a:lnTo>
                    <a:pt x="1405" y="229"/>
                  </a:lnTo>
                  <a:lnTo>
                    <a:pt x="1407" y="227"/>
                  </a:lnTo>
                  <a:lnTo>
                    <a:pt x="1409" y="225"/>
                  </a:lnTo>
                  <a:lnTo>
                    <a:pt x="1409" y="223"/>
                  </a:lnTo>
                  <a:lnTo>
                    <a:pt x="1411" y="221"/>
                  </a:lnTo>
                  <a:lnTo>
                    <a:pt x="1415" y="219"/>
                  </a:lnTo>
                  <a:lnTo>
                    <a:pt x="1417" y="218"/>
                  </a:lnTo>
                  <a:lnTo>
                    <a:pt x="1419" y="216"/>
                  </a:lnTo>
                  <a:lnTo>
                    <a:pt x="1419" y="212"/>
                  </a:lnTo>
                  <a:lnTo>
                    <a:pt x="1421" y="210"/>
                  </a:lnTo>
                  <a:lnTo>
                    <a:pt x="1423" y="210"/>
                  </a:lnTo>
                  <a:lnTo>
                    <a:pt x="1429" y="210"/>
                  </a:lnTo>
                  <a:lnTo>
                    <a:pt x="1427" y="208"/>
                  </a:lnTo>
                  <a:lnTo>
                    <a:pt x="1423" y="206"/>
                  </a:lnTo>
                  <a:lnTo>
                    <a:pt x="1423" y="204"/>
                  </a:lnTo>
                  <a:lnTo>
                    <a:pt x="1425" y="200"/>
                  </a:lnTo>
                  <a:lnTo>
                    <a:pt x="1425" y="198"/>
                  </a:lnTo>
                  <a:lnTo>
                    <a:pt x="1425" y="194"/>
                  </a:lnTo>
                  <a:lnTo>
                    <a:pt x="1423" y="192"/>
                  </a:lnTo>
                  <a:lnTo>
                    <a:pt x="1421" y="190"/>
                  </a:lnTo>
                  <a:lnTo>
                    <a:pt x="1419" y="190"/>
                  </a:lnTo>
                  <a:lnTo>
                    <a:pt x="1417" y="188"/>
                  </a:lnTo>
                  <a:lnTo>
                    <a:pt x="1415" y="187"/>
                  </a:lnTo>
                  <a:lnTo>
                    <a:pt x="1411" y="185"/>
                  </a:lnTo>
                  <a:lnTo>
                    <a:pt x="1409" y="183"/>
                  </a:lnTo>
                  <a:lnTo>
                    <a:pt x="1407" y="183"/>
                  </a:lnTo>
                  <a:lnTo>
                    <a:pt x="1405" y="179"/>
                  </a:lnTo>
                  <a:lnTo>
                    <a:pt x="1403" y="177"/>
                  </a:lnTo>
                  <a:lnTo>
                    <a:pt x="1400" y="175"/>
                  </a:lnTo>
                  <a:lnTo>
                    <a:pt x="1396" y="175"/>
                  </a:lnTo>
                  <a:lnTo>
                    <a:pt x="1394" y="175"/>
                  </a:lnTo>
                  <a:lnTo>
                    <a:pt x="1390" y="177"/>
                  </a:lnTo>
                  <a:lnTo>
                    <a:pt x="1386" y="177"/>
                  </a:lnTo>
                  <a:lnTo>
                    <a:pt x="1384" y="179"/>
                  </a:lnTo>
                  <a:lnTo>
                    <a:pt x="1380" y="179"/>
                  </a:lnTo>
                  <a:lnTo>
                    <a:pt x="1376" y="181"/>
                  </a:lnTo>
                  <a:lnTo>
                    <a:pt x="1372" y="179"/>
                  </a:lnTo>
                  <a:lnTo>
                    <a:pt x="1369" y="179"/>
                  </a:lnTo>
                  <a:lnTo>
                    <a:pt x="1367" y="179"/>
                  </a:lnTo>
                  <a:lnTo>
                    <a:pt x="1363" y="181"/>
                  </a:lnTo>
                  <a:lnTo>
                    <a:pt x="1361" y="181"/>
                  </a:lnTo>
                  <a:lnTo>
                    <a:pt x="1359" y="183"/>
                  </a:lnTo>
                  <a:lnTo>
                    <a:pt x="1357" y="183"/>
                  </a:lnTo>
                  <a:lnTo>
                    <a:pt x="1353" y="183"/>
                  </a:lnTo>
                  <a:lnTo>
                    <a:pt x="1351" y="183"/>
                  </a:lnTo>
                  <a:lnTo>
                    <a:pt x="1349" y="181"/>
                  </a:lnTo>
                  <a:lnTo>
                    <a:pt x="1347" y="179"/>
                  </a:lnTo>
                  <a:lnTo>
                    <a:pt x="1345" y="179"/>
                  </a:lnTo>
                  <a:lnTo>
                    <a:pt x="1343" y="177"/>
                  </a:lnTo>
                  <a:lnTo>
                    <a:pt x="1341" y="175"/>
                  </a:lnTo>
                  <a:lnTo>
                    <a:pt x="1340" y="171"/>
                  </a:lnTo>
                  <a:lnTo>
                    <a:pt x="1341" y="169"/>
                  </a:lnTo>
                  <a:lnTo>
                    <a:pt x="1343" y="167"/>
                  </a:lnTo>
                  <a:lnTo>
                    <a:pt x="1345" y="163"/>
                  </a:lnTo>
                  <a:lnTo>
                    <a:pt x="1347" y="161"/>
                  </a:lnTo>
                  <a:lnTo>
                    <a:pt x="1347" y="159"/>
                  </a:lnTo>
                  <a:lnTo>
                    <a:pt x="1349" y="157"/>
                  </a:lnTo>
                  <a:lnTo>
                    <a:pt x="1351" y="156"/>
                  </a:lnTo>
                  <a:lnTo>
                    <a:pt x="1351" y="154"/>
                  </a:lnTo>
                  <a:lnTo>
                    <a:pt x="1351" y="152"/>
                  </a:lnTo>
                  <a:lnTo>
                    <a:pt x="1349" y="152"/>
                  </a:lnTo>
                  <a:lnTo>
                    <a:pt x="1347" y="152"/>
                  </a:lnTo>
                  <a:lnTo>
                    <a:pt x="1345" y="152"/>
                  </a:lnTo>
                  <a:lnTo>
                    <a:pt x="1345" y="150"/>
                  </a:lnTo>
                  <a:lnTo>
                    <a:pt x="1343" y="146"/>
                  </a:lnTo>
                  <a:lnTo>
                    <a:pt x="1341" y="144"/>
                  </a:lnTo>
                  <a:lnTo>
                    <a:pt x="1340" y="142"/>
                  </a:lnTo>
                  <a:lnTo>
                    <a:pt x="1338" y="140"/>
                  </a:lnTo>
                  <a:lnTo>
                    <a:pt x="1336" y="136"/>
                  </a:lnTo>
                  <a:lnTo>
                    <a:pt x="1334" y="134"/>
                  </a:lnTo>
                  <a:lnTo>
                    <a:pt x="1332" y="132"/>
                  </a:lnTo>
                  <a:lnTo>
                    <a:pt x="1330" y="130"/>
                  </a:lnTo>
                  <a:lnTo>
                    <a:pt x="1328" y="130"/>
                  </a:lnTo>
                  <a:lnTo>
                    <a:pt x="1330" y="128"/>
                  </a:lnTo>
                  <a:lnTo>
                    <a:pt x="1330" y="126"/>
                  </a:lnTo>
                  <a:lnTo>
                    <a:pt x="1332" y="125"/>
                  </a:lnTo>
                  <a:lnTo>
                    <a:pt x="1336" y="123"/>
                  </a:lnTo>
                  <a:lnTo>
                    <a:pt x="1338" y="123"/>
                  </a:lnTo>
                  <a:lnTo>
                    <a:pt x="1338" y="121"/>
                  </a:lnTo>
                  <a:lnTo>
                    <a:pt x="1340" y="121"/>
                  </a:lnTo>
                  <a:lnTo>
                    <a:pt x="1341" y="117"/>
                  </a:lnTo>
                  <a:lnTo>
                    <a:pt x="1340" y="115"/>
                  </a:lnTo>
                  <a:lnTo>
                    <a:pt x="1338" y="113"/>
                  </a:lnTo>
                  <a:lnTo>
                    <a:pt x="1336" y="111"/>
                  </a:lnTo>
                  <a:lnTo>
                    <a:pt x="1334" y="107"/>
                  </a:lnTo>
                  <a:lnTo>
                    <a:pt x="1334" y="105"/>
                  </a:lnTo>
                  <a:lnTo>
                    <a:pt x="1334" y="101"/>
                  </a:lnTo>
                  <a:lnTo>
                    <a:pt x="1334" y="99"/>
                  </a:lnTo>
                  <a:lnTo>
                    <a:pt x="1332" y="95"/>
                  </a:lnTo>
                  <a:lnTo>
                    <a:pt x="1330" y="94"/>
                  </a:lnTo>
                  <a:lnTo>
                    <a:pt x="1328" y="92"/>
                  </a:lnTo>
                  <a:lnTo>
                    <a:pt x="1324" y="90"/>
                  </a:lnTo>
                  <a:lnTo>
                    <a:pt x="1324" y="88"/>
                  </a:lnTo>
                  <a:lnTo>
                    <a:pt x="1322" y="86"/>
                  </a:lnTo>
                  <a:lnTo>
                    <a:pt x="1318" y="86"/>
                  </a:lnTo>
                  <a:lnTo>
                    <a:pt x="1316" y="86"/>
                  </a:lnTo>
                  <a:lnTo>
                    <a:pt x="1316" y="84"/>
                  </a:lnTo>
                  <a:lnTo>
                    <a:pt x="1312" y="80"/>
                  </a:lnTo>
                  <a:lnTo>
                    <a:pt x="1308" y="78"/>
                  </a:lnTo>
                  <a:lnTo>
                    <a:pt x="1308" y="76"/>
                  </a:lnTo>
                  <a:lnTo>
                    <a:pt x="1307" y="74"/>
                  </a:lnTo>
                  <a:lnTo>
                    <a:pt x="1305" y="76"/>
                  </a:lnTo>
                  <a:lnTo>
                    <a:pt x="1303" y="76"/>
                  </a:lnTo>
                  <a:lnTo>
                    <a:pt x="1301" y="78"/>
                  </a:lnTo>
                  <a:lnTo>
                    <a:pt x="1299" y="78"/>
                  </a:lnTo>
                  <a:lnTo>
                    <a:pt x="1297" y="78"/>
                  </a:lnTo>
                  <a:lnTo>
                    <a:pt x="1291" y="76"/>
                  </a:lnTo>
                  <a:lnTo>
                    <a:pt x="1289" y="76"/>
                  </a:lnTo>
                  <a:lnTo>
                    <a:pt x="1285" y="74"/>
                  </a:lnTo>
                  <a:lnTo>
                    <a:pt x="1283" y="74"/>
                  </a:lnTo>
                  <a:lnTo>
                    <a:pt x="1281" y="76"/>
                  </a:lnTo>
                  <a:lnTo>
                    <a:pt x="1277" y="78"/>
                  </a:lnTo>
                  <a:lnTo>
                    <a:pt x="1277" y="80"/>
                  </a:lnTo>
                  <a:lnTo>
                    <a:pt x="1276" y="82"/>
                  </a:lnTo>
                  <a:lnTo>
                    <a:pt x="1274" y="84"/>
                  </a:lnTo>
                  <a:lnTo>
                    <a:pt x="1272" y="86"/>
                  </a:lnTo>
                  <a:lnTo>
                    <a:pt x="1266" y="88"/>
                  </a:lnTo>
                  <a:lnTo>
                    <a:pt x="1264" y="90"/>
                  </a:lnTo>
                  <a:lnTo>
                    <a:pt x="1262" y="92"/>
                  </a:lnTo>
                  <a:lnTo>
                    <a:pt x="1262" y="94"/>
                  </a:lnTo>
                  <a:lnTo>
                    <a:pt x="1260" y="99"/>
                  </a:lnTo>
                  <a:lnTo>
                    <a:pt x="1260" y="101"/>
                  </a:lnTo>
                  <a:lnTo>
                    <a:pt x="1258" y="103"/>
                  </a:lnTo>
                  <a:lnTo>
                    <a:pt x="1256" y="103"/>
                  </a:lnTo>
                  <a:lnTo>
                    <a:pt x="1252" y="103"/>
                  </a:lnTo>
                  <a:lnTo>
                    <a:pt x="1250" y="103"/>
                  </a:lnTo>
                  <a:lnTo>
                    <a:pt x="1248" y="103"/>
                  </a:lnTo>
                  <a:lnTo>
                    <a:pt x="1245" y="103"/>
                  </a:lnTo>
                  <a:lnTo>
                    <a:pt x="1241" y="103"/>
                  </a:lnTo>
                  <a:lnTo>
                    <a:pt x="1239" y="105"/>
                  </a:lnTo>
                  <a:lnTo>
                    <a:pt x="1237" y="107"/>
                  </a:lnTo>
                  <a:lnTo>
                    <a:pt x="1237" y="109"/>
                  </a:lnTo>
                  <a:lnTo>
                    <a:pt x="1235" y="115"/>
                  </a:lnTo>
                  <a:lnTo>
                    <a:pt x="1235" y="117"/>
                  </a:lnTo>
                  <a:lnTo>
                    <a:pt x="1233" y="117"/>
                  </a:lnTo>
                  <a:lnTo>
                    <a:pt x="1231" y="119"/>
                  </a:lnTo>
                  <a:lnTo>
                    <a:pt x="1229" y="117"/>
                  </a:lnTo>
                  <a:lnTo>
                    <a:pt x="1225" y="117"/>
                  </a:lnTo>
                  <a:lnTo>
                    <a:pt x="1223" y="115"/>
                  </a:lnTo>
                  <a:lnTo>
                    <a:pt x="1221" y="115"/>
                  </a:lnTo>
                  <a:lnTo>
                    <a:pt x="1219" y="115"/>
                  </a:lnTo>
                  <a:lnTo>
                    <a:pt x="1217" y="115"/>
                  </a:lnTo>
                  <a:lnTo>
                    <a:pt x="1214" y="115"/>
                  </a:lnTo>
                  <a:lnTo>
                    <a:pt x="1212" y="115"/>
                  </a:lnTo>
                  <a:lnTo>
                    <a:pt x="1208" y="113"/>
                  </a:lnTo>
                  <a:lnTo>
                    <a:pt x="1204" y="113"/>
                  </a:lnTo>
                  <a:lnTo>
                    <a:pt x="1202" y="113"/>
                  </a:lnTo>
                  <a:lnTo>
                    <a:pt x="1200" y="113"/>
                  </a:lnTo>
                  <a:lnTo>
                    <a:pt x="1196" y="115"/>
                  </a:lnTo>
                  <a:lnTo>
                    <a:pt x="1194" y="115"/>
                  </a:lnTo>
                  <a:lnTo>
                    <a:pt x="1192" y="115"/>
                  </a:lnTo>
                  <a:lnTo>
                    <a:pt x="1190" y="115"/>
                  </a:lnTo>
                  <a:lnTo>
                    <a:pt x="1188" y="113"/>
                  </a:lnTo>
                  <a:lnTo>
                    <a:pt x="1184" y="113"/>
                  </a:lnTo>
                  <a:lnTo>
                    <a:pt x="1183" y="115"/>
                  </a:lnTo>
                  <a:lnTo>
                    <a:pt x="1181" y="115"/>
                  </a:lnTo>
                  <a:lnTo>
                    <a:pt x="1179" y="117"/>
                  </a:lnTo>
                  <a:lnTo>
                    <a:pt x="1177" y="119"/>
                  </a:lnTo>
                  <a:lnTo>
                    <a:pt x="1177" y="121"/>
                  </a:lnTo>
                  <a:lnTo>
                    <a:pt x="1173" y="123"/>
                  </a:lnTo>
                  <a:lnTo>
                    <a:pt x="1173" y="126"/>
                  </a:lnTo>
                  <a:lnTo>
                    <a:pt x="1173" y="128"/>
                  </a:lnTo>
                  <a:lnTo>
                    <a:pt x="1173" y="132"/>
                  </a:lnTo>
                  <a:lnTo>
                    <a:pt x="1173" y="136"/>
                  </a:lnTo>
                  <a:lnTo>
                    <a:pt x="1175" y="138"/>
                  </a:lnTo>
                  <a:lnTo>
                    <a:pt x="1177" y="140"/>
                  </a:lnTo>
                  <a:lnTo>
                    <a:pt x="1179" y="142"/>
                  </a:lnTo>
                  <a:lnTo>
                    <a:pt x="1181" y="142"/>
                  </a:lnTo>
                  <a:lnTo>
                    <a:pt x="1183" y="142"/>
                  </a:lnTo>
                  <a:lnTo>
                    <a:pt x="1186" y="142"/>
                  </a:lnTo>
                  <a:lnTo>
                    <a:pt x="1190" y="144"/>
                  </a:lnTo>
                  <a:lnTo>
                    <a:pt x="1192" y="144"/>
                  </a:lnTo>
                  <a:lnTo>
                    <a:pt x="1194" y="146"/>
                  </a:lnTo>
                  <a:lnTo>
                    <a:pt x="1196" y="148"/>
                  </a:lnTo>
                  <a:lnTo>
                    <a:pt x="1198" y="150"/>
                  </a:lnTo>
                  <a:lnTo>
                    <a:pt x="1200" y="152"/>
                  </a:lnTo>
                  <a:lnTo>
                    <a:pt x="1202" y="154"/>
                  </a:lnTo>
                  <a:lnTo>
                    <a:pt x="1202" y="156"/>
                  </a:lnTo>
                  <a:lnTo>
                    <a:pt x="1200" y="157"/>
                  </a:lnTo>
                  <a:lnTo>
                    <a:pt x="1198" y="159"/>
                  </a:lnTo>
                  <a:lnTo>
                    <a:pt x="1196" y="159"/>
                  </a:lnTo>
                  <a:lnTo>
                    <a:pt x="1194" y="157"/>
                  </a:lnTo>
                  <a:lnTo>
                    <a:pt x="1190" y="156"/>
                  </a:lnTo>
                  <a:lnTo>
                    <a:pt x="1188" y="154"/>
                  </a:lnTo>
                  <a:lnTo>
                    <a:pt x="1186" y="154"/>
                  </a:lnTo>
                  <a:lnTo>
                    <a:pt x="1183" y="159"/>
                  </a:lnTo>
                  <a:lnTo>
                    <a:pt x="1183" y="161"/>
                  </a:lnTo>
                  <a:lnTo>
                    <a:pt x="1181" y="163"/>
                  </a:lnTo>
                  <a:lnTo>
                    <a:pt x="1179" y="165"/>
                  </a:lnTo>
                  <a:lnTo>
                    <a:pt x="1177" y="167"/>
                  </a:lnTo>
                  <a:lnTo>
                    <a:pt x="1175" y="167"/>
                  </a:lnTo>
                  <a:lnTo>
                    <a:pt x="1173" y="169"/>
                  </a:lnTo>
                  <a:lnTo>
                    <a:pt x="1171" y="169"/>
                  </a:lnTo>
                  <a:lnTo>
                    <a:pt x="1169" y="167"/>
                  </a:lnTo>
                  <a:lnTo>
                    <a:pt x="1167" y="167"/>
                  </a:lnTo>
                  <a:lnTo>
                    <a:pt x="1167" y="165"/>
                  </a:lnTo>
                  <a:lnTo>
                    <a:pt x="1165" y="163"/>
                  </a:lnTo>
                  <a:lnTo>
                    <a:pt x="1165" y="159"/>
                  </a:lnTo>
                  <a:lnTo>
                    <a:pt x="1165" y="157"/>
                  </a:lnTo>
                  <a:lnTo>
                    <a:pt x="1163" y="157"/>
                  </a:lnTo>
                  <a:lnTo>
                    <a:pt x="1161" y="157"/>
                  </a:lnTo>
                  <a:lnTo>
                    <a:pt x="1157" y="156"/>
                  </a:lnTo>
                  <a:lnTo>
                    <a:pt x="1155" y="156"/>
                  </a:lnTo>
                  <a:lnTo>
                    <a:pt x="1155" y="154"/>
                  </a:lnTo>
                  <a:lnTo>
                    <a:pt x="1153" y="154"/>
                  </a:lnTo>
                  <a:lnTo>
                    <a:pt x="1153" y="152"/>
                  </a:lnTo>
                  <a:lnTo>
                    <a:pt x="1152" y="150"/>
                  </a:lnTo>
                  <a:lnTo>
                    <a:pt x="1152" y="148"/>
                  </a:lnTo>
                  <a:lnTo>
                    <a:pt x="1148" y="146"/>
                  </a:lnTo>
                  <a:lnTo>
                    <a:pt x="1144" y="146"/>
                  </a:lnTo>
                  <a:lnTo>
                    <a:pt x="1142" y="144"/>
                  </a:lnTo>
                  <a:lnTo>
                    <a:pt x="1140" y="144"/>
                  </a:lnTo>
                  <a:lnTo>
                    <a:pt x="1138" y="144"/>
                  </a:lnTo>
                  <a:lnTo>
                    <a:pt x="1136" y="144"/>
                  </a:lnTo>
                  <a:lnTo>
                    <a:pt x="1134" y="144"/>
                  </a:lnTo>
                  <a:lnTo>
                    <a:pt x="1132" y="144"/>
                  </a:lnTo>
                  <a:lnTo>
                    <a:pt x="1130" y="146"/>
                  </a:lnTo>
                  <a:lnTo>
                    <a:pt x="1128" y="148"/>
                  </a:lnTo>
                  <a:lnTo>
                    <a:pt x="1128" y="150"/>
                  </a:lnTo>
                  <a:lnTo>
                    <a:pt x="1126" y="152"/>
                  </a:lnTo>
                  <a:lnTo>
                    <a:pt x="1126" y="154"/>
                  </a:lnTo>
                  <a:lnTo>
                    <a:pt x="1126" y="156"/>
                  </a:lnTo>
                  <a:lnTo>
                    <a:pt x="1122" y="163"/>
                  </a:lnTo>
                  <a:lnTo>
                    <a:pt x="1121" y="163"/>
                  </a:lnTo>
                  <a:lnTo>
                    <a:pt x="1117" y="163"/>
                  </a:lnTo>
                  <a:lnTo>
                    <a:pt x="1115" y="165"/>
                  </a:lnTo>
                  <a:lnTo>
                    <a:pt x="1113" y="167"/>
                  </a:lnTo>
                  <a:lnTo>
                    <a:pt x="1111" y="167"/>
                  </a:lnTo>
                  <a:lnTo>
                    <a:pt x="1109" y="167"/>
                  </a:lnTo>
                  <a:lnTo>
                    <a:pt x="1107" y="167"/>
                  </a:lnTo>
                  <a:lnTo>
                    <a:pt x="1105" y="167"/>
                  </a:lnTo>
                  <a:lnTo>
                    <a:pt x="1103" y="165"/>
                  </a:lnTo>
                  <a:lnTo>
                    <a:pt x="1101" y="163"/>
                  </a:lnTo>
                  <a:lnTo>
                    <a:pt x="1099" y="163"/>
                  </a:lnTo>
                  <a:lnTo>
                    <a:pt x="1099" y="161"/>
                  </a:lnTo>
                  <a:lnTo>
                    <a:pt x="1097" y="159"/>
                  </a:lnTo>
                  <a:lnTo>
                    <a:pt x="1095" y="157"/>
                  </a:lnTo>
                  <a:lnTo>
                    <a:pt x="1095" y="156"/>
                  </a:lnTo>
                  <a:lnTo>
                    <a:pt x="1093" y="154"/>
                  </a:lnTo>
                  <a:lnTo>
                    <a:pt x="1093" y="152"/>
                  </a:lnTo>
                  <a:lnTo>
                    <a:pt x="1093" y="148"/>
                  </a:lnTo>
                  <a:lnTo>
                    <a:pt x="1093" y="146"/>
                  </a:lnTo>
                  <a:lnTo>
                    <a:pt x="1093" y="142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0" y="138"/>
                  </a:lnTo>
                  <a:lnTo>
                    <a:pt x="1088" y="136"/>
                  </a:lnTo>
                  <a:lnTo>
                    <a:pt x="1086" y="134"/>
                  </a:lnTo>
                  <a:lnTo>
                    <a:pt x="1084" y="132"/>
                  </a:lnTo>
                  <a:lnTo>
                    <a:pt x="1082" y="130"/>
                  </a:lnTo>
                  <a:lnTo>
                    <a:pt x="1082" y="128"/>
                  </a:lnTo>
                  <a:lnTo>
                    <a:pt x="1082" y="126"/>
                  </a:lnTo>
                  <a:lnTo>
                    <a:pt x="1082" y="125"/>
                  </a:lnTo>
                  <a:lnTo>
                    <a:pt x="1084" y="123"/>
                  </a:lnTo>
                  <a:lnTo>
                    <a:pt x="1084" y="121"/>
                  </a:lnTo>
                  <a:lnTo>
                    <a:pt x="1086" y="117"/>
                  </a:lnTo>
                  <a:lnTo>
                    <a:pt x="1086" y="115"/>
                  </a:lnTo>
                  <a:lnTo>
                    <a:pt x="1084" y="113"/>
                  </a:lnTo>
                  <a:lnTo>
                    <a:pt x="1082" y="111"/>
                  </a:lnTo>
                  <a:lnTo>
                    <a:pt x="1080" y="109"/>
                  </a:lnTo>
                  <a:lnTo>
                    <a:pt x="1078" y="107"/>
                  </a:lnTo>
                  <a:lnTo>
                    <a:pt x="1078" y="105"/>
                  </a:lnTo>
                  <a:lnTo>
                    <a:pt x="1076" y="103"/>
                  </a:lnTo>
                  <a:lnTo>
                    <a:pt x="1074" y="103"/>
                  </a:lnTo>
                  <a:lnTo>
                    <a:pt x="1070" y="101"/>
                  </a:lnTo>
                  <a:lnTo>
                    <a:pt x="1068" y="101"/>
                  </a:lnTo>
                  <a:lnTo>
                    <a:pt x="1066" y="103"/>
                  </a:lnTo>
                  <a:lnTo>
                    <a:pt x="1064" y="103"/>
                  </a:lnTo>
                  <a:lnTo>
                    <a:pt x="1062" y="103"/>
                  </a:lnTo>
                  <a:lnTo>
                    <a:pt x="1060" y="105"/>
                  </a:lnTo>
                  <a:lnTo>
                    <a:pt x="1059" y="105"/>
                  </a:lnTo>
                  <a:lnTo>
                    <a:pt x="1059" y="103"/>
                  </a:lnTo>
                  <a:lnTo>
                    <a:pt x="1057" y="101"/>
                  </a:lnTo>
                  <a:lnTo>
                    <a:pt x="1055" y="101"/>
                  </a:lnTo>
                  <a:lnTo>
                    <a:pt x="1053" y="101"/>
                  </a:lnTo>
                  <a:lnTo>
                    <a:pt x="1051" y="101"/>
                  </a:lnTo>
                  <a:lnTo>
                    <a:pt x="1049" y="101"/>
                  </a:lnTo>
                  <a:lnTo>
                    <a:pt x="1047" y="101"/>
                  </a:lnTo>
                  <a:lnTo>
                    <a:pt x="1045" y="99"/>
                  </a:lnTo>
                  <a:lnTo>
                    <a:pt x="1043" y="97"/>
                  </a:lnTo>
                  <a:lnTo>
                    <a:pt x="1041" y="97"/>
                  </a:lnTo>
                  <a:lnTo>
                    <a:pt x="1039" y="97"/>
                  </a:lnTo>
                  <a:lnTo>
                    <a:pt x="1037" y="97"/>
                  </a:lnTo>
                  <a:lnTo>
                    <a:pt x="1035" y="97"/>
                  </a:lnTo>
                  <a:lnTo>
                    <a:pt x="1033" y="97"/>
                  </a:lnTo>
                  <a:lnTo>
                    <a:pt x="1031" y="99"/>
                  </a:lnTo>
                  <a:lnTo>
                    <a:pt x="1029" y="101"/>
                  </a:lnTo>
                  <a:lnTo>
                    <a:pt x="1028" y="101"/>
                  </a:lnTo>
                  <a:lnTo>
                    <a:pt x="1026" y="99"/>
                  </a:lnTo>
                  <a:lnTo>
                    <a:pt x="1024" y="97"/>
                  </a:lnTo>
                  <a:lnTo>
                    <a:pt x="1022" y="97"/>
                  </a:lnTo>
                  <a:lnTo>
                    <a:pt x="1020" y="97"/>
                  </a:lnTo>
                  <a:lnTo>
                    <a:pt x="1020" y="99"/>
                  </a:lnTo>
                  <a:lnTo>
                    <a:pt x="1018" y="101"/>
                  </a:lnTo>
                  <a:lnTo>
                    <a:pt x="1016" y="99"/>
                  </a:lnTo>
                  <a:lnTo>
                    <a:pt x="1016" y="95"/>
                  </a:lnTo>
                  <a:lnTo>
                    <a:pt x="1016" y="94"/>
                  </a:lnTo>
                  <a:lnTo>
                    <a:pt x="1014" y="94"/>
                  </a:lnTo>
                  <a:lnTo>
                    <a:pt x="1012" y="94"/>
                  </a:lnTo>
                  <a:lnTo>
                    <a:pt x="1010" y="94"/>
                  </a:lnTo>
                  <a:lnTo>
                    <a:pt x="1008" y="95"/>
                  </a:lnTo>
                  <a:lnTo>
                    <a:pt x="1006" y="95"/>
                  </a:lnTo>
                  <a:lnTo>
                    <a:pt x="1004" y="95"/>
                  </a:lnTo>
                  <a:lnTo>
                    <a:pt x="1000" y="95"/>
                  </a:lnTo>
                  <a:lnTo>
                    <a:pt x="998" y="95"/>
                  </a:lnTo>
                  <a:lnTo>
                    <a:pt x="996" y="95"/>
                  </a:lnTo>
                  <a:lnTo>
                    <a:pt x="995" y="95"/>
                  </a:lnTo>
                  <a:lnTo>
                    <a:pt x="993" y="95"/>
                  </a:lnTo>
                  <a:lnTo>
                    <a:pt x="991" y="95"/>
                  </a:lnTo>
                  <a:lnTo>
                    <a:pt x="989" y="97"/>
                  </a:lnTo>
                  <a:lnTo>
                    <a:pt x="987" y="97"/>
                  </a:lnTo>
                  <a:lnTo>
                    <a:pt x="985" y="99"/>
                  </a:lnTo>
                  <a:lnTo>
                    <a:pt x="985" y="101"/>
                  </a:lnTo>
                  <a:lnTo>
                    <a:pt x="983" y="101"/>
                  </a:lnTo>
                  <a:lnTo>
                    <a:pt x="983" y="99"/>
                  </a:lnTo>
                  <a:lnTo>
                    <a:pt x="981" y="97"/>
                  </a:lnTo>
                  <a:lnTo>
                    <a:pt x="981" y="95"/>
                  </a:lnTo>
                  <a:lnTo>
                    <a:pt x="979" y="95"/>
                  </a:lnTo>
                  <a:lnTo>
                    <a:pt x="977" y="94"/>
                  </a:lnTo>
                  <a:lnTo>
                    <a:pt x="975" y="94"/>
                  </a:lnTo>
                  <a:lnTo>
                    <a:pt x="973" y="94"/>
                  </a:lnTo>
                  <a:lnTo>
                    <a:pt x="971" y="95"/>
                  </a:lnTo>
                  <a:lnTo>
                    <a:pt x="969" y="95"/>
                  </a:lnTo>
                  <a:lnTo>
                    <a:pt x="967" y="95"/>
                  </a:lnTo>
                  <a:lnTo>
                    <a:pt x="965" y="95"/>
                  </a:lnTo>
                  <a:lnTo>
                    <a:pt x="964" y="97"/>
                  </a:lnTo>
                  <a:lnTo>
                    <a:pt x="960" y="97"/>
                  </a:lnTo>
                  <a:lnTo>
                    <a:pt x="958" y="95"/>
                  </a:lnTo>
                  <a:lnTo>
                    <a:pt x="960" y="94"/>
                  </a:lnTo>
                  <a:lnTo>
                    <a:pt x="962" y="92"/>
                  </a:lnTo>
                  <a:lnTo>
                    <a:pt x="962" y="90"/>
                  </a:lnTo>
                  <a:lnTo>
                    <a:pt x="962" y="88"/>
                  </a:lnTo>
                  <a:lnTo>
                    <a:pt x="960" y="88"/>
                  </a:lnTo>
                  <a:lnTo>
                    <a:pt x="958" y="88"/>
                  </a:lnTo>
                  <a:lnTo>
                    <a:pt x="958" y="90"/>
                  </a:lnTo>
                  <a:lnTo>
                    <a:pt x="956" y="92"/>
                  </a:lnTo>
                  <a:lnTo>
                    <a:pt x="954" y="92"/>
                  </a:lnTo>
                  <a:lnTo>
                    <a:pt x="952" y="92"/>
                  </a:lnTo>
                  <a:lnTo>
                    <a:pt x="950" y="90"/>
                  </a:lnTo>
                  <a:lnTo>
                    <a:pt x="948" y="88"/>
                  </a:lnTo>
                  <a:lnTo>
                    <a:pt x="946" y="88"/>
                  </a:lnTo>
                  <a:lnTo>
                    <a:pt x="944" y="88"/>
                  </a:lnTo>
                  <a:lnTo>
                    <a:pt x="942" y="90"/>
                  </a:lnTo>
                  <a:lnTo>
                    <a:pt x="940" y="90"/>
                  </a:lnTo>
                  <a:lnTo>
                    <a:pt x="940" y="86"/>
                  </a:lnTo>
                  <a:lnTo>
                    <a:pt x="940" y="84"/>
                  </a:lnTo>
                  <a:lnTo>
                    <a:pt x="940" y="82"/>
                  </a:lnTo>
                  <a:lnTo>
                    <a:pt x="938" y="82"/>
                  </a:lnTo>
                  <a:lnTo>
                    <a:pt x="936" y="82"/>
                  </a:lnTo>
                  <a:lnTo>
                    <a:pt x="936" y="80"/>
                  </a:lnTo>
                  <a:lnTo>
                    <a:pt x="931" y="80"/>
                  </a:lnTo>
                  <a:lnTo>
                    <a:pt x="929" y="80"/>
                  </a:lnTo>
                  <a:lnTo>
                    <a:pt x="927" y="80"/>
                  </a:lnTo>
                  <a:lnTo>
                    <a:pt x="925" y="82"/>
                  </a:lnTo>
                  <a:lnTo>
                    <a:pt x="925" y="84"/>
                  </a:lnTo>
                  <a:lnTo>
                    <a:pt x="923" y="84"/>
                  </a:lnTo>
                  <a:lnTo>
                    <a:pt x="921" y="84"/>
                  </a:lnTo>
                  <a:lnTo>
                    <a:pt x="921" y="86"/>
                  </a:lnTo>
                  <a:lnTo>
                    <a:pt x="919" y="88"/>
                  </a:lnTo>
                  <a:lnTo>
                    <a:pt x="917" y="88"/>
                  </a:lnTo>
                  <a:lnTo>
                    <a:pt x="917" y="90"/>
                  </a:lnTo>
                  <a:lnTo>
                    <a:pt x="915" y="92"/>
                  </a:lnTo>
                  <a:lnTo>
                    <a:pt x="913" y="92"/>
                  </a:lnTo>
                  <a:lnTo>
                    <a:pt x="911" y="92"/>
                  </a:lnTo>
                  <a:lnTo>
                    <a:pt x="909" y="92"/>
                  </a:lnTo>
                  <a:lnTo>
                    <a:pt x="907" y="90"/>
                  </a:lnTo>
                  <a:lnTo>
                    <a:pt x="905" y="90"/>
                  </a:lnTo>
                  <a:lnTo>
                    <a:pt x="903" y="92"/>
                  </a:lnTo>
                  <a:lnTo>
                    <a:pt x="902" y="92"/>
                  </a:lnTo>
                  <a:lnTo>
                    <a:pt x="900" y="90"/>
                  </a:lnTo>
                  <a:lnTo>
                    <a:pt x="898" y="90"/>
                  </a:lnTo>
                  <a:lnTo>
                    <a:pt x="896" y="90"/>
                  </a:lnTo>
                  <a:lnTo>
                    <a:pt x="892" y="88"/>
                  </a:lnTo>
                  <a:lnTo>
                    <a:pt x="892" y="92"/>
                  </a:lnTo>
                  <a:lnTo>
                    <a:pt x="890" y="95"/>
                  </a:lnTo>
                  <a:lnTo>
                    <a:pt x="888" y="97"/>
                  </a:lnTo>
                  <a:lnTo>
                    <a:pt x="888" y="99"/>
                  </a:lnTo>
                  <a:lnTo>
                    <a:pt x="888" y="103"/>
                  </a:lnTo>
                  <a:lnTo>
                    <a:pt x="890" y="105"/>
                  </a:lnTo>
                  <a:lnTo>
                    <a:pt x="890" y="107"/>
                  </a:lnTo>
                  <a:lnTo>
                    <a:pt x="892" y="109"/>
                  </a:lnTo>
                  <a:lnTo>
                    <a:pt x="890" y="111"/>
                  </a:lnTo>
                  <a:lnTo>
                    <a:pt x="888" y="113"/>
                  </a:lnTo>
                  <a:lnTo>
                    <a:pt x="888" y="115"/>
                  </a:lnTo>
                  <a:lnTo>
                    <a:pt x="888" y="117"/>
                  </a:lnTo>
                  <a:lnTo>
                    <a:pt x="886" y="119"/>
                  </a:lnTo>
                  <a:lnTo>
                    <a:pt x="884" y="121"/>
                  </a:lnTo>
                  <a:lnTo>
                    <a:pt x="882" y="125"/>
                  </a:lnTo>
                  <a:lnTo>
                    <a:pt x="882" y="126"/>
                  </a:lnTo>
                  <a:lnTo>
                    <a:pt x="878" y="130"/>
                  </a:lnTo>
                  <a:lnTo>
                    <a:pt x="874" y="134"/>
                  </a:lnTo>
                  <a:lnTo>
                    <a:pt x="872" y="136"/>
                  </a:lnTo>
                  <a:lnTo>
                    <a:pt x="871" y="142"/>
                  </a:lnTo>
                  <a:lnTo>
                    <a:pt x="869" y="146"/>
                  </a:lnTo>
                  <a:lnTo>
                    <a:pt x="869" y="150"/>
                  </a:lnTo>
                  <a:lnTo>
                    <a:pt x="867" y="154"/>
                  </a:lnTo>
                  <a:lnTo>
                    <a:pt x="867" y="157"/>
                  </a:lnTo>
                  <a:lnTo>
                    <a:pt x="865" y="163"/>
                  </a:lnTo>
                  <a:lnTo>
                    <a:pt x="859" y="163"/>
                  </a:lnTo>
                  <a:lnTo>
                    <a:pt x="857" y="163"/>
                  </a:lnTo>
                  <a:lnTo>
                    <a:pt x="843" y="165"/>
                  </a:lnTo>
                  <a:lnTo>
                    <a:pt x="840" y="167"/>
                  </a:lnTo>
                  <a:lnTo>
                    <a:pt x="838" y="167"/>
                  </a:lnTo>
                  <a:lnTo>
                    <a:pt x="834" y="167"/>
                  </a:lnTo>
                  <a:lnTo>
                    <a:pt x="832" y="169"/>
                  </a:lnTo>
                  <a:lnTo>
                    <a:pt x="828" y="171"/>
                  </a:lnTo>
                  <a:lnTo>
                    <a:pt x="824" y="173"/>
                  </a:lnTo>
                  <a:lnTo>
                    <a:pt x="822" y="175"/>
                  </a:lnTo>
                  <a:lnTo>
                    <a:pt x="820" y="177"/>
                  </a:lnTo>
                  <a:lnTo>
                    <a:pt x="820" y="179"/>
                  </a:lnTo>
                  <a:lnTo>
                    <a:pt x="816" y="179"/>
                  </a:lnTo>
                  <a:lnTo>
                    <a:pt x="814" y="179"/>
                  </a:lnTo>
                  <a:lnTo>
                    <a:pt x="810" y="177"/>
                  </a:lnTo>
                  <a:lnTo>
                    <a:pt x="807" y="175"/>
                  </a:lnTo>
                  <a:lnTo>
                    <a:pt x="805" y="173"/>
                  </a:lnTo>
                  <a:lnTo>
                    <a:pt x="803" y="175"/>
                  </a:lnTo>
                  <a:lnTo>
                    <a:pt x="801" y="177"/>
                  </a:lnTo>
                  <a:lnTo>
                    <a:pt x="797" y="177"/>
                  </a:lnTo>
                  <a:lnTo>
                    <a:pt x="795" y="177"/>
                  </a:lnTo>
                  <a:lnTo>
                    <a:pt x="791" y="175"/>
                  </a:lnTo>
                  <a:lnTo>
                    <a:pt x="787" y="175"/>
                  </a:lnTo>
                  <a:lnTo>
                    <a:pt x="781" y="175"/>
                  </a:lnTo>
                  <a:lnTo>
                    <a:pt x="778" y="175"/>
                  </a:lnTo>
                  <a:lnTo>
                    <a:pt x="774" y="175"/>
                  </a:lnTo>
                  <a:lnTo>
                    <a:pt x="772" y="177"/>
                  </a:lnTo>
                  <a:lnTo>
                    <a:pt x="768" y="177"/>
                  </a:lnTo>
                  <a:lnTo>
                    <a:pt x="762" y="177"/>
                  </a:lnTo>
                  <a:lnTo>
                    <a:pt x="760" y="177"/>
                  </a:lnTo>
                  <a:lnTo>
                    <a:pt x="760" y="181"/>
                  </a:lnTo>
                  <a:lnTo>
                    <a:pt x="760" y="185"/>
                  </a:lnTo>
                  <a:lnTo>
                    <a:pt x="760" y="188"/>
                  </a:lnTo>
                  <a:lnTo>
                    <a:pt x="758" y="190"/>
                  </a:lnTo>
                  <a:lnTo>
                    <a:pt x="754" y="192"/>
                  </a:lnTo>
                  <a:lnTo>
                    <a:pt x="750" y="190"/>
                  </a:lnTo>
                  <a:lnTo>
                    <a:pt x="747" y="188"/>
                  </a:lnTo>
                  <a:lnTo>
                    <a:pt x="741" y="188"/>
                  </a:lnTo>
                  <a:lnTo>
                    <a:pt x="737" y="187"/>
                  </a:lnTo>
                  <a:lnTo>
                    <a:pt x="731" y="185"/>
                  </a:lnTo>
                  <a:lnTo>
                    <a:pt x="719" y="183"/>
                  </a:lnTo>
                  <a:lnTo>
                    <a:pt x="714" y="183"/>
                  </a:lnTo>
                  <a:lnTo>
                    <a:pt x="710" y="185"/>
                  </a:lnTo>
                  <a:lnTo>
                    <a:pt x="702" y="187"/>
                  </a:lnTo>
                  <a:lnTo>
                    <a:pt x="696" y="185"/>
                  </a:lnTo>
                  <a:lnTo>
                    <a:pt x="692" y="187"/>
                  </a:lnTo>
                  <a:lnTo>
                    <a:pt x="688" y="188"/>
                  </a:lnTo>
                  <a:lnTo>
                    <a:pt x="684" y="190"/>
                  </a:lnTo>
                  <a:lnTo>
                    <a:pt x="681" y="194"/>
                  </a:lnTo>
                  <a:lnTo>
                    <a:pt x="681" y="198"/>
                  </a:lnTo>
                  <a:lnTo>
                    <a:pt x="679" y="200"/>
                  </a:lnTo>
                  <a:lnTo>
                    <a:pt x="681" y="204"/>
                  </a:lnTo>
                  <a:lnTo>
                    <a:pt x="681" y="208"/>
                  </a:lnTo>
                  <a:lnTo>
                    <a:pt x="681" y="210"/>
                  </a:lnTo>
                  <a:lnTo>
                    <a:pt x="677" y="210"/>
                  </a:lnTo>
                  <a:lnTo>
                    <a:pt x="673" y="210"/>
                  </a:lnTo>
                  <a:lnTo>
                    <a:pt x="671" y="212"/>
                  </a:lnTo>
                  <a:lnTo>
                    <a:pt x="667" y="212"/>
                  </a:lnTo>
                  <a:lnTo>
                    <a:pt x="665" y="212"/>
                  </a:lnTo>
                  <a:lnTo>
                    <a:pt x="661" y="212"/>
                  </a:lnTo>
                  <a:lnTo>
                    <a:pt x="659" y="210"/>
                  </a:lnTo>
                  <a:lnTo>
                    <a:pt x="655" y="210"/>
                  </a:lnTo>
                  <a:lnTo>
                    <a:pt x="652" y="208"/>
                  </a:lnTo>
                  <a:lnTo>
                    <a:pt x="648" y="208"/>
                  </a:lnTo>
                  <a:lnTo>
                    <a:pt x="646" y="206"/>
                  </a:lnTo>
                  <a:lnTo>
                    <a:pt x="642" y="204"/>
                  </a:lnTo>
                  <a:lnTo>
                    <a:pt x="638" y="204"/>
                  </a:lnTo>
                  <a:lnTo>
                    <a:pt x="638" y="202"/>
                  </a:lnTo>
                  <a:lnTo>
                    <a:pt x="636" y="198"/>
                  </a:lnTo>
                  <a:lnTo>
                    <a:pt x="634" y="196"/>
                  </a:lnTo>
                  <a:lnTo>
                    <a:pt x="634" y="194"/>
                  </a:lnTo>
                  <a:lnTo>
                    <a:pt x="632" y="190"/>
                  </a:lnTo>
                  <a:lnTo>
                    <a:pt x="630" y="187"/>
                  </a:lnTo>
                  <a:lnTo>
                    <a:pt x="628" y="185"/>
                  </a:lnTo>
                  <a:lnTo>
                    <a:pt x="624" y="183"/>
                  </a:lnTo>
                  <a:lnTo>
                    <a:pt x="619" y="185"/>
                  </a:lnTo>
                  <a:lnTo>
                    <a:pt x="613" y="185"/>
                  </a:lnTo>
                  <a:lnTo>
                    <a:pt x="609" y="185"/>
                  </a:lnTo>
                  <a:lnTo>
                    <a:pt x="605" y="187"/>
                  </a:lnTo>
                  <a:lnTo>
                    <a:pt x="601" y="188"/>
                  </a:lnTo>
                  <a:lnTo>
                    <a:pt x="599" y="192"/>
                  </a:lnTo>
                  <a:lnTo>
                    <a:pt x="595" y="194"/>
                  </a:lnTo>
                  <a:lnTo>
                    <a:pt x="590" y="194"/>
                  </a:lnTo>
                  <a:lnTo>
                    <a:pt x="584" y="194"/>
                  </a:lnTo>
                  <a:lnTo>
                    <a:pt x="580" y="194"/>
                  </a:lnTo>
                  <a:lnTo>
                    <a:pt x="576" y="194"/>
                  </a:lnTo>
                  <a:lnTo>
                    <a:pt x="570" y="192"/>
                  </a:lnTo>
                  <a:lnTo>
                    <a:pt x="564" y="188"/>
                  </a:lnTo>
                  <a:lnTo>
                    <a:pt x="559" y="187"/>
                  </a:lnTo>
                  <a:lnTo>
                    <a:pt x="551" y="185"/>
                  </a:lnTo>
                  <a:lnTo>
                    <a:pt x="545" y="183"/>
                  </a:lnTo>
                  <a:lnTo>
                    <a:pt x="537" y="181"/>
                  </a:lnTo>
                  <a:lnTo>
                    <a:pt x="533" y="179"/>
                  </a:lnTo>
                  <a:lnTo>
                    <a:pt x="529" y="181"/>
                  </a:lnTo>
                  <a:lnTo>
                    <a:pt x="524" y="181"/>
                  </a:lnTo>
                  <a:lnTo>
                    <a:pt x="522" y="179"/>
                  </a:lnTo>
                  <a:lnTo>
                    <a:pt x="518" y="179"/>
                  </a:lnTo>
                  <a:lnTo>
                    <a:pt x="512" y="179"/>
                  </a:lnTo>
                  <a:lnTo>
                    <a:pt x="506" y="179"/>
                  </a:lnTo>
                  <a:lnTo>
                    <a:pt x="500" y="179"/>
                  </a:lnTo>
                  <a:lnTo>
                    <a:pt x="497" y="179"/>
                  </a:lnTo>
                  <a:lnTo>
                    <a:pt x="489" y="181"/>
                  </a:lnTo>
                  <a:lnTo>
                    <a:pt x="485" y="177"/>
                  </a:lnTo>
                  <a:lnTo>
                    <a:pt x="475" y="173"/>
                  </a:lnTo>
                  <a:lnTo>
                    <a:pt x="471" y="171"/>
                  </a:lnTo>
                  <a:lnTo>
                    <a:pt x="467" y="171"/>
                  </a:lnTo>
                  <a:lnTo>
                    <a:pt x="464" y="173"/>
                  </a:lnTo>
                  <a:lnTo>
                    <a:pt x="458" y="171"/>
                  </a:lnTo>
                  <a:lnTo>
                    <a:pt x="452" y="169"/>
                  </a:lnTo>
                  <a:lnTo>
                    <a:pt x="446" y="165"/>
                  </a:lnTo>
                  <a:lnTo>
                    <a:pt x="442" y="167"/>
                  </a:lnTo>
                  <a:lnTo>
                    <a:pt x="438" y="169"/>
                  </a:lnTo>
                  <a:lnTo>
                    <a:pt x="436" y="173"/>
                  </a:lnTo>
                  <a:lnTo>
                    <a:pt x="433" y="175"/>
                  </a:lnTo>
                  <a:lnTo>
                    <a:pt x="429" y="171"/>
                  </a:lnTo>
                  <a:lnTo>
                    <a:pt x="427" y="167"/>
                  </a:lnTo>
                  <a:lnTo>
                    <a:pt x="425" y="163"/>
                  </a:lnTo>
                  <a:lnTo>
                    <a:pt x="417" y="163"/>
                  </a:lnTo>
                  <a:lnTo>
                    <a:pt x="413" y="159"/>
                  </a:lnTo>
                  <a:lnTo>
                    <a:pt x="409" y="156"/>
                  </a:lnTo>
                  <a:lnTo>
                    <a:pt x="405" y="154"/>
                  </a:lnTo>
                  <a:lnTo>
                    <a:pt x="400" y="154"/>
                  </a:lnTo>
                  <a:lnTo>
                    <a:pt x="394" y="154"/>
                  </a:lnTo>
                  <a:lnTo>
                    <a:pt x="390" y="154"/>
                  </a:lnTo>
                  <a:lnTo>
                    <a:pt x="386" y="150"/>
                  </a:lnTo>
                  <a:lnTo>
                    <a:pt x="384" y="148"/>
                  </a:lnTo>
                  <a:lnTo>
                    <a:pt x="376" y="150"/>
                  </a:lnTo>
                  <a:lnTo>
                    <a:pt x="373" y="150"/>
                  </a:lnTo>
                  <a:lnTo>
                    <a:pt x="367" y="152"/>
                  </a:lnTo>
                  <a:lnTo>
                    <a:pt x="365" y="152"/>
                  </a:lnTo>
                  <a:lnTo>
                    <a:pt x="363" y="146"/>
                  </a:lnTo>
                  <a:lnTo>
                    <a:pt x="365" y="142"/>
                  </a:lnTo>
                  <a:lnTo>
                    <a:pt x="365" y="140"/>
                  </a:lnTo>
                  <a:lnTo>
                    <a:pt x="365" y="138"/>
                  </a:lnTo>
                  <a:lnTo>
                    <a:pt x="359" y="138"/>
                  </a:lnTo>
                  <a:lnTo>
                    <a:pt x="357" y="138"/>
                  </a:lnTo>
                  <a:lnTo>
                    <a:pt x="353" y="140"/>
                  </a:lnTo>
                  <a:lnTo>
                    <a:pt x="351" y="138"/>
                  </a:lnTo>
                  <a:lnTo>
                    <a:pt x="347" y="136"/>
                  </a:lnTo>
                  <a:lnTo>
                    <a:pt x="343" y="136"/>
                  </a:lnTo>
                  <a:lnTo>
                    <a:pt x="341" y="136"/>
                  </a:lnTo>
                  <a:lnTo>
                    <a:pt x="338" y="136"/>
                  </a:lnTo>
                  <a:lnTo>
                    <a:pt x="332" y="136"/>
                  </a:lnTo>
                  <a:lnTo>
                    <a:pt x="330" y="136"/>
                  </a:lnTo>
                  <a:lnTo>
                    <a:pt x="324" y="138"/>
                  </a:lnTo>
                  <a:lnTo>
                    <a:pt x="320" y="138"/>
                  </a:lnTo>
                  <a:lnTo>
                    <a:pt x="318" y="138"/>
                  </a:lnTo>
                  <a:lnTo>
                    <a:pt x="316" y="138"/>
                  </a:lnTo>
                  <a:lnTo>
                    <a:pt x="310" y="138"/>
                  </a:lnTo>
                  <a:lnTo>
                    <a:pt x="307" y="138"/>
                  </a:lnTo>
                  <a:lnTo>
                    <a:pt x="299" y="140"/>
                  </a:lnTo>
                  <a:lnTo>
                    <a:pt x="295" y="138"/>
                  </a:lnTo>
                  <a:lnTo>
                    <a:pt x="291" y="134"/>
                  </a:lnTo>
                  <a:lnTo>
                    <a:pt x="287" y="130"/>
                  </a:lnTo>
                  <a:lnTo>
                    <a:pt x="285" y="126"/>
                  </a:lnTo>
                  <a:lnTo>
                    <a:pt x="281" y="123"/>
                  </a:lnTo>
                  <a:lnTo>
                    <a:pt x="281" y="121"/>
                  </a:lnTo>
                  <a:lnTo>
                    <a:pt x="278" y="119"/>
                  </a:lnTo>
                  <a:lnTo>
                    <a:pt x="270" y="117"/>
                  </a:lnTo>
                  <a:lnTo>
                    <a:pt x="268" y="117"/>
                  </a:lnTo>
                  <a:lnTo>
                    <a:pt x="262" y="115"/>
                  </a:lnTo>
                  <a:lnTo>
                    <a:pt x="258" y="115"/>
                  </a:lnTo>
                  <a:lnTo>
                    <a:pt x="252" y="115"/>
                  </a:lnTo>
                  <a:lnTo>
                    <a:pt x="250" y="115"/>
                  </a:lnTo>
                  <a:lnTo>
                    <a:pt x="248" y="111"/>
                  </a:lnTo>
                  <a:lnTo>
                    <a:pt x="247" y="109"/>
                  </a:lnTo>
                  <a:lnTo>
                    <a:pt x="243" y="107"/>
                  </a:lnTo>
                  <a:lnTo>
                    <a:pt x="239" y="107"/>
                  </a:lnTo>
                  <a:lnTo>
                    <a:pt x="237" y="107"/>
                  </a:lnTo>
                  <a:lnTo>
                    <a:pt x="231" y="105"/>
                  </a:lnTo>
                  <a:lnTo>
                    <a:pt x="229" y="105"/>
                  </a:lnTo>
                  <a:lnTo>
                    <a:pt x="225" y="103"/>
                  </a:lnTo>
                  <a:lnTo>
                    <a:pt x="223" y="105"/>
                  </a:lnTo>
                  <a:lnTo>
                    <a:pt x="219" y="105"/>
                  </a:lnTo>
                  <a:lnTo>
                    <a:pt x="216" y="105"/>
                  </a:lnTo>
                  <a:lnTo>
                    <a:pt x="212" y="109"/>
                  </a:lnTo>
                  <a:lnTo>
                    <a:pt x="208" y="107"/>
                  </a:lnTo>
                  <a:lnTo>
                    <a:pt x="206" y="107"/>
                  </a:lnTo>
                  <a:lnTo>
                    <a:pt x="202" y="107"/>
                  </a:lnTo>
                  <a:lnTo>
                    <a:pt x="198" y="107"/>
                  </a:lnTo>
                  <a:lnTo>
                    <a:pt x="194" y="107"/>
                  </a:lnTo>
                  <a:lnTo>
                    <a:pt x="190" y="107"/>
                  </a:lnTo>
                  <a:lnTo>
                    <a:pt x="188" y="111"/>
                  </a:lnTo>
                  <a:lnTo>
                    <a:pt x="188" y="113"/>
                  </a:lnTo>
                  <a:lnTo>
                    <a:pt x="188" y="117"/>
                  </a:lnTo>
                  <a:lnTo>
                    <a:pt x="186" y="121"/>
                  </a:lnTo>
                  <a:lnTo>
                    <a:pt x="183" y="123"/>
                  </a:lnTo>
                  <a:lnTo>
                    <a:pt x="181" y="125"/>
                  </a:lnTo>
                  <a:lnTo>
                    <a:pt x="181" y="128"/>
                  </a:lnTo>
                  <a:lnTo>
                    <a:pt x="177" y="130"/>
                  </a:lnTo>
                  <a:lnTo>
                    <a:pt x="173" y="130"/>
                  </a:lnTo>
                  <a:lnTo>
                    <a:pt x="171" y="130"/>
                  </a:lnTo>
                  <a:lnTo>
                    <a:pt x="167" y="130"/>
                  </a:lnTo>
                  <a:lnTo>
                    <a:pt x="161" y="132"/>
                  </a:lnTo>
                  <a:lnTo>
                    <a:pt x="159" y="132"/>
                  </a:lnTo>
                  <a:lnTo>
                    <a:pt x="154" y="132"/>
                  </a:lnTo>
                  <a:lnTo>
                    <a:pt x="150" y="132"/>
                  </a:lnTo>
                  <a:lnTo>
                    <a:pt x="144" y="132"/>
                  </a:lnTo>
                  <a:lnTo>
                    <a:pt x="140" y="134"/>
                  </a:lnTo>
                  <a:lnTo>
                    <a:pt x="136" y="136"/>
                  </a:lnTo>
                  <a:lnTo>
                    <a:pt x="132" y="138"/>
                  </a:lnTo>
                  <a:lnTo>
                    <a:pt x="126" y="138"/>
                  </a:lnTo>
                  <a:lnTo>
                    <a:pt x="123" y="138"/>
                  </a:lnTo>
                  <a:lnTo>
                    <a:pt x="119" y="138"/>
                  </a:lnTo>
                  <a:lnTo>
                    <a:pt x="113" y="136"/>
                  </a:lnTo>
                  <a:lnTo>
                    <a:pt x="109" y="136"/>
                  </a:lnTo>
                  <a:lnTo>
                    <a:pt x="103" y="134"/>
                  </a:lnTo>
                  <a:lnTo>
                    <a:pt x="101" y="132"/>
                  </a:lnTo>
                  <a:lnTo>
                    <a:pt x="97" y="132"/>
                  </a:lnTo>
                  <a:lnTo>
                    <a:pt x="92" y="132"/>
                  </a:lnTo>
                  <a:lnTo>
                    <a:pt x="90" y="132"/>
                  </a:lnTo>
                  <a:lnTo>
                    <a:pt x="88" y="132"/>
                  </a:lnTo>
                  <a:lnTo>
                    <a:pt x="84" y="132"/>
                  </a:lnTo>
                  <a:lnTo>
                    <a:pt x="78" y="132"/>
                  </a:lnTo>
                  <a:lnTo>
                    <a:pt x="74" y="132"/>
                  </a:lnTo>
                  <a:lnTo>
                    <a:pt x="70" y="132"/>
                  </a:lnTo>
                  <a:lnTo>
                    <a:pt x="64" y="132"/>
                  </a:lnTo>
                  <a:lnTo>
                    <a:pt x="59" y="132"/>
                  </a:lnTo>
                  <a:lnTo>
                    <a:pt x="53" y="132"/>
                  </a:lnTo>
                  <a:lnTo>
                    <a:pt x="49" y="132"/>
                  </a:lnTo>
                  <a:lnTo>
                    <a:pt x="45" y="132"/>
                  </a:lnTo>
                  <a:lnTo>
                    <a:pt x="43" y="130"/>
                  </a:lnTo>
                  <a:lnTo>
                    <a:pt x="37" y="130"/>
                  </a:lnTo>
                  <a:lnTo>
                    <a:pt x="33" y="130"/>
                  </a:lnTo>
                  <a:lnTo>
                    <a:pt x="29" y="126"/>
                  </a:lnTo>
                  <a:lnTo>
                    <a:pt x="29" y="125"/>
                  </a:lnTo>
                  <a:lnTo>
                    <a:pt x="26" y="125"/>
                  </a:lnTo>
                  <a:lnTo>
                    <a:pt x="26" y="126"/>
                  </a:lnTo>
                  <a:lnTo>
                    <a:pt x="24" y="130"/>
                  </a:lnTo>
                  <a:lnTo>
                    <a:pt x="22" y="128"/>
                  </a:lnTo>
                  <a:lnTo>
                    <a:pt x="20" y="126"/>
                  </a:lnTo>
                  <a:lnTo>
                    <a:pt x="18" y="125"/>
                  </a:lnTo>
                  <a:lnTo>
                    <a:pt x="14" y="123"/>
                  </a:lnTo>
                  <a:lnTo>
                    <a:pt x="10" y="121"/>
                  </a:lnTo>
                  <a:lnTo>
                    <a:pt x="8" y="119"/>
                  </a:lnTo>
                  <a:lnTo>
                    <a:pt x="4" y="119"/>
                  </a:lnTo>
                  <a:lnTo>
                    <a:pt x="2" y="117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9"/>
                  </a:lnTo>
                  <a:lnTo>
                    <a:pt x="2" y="107"/>
                  </a:lnTo>
                  <a:lnTo>
                    <a:pt x="4" y="103"/>
                  </a:lnTo>
                  <a:lnTo>
                    <a:pt x="6" y="101"/>
                  </a:lnTo>
                  <a:lnTo>
                    <a:pt x="12" y="99"/>
                  </a:lnTo>
                  <a:lnTo>
                    <a:pt x="14" y="99"/>
                  </a:lnTo>
                  <a:lnTo>
                    <a:pt x="18" y="97"/>
                  </a:lnTo>
                  <a:lnTo>
                    <a:pt x="22" y="95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8" y="92"/>
                  </a:lnTo>
                  <a:lnTo>
                    <a:pt x="28" y="90"/>
                  </a:lnTo>
                  <a:lnTo>
                    <a:pt x="31" y="90"/>
                  </a:lnTo>
                  <a:lnTo>
                    <a:pt x="33" y="88"/>
                  </a:lnTo>
                  <a:lnTo>
                    <a:pt x="37" y="88"/>
                  </a:lnTo>
                  <a:lnTo>
                    <a:pt x="37" y="86"/>
                  </a:lnTo>
                  <a:lnTo>
                    <a:pt x="33" y="86"/>
                  </a:lnTo>
                  <a:lnTo>
                    <a:pt x="31" y="86"/>
                  </a:lnTo>
                  <a:lnTo>
                    <a:pt x="29" y="84"/>
                  </a:lnTo>
                  <a:lnTo>
                    <a:pt x="29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7" y="80"/>
                  </a:lnTo>
                  <a:lnTo>
                    <a:pt x="41" y="80"/>
                  </a:lnTo>
                  <a:lnTo>
                    <a:pt x="41" y="78"/>
                  </a:lnTo>
                  <a:lnTo>
                    <a:pt x="39" y="76"/>
                  </a:lnTo>
                  <a:lnTo>
                    <a:pt x="37" y="74"/>
                  </a:lnTo>
                  <a:lnTo>
                    <a:pt x="37" y="72"/>
                  </a:lnTo>
                  <a:lnTo>
                    <a:pt x="35" y="72"/>
                  </a:lnTo>
                  <a:lnTo>
                    <a:pt x="31" y="70"/>
                  </a:lnTo>
                  <a:lnTo>
                    <a:pt x="29" y="70"/>
                  </a:lnTo>
                  <a:lnTo>
                    <a:pt x="28" y="68"/>
                  </a:lnTo>
                  <a:lnTo>
                    <a:pt x="28" y="66"/>
                  </a:lnTo>
                  <a:lnTo>
                    <a:pt x="28" y="64"/>
                  </a:lnTo>
                  <a:lnTo>
                    <a:pt x="28" y="62"/>
                  </a:lnTo>
                  <a:lnTo>
                    <a:pt x="28" y="61"/>
                  </a:lnTo>
                  <a:lnTo>
                    <a:pt x="28" y="57"/>
                  </a:lnTo>
                  <a:lnTo>
                    <a:pt x="28" y="55"/>
                  </a:lnTo>
                  <a:lnTo>
                    <a:pt x="26" y="51"/>
                  </a:lnTo>
                  <a:lnTo>
                    <a:pt x="24" y="49"/>
                  </a:lnTo>
                  <a:lnTo>
                    <a:pt x="22" y="45"/>
                  </a:lnTo>
                  <a:lnTo>
                    <a:pt x="20" y="43"/>
                  </a:lnTo>
                  <a:lnTo>
                    <a:pt x="18" y="39"/>
                  </a:lnTo>
                  <a:lnTo>
                    <a:pt x="16" y="37"/>
                  </a:lnTo>
                  <a:lnTo>
                    <a:pt x="14" y="33"/>
                  </a:lnTo>
                  <a:lnTo>
                    <a:pt x="12" y="31"/>
                  </a:lnTo>
                  <a:lnTo>
                    <a:pt x="8" y="30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2"/>
                  </a:lnTo>
                  <a:lnTo>
                    <a:pt x="6" y="20"/>
                  </a:lnTo>
                  <a:lnTo>
                    <a:pt x="8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4" y="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31" y="2014"/>
              <a:ext cx="1703" cy="769"/>
            </a:xfrm>
            <a:custGeom>
              <a:avLst/>
              <a:gdLst>
                <a:gd name="T0" fmla="*/ 1661 w 1703"/>
                <a:gd name="T1" fmla="*/ 733 h 769"/>
                <a:gd name="T2" fmla="*/ 1649 w 1703"/>
                <a:gd name="T3" fmla="*/ 717 h 769"/>
                <a:gd name="T4" fmla="*/ 1603 w 1703"/>
                <a:gd name="T5" fmla="*/ 692 h 769"/>
                <a:gd name="T6" fmla="*/ 1564 w 1703"/>
                <a:gd name="T7" fmla="*/ 659 h 769"/>
                <a:gd name="T8" fmla="*/ 1529 w 1703"/>
                <a:gd name="T9" fmla="*/ 649 h 769"/>
                <a:gd name="T10" fmla="*/ 1492 w 1703"/>
                <a:gd name="T11" fmla="*/ 663 h 769"/>
                <a:gd name="T12" fmla="*/ 1457 w 1703"/>
                <a:gd name="T13" fmla="*/ 638 h 769"/>
                <a:gd name="T14" fmla="*/ 1420 w 1703"/>
                <a:gd name="T15" fmla="*/ 608 h 769"/>
                <a:gd name="T16" fmla="*/ 1382 w 1703"/>
                <a:gd name="T17" fmla="*/ 581 h 769"/>
                <a:gd name="T18" fmla="*/ 1325 w 1703"/>
                <a:gd name="T19" fmla="*/ 579 h 769"/>
                <a:gd name="T20" fmla="*/ 1263 w 1703"/>
                <a:gd name="T21" fmla="*/ 576 h 769"/>
                <a:gd name="T22" fmla="*/ 1207 w 1703"/>
                <a:gd name="T23" fmla="*/ 589 h 769"/>
                <a:gd name="T24" fmla="*/ 1188 w 1703"/>
                <a:gd name="T25" fmla="*/ 630 h 769"/>
                <a:gd name="T26" fmla="*/ 1149 w 1703"/>
                <a:gd name="T27" fmla="*/ 622 h 769"/>
                <a:gd name="T28" fmla="*/ 1081 w 1703"/>
                <a:gd name="T29" fmla="*/ 585 h 769"/>
                <a:gd name="T30" fmla="*/ 1011 w 1703"/>
                <a:gd name="T31" fmla="*/ 541 h 769"/>
                <a:gd name="T32" fmla="*/ 1008 w 1703"/>
                <a:gd name="T33" fmla="*/ 494 h 769"/>
                <a:gd name="T34" fmla="*/ 973 w 1703"/>
                <a:gd name="T35" fmla="*/ 483 h 769"/>
                <a:gd name="T36" fmla="*/ 936 w 1703"/>
                <a:gd name="T37" fmla="*/ 463 h 769"/>
                <a:gd name="T38" fmla="*/ 907 w 1703"/>
                <a:gd name="T39" fmla="*/ 440 h 769"/>
                <a:gd name="T40" fmla="*/ 866 w 1703"/>
                <a:gd name="T41" fmla="*/ 413 h 769"/>
                <a:gd name="T42" fmla="*/ 831 w 1703"/>
                <a:gd name="T43" fmla="*/ 389 h 769"/>
                <a:gd name="T44" fmla="*/ 802 w 1703"/>
                <a:gd name="T45" fmla="*/ 370 h 769"/>
                <a:gd name="T46" fmla="*/ 773 w 1703"/>
                <a:gd name="T47" fmla="*/ 349 h 769"/>
                <a:gd name="T48" fmla="*/ 742 w 1703"/>
                <a:gd name="T49" fmla="*/ 327 h 769"/>
                <a:gd name="T50" fmla="*/ 709 w 1703"/>
                <a:gd name="T51" fmla="*/ 314 h 769"/>
                <a:gd name="T52" fmla="*/ 682 w 1703"/>
                <a:gd name="T53" fmla="*/ 291 h 769"/>
                <a:gd name="T54" fmla="*/ 663 w 1703"/>
                <a:gd name="T55" fmla="*/ 258 h 769"/>
                <a:gd name="T56" fmla="*/ 653 w 1703"/>
                <a:gd name="T57" fmla="*/ 229 h 769"/>
                <a:gd name="T58" fmla="*/ 637 w 1703"/>
                <a:gd name="T59" fmla="*/ 200 h 769"/>
                <a:gd name="T60" fmla="*/ 632 w 1703"/>
                <a:gd name="T61" fmla="*/ 169 h 769"/>
                <a:gd name="T62" fmla="*/ 614 w 1703"/>
                <a:gd name="T63" fmla="*/ 165 h 769"/>
                <a:gd name="T64" fmla="*/ 606 w 1703"/>
                <a:gd name="T65" fmla="*/ 180 h 769"/>
                <a:gd name="T66" fmla="*/ 583 w 1703"/>
                <a:gd name="T67" fmla="*/ 163 h 769"/>
                <a:gd name="T68" fmla="*/ 564 w 1703"/>
                <a:gd name="T69" fmla="*/ 159 h 769"/>
                <a:gd name="T70" fmla="*/ 531 w 1703"/>
                <a:gd name="T71" fmla="*/ 153 h 769"/>
                <a:gd name="T72" fmla="*/ 504 w 1703"/>
                <a:gd name="T73" fmla="*/ 134 h 769"/>
                <a:gd name="T74" fmla="*/ 482 w 1703"/>
                <a:gd name="T75" fmla="*/ 108 h 769"/>
                <a:gd name="T76" fmla="*/ 451 w 1703"/>
                <a:gd name="T77" fmla="*/ 99 h 769"/>
                <a:gd name="T78" fmla="*/ 424 w 1703"/>
                <a:gd name="T79" fmla="*/ 97 h 769"/>
                <a:gd name="T80" fmla="*/ 405 w 1703"/>
                <a:gd name="T81" fmla="*/ 97 h 769"/>
                <a:gd name="T82" fmla="*/ 397 w 1703"/>
                <a:gd name="T83" fmla="*/ 85 h 769"/>
                <a:gd name="T84" fmla="*/ 374 w 1703"/>
                <a:gd name="T85" fmla="*/ 72 h 769"/>
                <a:gd name="T86" fmla="*/ 360 w 1703"/>
                <a:gd name="T87" fmla="*/ 95 h 769"/>
                <a:gd name="T88" fmla="*/ 343 w 1703"/>
                <a:gd name="T89" fmla="*/ 97 h 769"/>
                <a:gd name="T90" fmla="*/ 333 w 1703"/>
                <a:gd name="T91" fmla="*/ 74 h 769"/>
                <a:gd name="T92" fmla="*/ 310 w 1703"/>
                <a:gd name="T93" fmla="*/ 64 h 769"/>
                <a:gd name="T94" fmla="*/ 291 w 1703"/>
                <a:gd name="T95" fmla="*/ 48 h 769"/>
                <a:gd name="T96" fmla="*/ 262 w 1703"/>
                <a:gd name="T97" fmla="*/ 46 h 769"/>
                <a:gd name="T98" fmla="*/ 236 w 1703"/>
                <a:gd name="T99" fmla="*/ 39 h 769"/>
                <a:gd name="T100" fmla="*/ 213 w 1703"/>
                <a:gd name="T101" fmla="*/ 17 h 769"/>
                <a:gd name="T102" fmla="*/ 192 w 1703"/>
                <a:gd name="T103" fmla="*/ 4 h 769"/>
                <a:gd name="T104" fmla="*/ 165 w 1703"/>
                <a:gd name="T105" fmla="*/ 6 h 769"/>
                <a:gd name="T106" fmla="*/ 143 w 1703"/>
                <a:gd name="T107" fmla="*/ 21 h 769"/>
                <a:gd name="T108" fmla="*/ 143 w 1703"/>
                <a:gd name="T109" fmla="*/ 52 h 769"/>
                <a:gd name="T110" fmla="*/ 118 w 1703"/>
                <a:gd name="T111" fmla="*/ 60 h 769"/>
                <a:gd name="T112" fmla="*/ 106 w 1703"/>
                <a:gd name="T113" fmla="*/ 41 h 769"/>
                <a:gd name="T114" fmla="*/ 83 w 1703"/>
                <a:gd name="T115" fmla="*/ 35 h 769"/>
                <a:gd name="T116" fmla="*/ 48 w 1703"/>
                <a:gd name="T117" fmla="*/ 23 h 769"/>
                <a:gd name="T118" fmla="*/ 8 w 1703"/>
                <a:gd name="T119" fmla="*/ 1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03" h="769">
                  <a:moveTo>
                    <a:pt x="1703" y="769"/>
                  </a:moveTo>
                  <a:lnTo>
                    <a:pt x="1699" y="767"/>
                  </a:lnTo>
                  <a:lnTo>
                    <a:pt x="1696" y="767"/>
                  </a:lnTo>
                  <a:lnTo>
                    <a:pt x="1694" y="764"/>
                  </a:lnTo>
                  <a:lnTo>
                    <a:pt x="1692" y="760"/>
                  </a:lnTo>
                  <a:lnTo>
                    <a:pt x="1690" y="758"/>
                  </a:lnTo>
                  <a:lnTo>
                    <a:pt x="1688" y="756"/>
                  </a:lnTo>
                  <a:lnTo>
                    <a:pt x="1686" y="752"/>
                  </a:lnTo>
                  <a:lnTo>
                    <a:pt x="1684" y="752"/>
                  </a:lnTo>
                  <a:lnTo>
                    <a:pt x="1678" y="752"/>
                  </a:lnTo>
                  <a:lnTo>
                    <a:pt x="1676" y="752"/>
                  </a:lnTo>
                  <a:lnTo>
                    <a:pt x="1670" y="750"/>
                  </a:lnTo>
                  <a:lnTo>
                    <a:pt x="1666" y="748"/>
                  </a:lnTo>
                  <a:lnTo>
                    <a:pt x="1661" y="744"/>
                  </a:lnTo>
                  <a:lnTo>
                    <a:pt x="1661" y="740"/>
                  </a:lnTo>
                  <a:lnTo>
                    <a:pt x="1659" y="740"/>
                  </a:lnTo>
                  <a:lnTo>
                    <a:pt x="1661" y="733"/>
                  </a:lnTo>
                  <a:lnTo>
                    <a:pt x="1663" y="731"/>
                  </a:lnTo>
                  <a:lnTo>
                    <a:pt x="1665" y="729"/>
                  </a:lnTo>
                  <a:lnTo>
                    <a:pt x="1668" y="727"/>
                  </a:lnTo>
                  <a:lnTo>
                    <a:pt x="1670" y="725"/>
                  </a:lnTo>
                  <a:lnTo>
                    <a:pt x="1672" y="723"/>
                  </a:lnTo>
                  <a:lnTo>
                    <a:pt x="1674" y="723"/>
                  </a:lnTo>
                  <a:lnTo>
                    <a:pt x="1676" y="721"/>
                  </a:lnTo>
                  <a:lnTo>
                    <a:pt x="1674" y="719"/>
                  </a:lnTo>
                  <a:lnTo>
                    <a:pt x="1672" y="719"/>
                  </a:lnTo>
                  <a:lnTo>
                    <a:pt x="1670" y="719"/>
                  </a:lnTo>
                  <a:lnTo>
                    <a:pt x="1666" y="717"/>
                  </a:lnTo>
                  <a:lnTo>
                    <a:pt x="1665" y="717"/>
                  </a:lnTo>
                  <a:lnTo>
                    <a:pt x="1661" y="717"/>
                  </a:lnTo>
                  <a:lnTo>
                    <a:pt x="1659" y="717"/>
                  </a:lnTo>
                  <a:lnTo>
                    <a:pt x="1655" y="717"/>
                  </a:lnTo>
                  <a:lnTo>
                    <a:pt x="1651" y="717"/>
                  </a:lnTo>
                  <a:lnTo>
                    <a:pt x="1649" y="717"/>
                  </a:lnTo>
                  <a:lnTo>
                    <a:pt x="1645" y="715"/>
                  </a:lnTo>
                  <a:lnTo>
                    <a:pt x="1641" y="713"/>
                  </a:lnTo>
                  <a:lnTo>
                    <a:pt x="1639" y="711"/>
                  </a:lnTo>
                  <a:lnTo>
                    <a:pt x="1637" y="711"/>
                  </a:lnTo>
                  <a:lnTo>
                    <a:pt x="1634" y="711"/>
                  </a:lnTo>
                  <a:lnTo>
                    <a:pt x="1632" y="709"/>
                  </a:lnTo>
                  <a:lnTo>
                    <a:pt x="1630" y="709"/>
                  </a:lnTo>
                  <a:lnTo>
                    <a:pt x="1628" y="709"/>
                  </a:lnTo>
                  <a:lnTo>
                    <a:pt x="1622" y="705"/>
                  </a:lnTo>
                  <a:lnTo>
                    <a:pt x="1618" y="705"/>
                  </a:lnTo>
                  <a:lnTo>
                    <a:pt x="1616" y="705"/>
                  </a:lnTo>
                  <a:lnTo>
                    <a:pt x="1610" y="703"/>
                  </a:lnTo>
                  <a:lnTo>
                    <a:pt x="1610" y="702"/>
                  </a:lnTo>
                  <a:lnTo>
                    <a:pt x="1610" y="700"/>
                  </a:lnTo>
                  <a:lnTo>
                    <a:pt x="1606" y="696"/>
                  </a:lnTo>
                  <a:lnTo>
                    <a:pt x="1604" y="694"/>
                  </a:lnTo>
                  <a:lnTo>
                    <a:pt x="1603" y="692"/>
                  </a:lnTo>
                  <a:lnTo>
                    <a:pt x="1601" y="688"/>
                  </a:lnTo>
                  <a:lnTo>
                    <a:pt x="1599" y="688"/>
                  </a:lnTo>
                  <a:lnTo>
                    <a:pt x="1597" y="688"/>
                  </a:lnTo>
                  <a:lnTo>
                    <a:pt x="1593" y="686"/>
                  </a:lnTo>
                  <a:lnTo>
                    <a:pt x="1589" y="684"/>
                  </a:lnTo>
                  <a:lnTo>
                    <a:pt x="1587" y="682"/>
                  </a:lnTo>
                  <a:lnTo>
                    <a:pt x="1585" y="678"/>
                  </a:lnTo>
                  <a:lnTo>
                    <a:pt x="1581" y="676"/>
                  </a:lnTo>
                  <a:lnTo>
                    <a:pt x="1579" y="674"/>
                  </a:lnTo>
                  <a:lnTo>
                    <a:pt x="1575" y="674"/>
                  </a:lnTo>
                  <a:lnTo>
                    <a:pt x="1572" y="672"/>
                  </a:lnTo>
                  <a:lnTo>
                    <a:pt x="1568" y="671"/>
                  </a:lnTo>
                  <a:lnTo>
                    <a:pt x="1568" y="669"/>
                  </a:lnTo>
                  <a:lnTo>
                    <a:pt x="1566" y="667"/>
                  </a:lnTo>
                  <a:lnTo>
                    <a:pt x="1566" y="665"/>
                  </a:lnTo>
                  <a:lnTo>
                    <a:pt x="1566" y="661"/>
                  </a:lnTo>
                  <a:lnTo>
                    <a:pt x="1564" y="659"/>
                  </a:lnTo>
                  <a:lnTo>
                    <a:pt x="1564" y="655"/>
                  </a:lnTo>
                  <a:lnTo>
                    <a:pt x="1562" y="651"/>
                  </a:lnTo>
                  <a:lnTo>
                    <a:pt x="1560" y="651"/>
                  </a:lnTo>
                  <a:lnTo>
                    <a:pt x="1556" y="651"/>
                  </a:lnTo>
                  <a:lnTo>
                    <a:pt x="1552" y="653"/>
                  </a:lnTo>
                  <a:lnTo>
                    <a:pt x="1546" y="653"/>
                  </a:lnTo>
                  <a:lnTo>
                    <a:pt x="1542" y="655"/>
                  </a:lnTo>
                  <a:lnTo>
                    <a:pt x="1539" y="657"/>
                  </a:lnTo>
                  <a:lnTo>
                    <a:pt x="1535" y="655"/>
                  </a:lnTo>
                  <a:lnTo>
                    <a:pt x="1537" y="651"/>
                  </a:lnTo>
                  <a:lnTo>
                    <a:pt x="1537" y="649"/>
                  </a:lnTo>
                  <a:lnTo>
                    <a:pt x="1537" y="647"/>
                  </a:lnTo>
                  <a:lnTo>
                    <a:pt x="1537" y="643"/>
                  </a:lnTo>
                  <a:lnTo>
                    <a:pt x="1533" y="641"/>
                  </a:lnTo>
                  <a:lnTo>
                    <a:pt x="1531" y="643"/>
                  </a:lnTo>
                  <a:lnTo>
                    <a:pt x="1531" y="645"/>
                  </a:lnTo>
                  <a:lnTo>
                    <a:pt x="1529" y="649"/>
                  </a:lnTo>
                  <a:lnTo>
                    <a:pt x="1525" y="651"/>
                  </a:lnTo>
                  <a:lnTo>
                    <a:pt x="1523" y="653"/>
                  </a:lnTo>
                  <a:lnTo>
                    <a:pt x="1515" y="659"/>
                  </a:lnTo>
                  <a:lnTo>
                    <a:pt x="1513" y="663"/>
                  </a:lnTo>
                  <a:lnTo>
                    <a:pt x="1511" y="661"/>
                  </a:lnTo>
                  <a:lnTo>
                    <a:pt x="1511" y="657"/>
                  </a:lnTo>
                  <a:lnTo>
                    <a:pt x="1511" y="655"/>
                  </a:lnTo>
                  <a:lnTo>
                    <a:pt x="1510" y="653"/>
                  </a:lnTo>
                  <a:lnTo>
                    <a:pt x="1506" y="651"/>
                  </a:lnTo>
                  <a:lnTo>
                    <a:pt x="1502" y="651"/>
                  </a:lnTo>
                  <a:lnTo>
                    <a:pt x="1500" y="653"/>
                  </a:lnTo>
                  <a:lnTo>
                    <a:pt x="1498" y="653"/>
                  </a:lnTo>
                  <a:lnTo>
                    <a:pt x="1496" y="653"/>
                  </a:lnTo>
                  <a:lnTo>
                    <a:pt x="1494" y="655"/>
                  </a:lnTo>
                  <a:lnTo>
                    <a:pt x="1494" y="657"/>
                  </a:lnTo>
                  <a:lnTo>
                    <a:pt x="1494" y="661"/>
                  </a:lnTo>
                  <a:lnTo>
                    <a:pt x="1492" y="663"/>
                  </a:lnTo>
                  <a:lnTo>
                    <a:pt x="1490" y="665"/>
                  </a:lnTo>
                  <a:lnTo>
                    <a:pt x="1486" y="665"/>
                  </a:lnTo>
                  <a:lnTo>
                    <a:pt x="1482" y="663"/>
                  </a:lnTo>
                  <a:lnTo>
                    <a:pt x="1479" y="659"/>
                  </a:lnTo>
                  <a:lnTo>
                    <a:pt x="1477" y="657"/>
                  </a:lnTo>
                  <a:lnTo>
                    <a:pt x="1473" y="655"/>
                  </a:lnTo>
                  <a:lnTo>
                    <a:pt x="1469" y="653"/>
                  </a:lnTo>
                  <a:lnTo>
                    <a:pt x="1467" y="649"/>
                  </a:lnTo>
                  <a:lnTo>
                    <a:pt x="1467" y="647"/>
                  </a:lnTo>
                  <a:lnTo>
                    <a:pt x="1471" y="645"/>
                  </a:lnTo>
                  <a:lnTo>
                    <a:pt x="1473" y="645"/>
                  </a:lnTo>
                  <a:lnTo>
                    <a:pt x="1473" y="643"/>
                  </a:lnTo>
                  <a:lnTo>
                    <a:pt x="1471" y="643"/>
                  </a:lnTo>
                  <a:lnTo>
                    <a:pt x="1467" y="643"/>
                  </a:lnTo>
                  <a:lnTo>
                    <a:pt x="1463" y="641"/>
                  </a:lnTo>
                  <a:lnTo>
                    <a:pt x="1461" y="639"/>
                  </a:lnTo>
                  <a:lnTo>
                    <a:pt x="1457" y="638"/>
                  </a:lnTo>
                  <a:lnTo>
                    <a:pt x="1455" y="636"/>
                  </a:lnTo>
                  <a:lnTo>
                    <a:pt x="1453" y="632"/>
                  </a:lnTo>
                  <a:lnTo>
                    <a:pt x="1451" y="630"/>
                  </a:lnTo>
                  <a:lnTo>
                    <a:pt x="1451" y="628"/>
                  </a:lnTo>
                  <a:lnTo>
                    <a:pt x="1451" y="626"/>
                  </a:lnTo>
                  <a:lnTo>
                    <a:pt x="1449" y="626"/>
                  </a:lnTo>
                  <a:lnTo>
                    <a:pt x="1449" y="624"/>
                  </a:lnTo>
                  <a:lnTo>
                    <a:pt x="1449" y="622"/>
                  </a:lnTo>
                  <a:lnTo>
                    <a:pt x="1448" y="620"/>
                  </a:lnTo>
                  <a:lnTo>
                    <a:pt x="1446" y="622"/>
                  </a:lnTo>
                  <a:lnTo>
                    <a:pt x="1444" y="622"/>
                  </a:lnTo>
                  <a:lnTo>
                    <a:pt x="1438" y="622"/>
                  </a:lnTo>
                  <a:lnTo>
                    <a:pt x="1434" y="622"/>
                  </a:lnTo>
                  <a:lnTo>
                    <a:pt x="1432" y="620"/>
                  </a:lnTo>
                  <a:lnTo>
                    <a:pt x="1428" y="616"/>
                  </a:lnTo>
                  <a:lnTo>
                    <a:pt x="1424" y="612"/>
                  </a:lnTo>
                  <a:lnTo>
                    <a:pt x="1420" y="608"/>
                  </a:lnTo>
                  <a:lnTo>
                    <a:pt x="1416" y="607"/>
                  </a:lnTo>
                  <a:lnTo>
                    <a:pt x="1411" y="607"/>
                  </a:lnTo>
                  <a:lnTo>
                    <a:pt x="1409" y="605"/>
                  </a:lnTo>
                  <a:lnTo>
                    <a:pt x="1405" y="605"/>
                  </a:lnTo>
                  <a:lnTo>
                    <a:pt x="1401" y="603"/>
                  </a:lnTo>
                  <a:lnTo>
                    <a:pt x="1397" y="601"/>
                  </a:lnTo>
                  <a:lnTo>
                    <a:pt x="1395" y="599"/>
                  </a:lnTo>
                  <a:lnTo>
                    <a:pt x="1395" y="597"/>
                  </a:lnTo>
                  <a:lnTo>
                    <a:pt x="1393" y="595"/>
                  </a:lnTo>
                  <a:lnTo>
                    <a:pt x="1393" y="589"/>
                  </a:lnTo>
                  <a:lnTo>
                    <a:pt x="1393" y="585"/>
                  </a:lnTo>
                  <a:lnTo>
                    <a:pt x="1393" y="581"/>
                  </a:lnTo>
                  <a:lnTo>
                    <a:pt x="1391" y="581"/>
                  </a:lnTo>
                  <a:lnTo>
                    <a:pt x="1389" y="579"/>
                  </a:lnTo>
                  <a:lnTo>
                    <a:pt x="1385" y="579"/>
                  </a:lnTo>
                  <a:lnTo>
                    <a:pt x="1384" y="581"/>
                  </a:lnTo>
                  <a:lnTo>
                    <a:pt x="1382" y="581"/>
                  </a:lnTo>
                  <a:lnTo>
                    <a:pt x="1378" y="581"/>
                  </a:lnTo>
                  <a:lnTo>
                    <a:pt x="1374" y="581"/>
                  </a:lnTo>
                  <a:lnTo>
                    <a:pt x="1370" y="581"/>
                  </a:lnTo>
                  <a:lnTo>
                    <a:pt x="1368" y="579"/>
                  </a:lnTo>
                  <a:lnTo>
                    <a:pt x="1364" y="581"/>
                  </a:lnTo>
                  <a:lnTo>
                    <a:pt x="1358" y="583"/>
                  </a:lnTo>
                  <a:lnTo>
                    <a:pt x="1354" y="583"/>
                  </a:lnTo>
                  <a:lnTo>
                    <a:pt x="1353" y="585"/>
                  </a:lnTo>
                  <a:lnTo>
                    <a:pt x="1351" y="585"/>
                  </a:lnTo>
                  <a:lnTo>
                    <a:pt x="1347" y="585"/>
                  </a:lnTo>
                  <a:lnTo>
                    <a:pt x="1343" y="585"/>
                  </a:lnTo>
                  <a:lnTo>
                    <a:pt x="1339" y="585"/>
                  </a:lnTo>
                  <a:lnTo>
                    <a:pt x="1335" y="583"/>
                  </a:lnTo>
                  <a:lnTo>
                    <a:pt x="1331" y="581"/>
                  </a:lnTo>
                  <a:lnTo>
                    <a:pt x="1329" y="579"/>
                  </a:lnTo>
                  <a:lnTo>
                    <a:pt x="1327" y="579"/>
                  </a:lnTo>
                  <a:lnTo>
                    <a:pt x="1325" y="579"/>
                  </a:lnTo>
                  <a:lnTo>
                    <a:pt x="1322" y="579"/>
                  </a:lnTo>
                  <a:lnTo>
                    <a:pt x="1318" y="581"/>
                  </a:lnTo>
                  <a:lnTo>
                    <a:pt x="1314" y="583"/>
                  </a:lnTo>
                  <a:lnTo>
                    <a:pt x="1310" y="581"/>
                  </a:lnTo>
                  <a:lnTo>
                    <a:pt x="1308" y="579"/>
                  </a:lnTo>
                  <a:lnTo>
                    <a:pt x="1306" y="579"/>
                  </a:lnTo>
                  <a:lnTo>
                    <a:pt x="1302" y="577"/>
                  </a:lnTo>
                  <a:lnTo>
                    <a:pt x="1294" y="577"/>
                  </a:lnTo>
                  <a:lnTo>
                    <a:pt x="1291" y="577"/>
                  </a:lnTo>
                  <a:lnTo>
                    <a:pt x="1287" y="581"/>
                  </a:lnTo>
                  <a:lnTo>
                    <a:pt x="1285" y="583"/>
                  </a:lnTo>
                  <a:lnTo>
                    <a:pt x="1281" y="585"/>
                  </a:lnTo>
                  <a:lnTo>
                    <a:pt x="1275" y="585"/>
                  </a:lnTo>
                  <a:lnTo>
                    <a:pt x="1271" y="581"/>
                  </a:lnTo>
                  <a:lnTo>
                    <a:pt x="1267" y="579"/>
                  </a:lnTo>
                  <a:lnTo>
                    <a:pt x="1265" y="577"/>
                  </a:lnTo>
                  <a:lnTo>
                    <a:pt x="1263" y="576"/>
                  </a:lnTo>
                  <a:lnTo>
                    <a:pt x="1261" y="576"/>
                  </a:lnTo>
                  <a:lnTo>
                    <a:pt x="1258" y="577"/>
                  </a:lnTo>
                  <a:lnTo>
                    <a:pt x="1254" y="577"/>
                  </a:lnTo>
                  <a:lnTo>
                    <a:pt x="1250" y="577"/>
                  </a:lnTo>
                  <a:lnTo>
                    <a:pt x="1246" y="576"/>
                  </a:lnTo>
                  <a:lnTo>
                    <a:pt x="1244" y="576"/>
                  </a:lnTo>
                  <a:lnTo>
                    <a:pt x="1242" y="574"/>
                  </a:lnTo>
                  <a:lnTo>
                    <a:pt x="1238" y="576"/>
                  </a:lnTo>
                  <a:lnTo>
                    <a:pt x="1234" y="577"/>
                  </a:lnTo>
                  <a:lnTo>
                    <a:pt x="1232" y="581"/>
                  </a:lnTo>
                  <a:lnTo>
                    <a:pt x="1229" y="583"/>
                  </a:lnTo>
                  <a:lnTo>
                    <a:pt x="1225" y="585"/>
                  </a:lnTo>
                  <a:lnTo>
                    <a:pt x="1219" y="585"/>
                  </a:lnTo>
                  <a:lnTo>
                    <a:pt x="1215" y="585"/>
                  </a:lnTo>
                  <a:lnTo>
                    <a:pt x="1211" y="585"/>
                  </a:lnTo>
                  <a:lnTo>
                    <a:pt x="1209" y="585"/>
                  </a:lnTo>
                  <a:lnTo>
                    <a:pt x="1207" y="589"/>
                  </a:lnTo>
                  <a:lnTo>
                    <a:pt x="1205" y="593"/>
                  </a:lnTo>
                  <a:lnTo>
                    <a:pt x="1201" y="599"/>
                  </a:lnTo>
                  <a:lnTo>
                    <a:pt x="1199" y="601"/>
                  </a:lnTo>
                  <a:lnTo>
                    <a:pt x="1198" y="603"/>
                  </a:lnTo>
                  <a:lnTo>
                    <a:pt x="1196" y="605"/>
                  </a:lnTo>
                  <a:lnTo>
                    <a:pt x="1194" y="607"/>
                  </a:lnTo>
                  <a:lnTo>
                    <a:pt x="1194" y="608"/>
                  </a:lnTo>
                  <a:lnTo>
                    <a:pt x="1192" y="610"/>
                  </a:lnTo>
                  <a:lnTo>
                    <a:pt x="1192" y="612"/>
                  </a:lnTo>
                  <a:lnTo>
                    <a:pt x="1192" y="614"/>
                  </a:lnTo>
                  <a:lnTo>
                    <a:pt x="1190" y="616"/>
                  </a:lnTo>
                  <a:lnTo>
                    <a:pt x="1190" y="618"/>
                  </a:lnTo>
                  <a:lnTo>
                    <a:pt x="1190" y="620"/>
                  </a:lnTo>
                  <a:lnTo>
                    <a:pt x="1190" y="622"/>
                  </a:lnTo>
                  <a:lnTo>
                    <a:pt x="1190" y="624"/>
                  </a:lnTo>
                  <a:lnTo>
                    <a:pt x="1188" y="628"/>
                  </a:lnTo>
                  <a:lnTo>
                    <a:pt x="1188" y="630"/>
                  </a:lnTo>
                  <a:lnTo>
                    <a:pt x="1186" y="634"/>
                  </a:lnTo>
                  <a:lnTo>
                    <a:pt x="1184" y="638"/>
                  </a:lnTo>
                  <a:lnTo>
                    <a:pt x="1184" y="639"/>
                  </a:lnTo>
                  <a:lnTo>
                    <a:pt x="1184" y="641"/>
                  </a:lnTo>
                  <a:lnTo>
                    <a:pt x="1182" y="643"/>
                  </a:lnTo>
                  <a:lnTo>
                    <a:pt x="1178" y="643"/>
                  </a:lnTo>
                  <a:lnTo>
                    <a:pt x="1174" y="643"/>
                  </a:lnTo>
                  <a:lnTo>
                    <a:pt x="1172" y="639"/>
                  </a:lnTo>
                  <a:lnTo>
                    <a:pt x="1170" y="638"/>
                  </a:lnTo>
                  <a:lnTo>
                    <a:pt x="1168" y="636"/>
                  </a:lnTo>
                  <a:lnTo>
                    <a:pt x="1165" y="632"/>
                  </a:lnTo>
                  <a:lnTo>
                    <a:pt x="1163" y="630"/>
                  </a:lnTo>
                  <a:lnTo>
                    <a:pt x="1161" y="630"/>
                  </a:lnTo>
                  <a:lnTo>
                    <a:pt x="1157" y="628"/>
                  </a:lnTo>
                  <a:lnTo>
                    <a:pt x="1157" y="626"/>
                  </a:lnTo>
                  <a:lnTo>
                    <a:pt x="1153" y="626"/>
                  </a:lnTo>
                  <a:lnTo>
                    <a:pt x="1149" y="622"/>
                  </a:lnTo>
                  <a:lnTo>
                    <a:pt x="1149" y="620"/>
                  </a:lnTo>
                  <a:lnTo>
                    <a:pt x="1143" y="618"/>
                  </a:lnTo>
                  <a:lnTo>
                    <a:pt x="1139" y="616"/>
                  </a:lnTo>
                  <a:lnTo>
                    <a:pt x="1134" y="614"/>
                  </a:lnTo>
                  <a:lnTo>
                    <a:pt x="1130" y="610"/>
                  </a:lnTo>
                  <a:lnTo>
                    <a:pt x="1126" y="608"/>
                  </a:lnTo>
                  <a:lnTo>
                    <a:pt x="1122" y="605"/>
                  </a:lnTo>
                  <a:lnTo>
                    <a:pt x="1118" y="601"/>
                  </a:lnTo>
                  <a:lnTo>
                    <a:pt x="1116" y="595"/>
                  </a:lnTo>
                  <a:lnTo>
                    <a:pt x="1110" y="591"/>
                  </a:lnTo>
                  <a:lnTo>
                    <a:pt x="1104" y="589"/>
                  </a:lnTo>
                  <a:lnTo>
                    <a:pt x="1099" y="589"/>
                  </a:lnTo>
                  <a:lnTo>
                    <a:pt x="1093" y="585"/>
                  </a:lnTo>
                  <a:lnTo>
                    <a:pt x="1089" y="585"/>
                  </a:lnTo>
                  <a:lnTo>
                    <a:pt x="1087" y="585"/>
                  </a:lnTo>
                  <a:lnTo>
                    <a:pt x="1085" y="587"/>
                  </a:lnTo>
                  <a:lnTo>
                    <a:pt x="1081" y="585"/>
                  </a:lnTo>
                  <a:lnTo>
                    <a:pt x="1077" y="585"/>
                  </a:lnTo>
                  <a:lnTo>
                    <a:pt x="1079" y="581"/>
                  </a:lnTo>
                  <a:lnTo>
                    <a:pt x="1077" y="576"/>
                  </a:lnTo>
                  <a:lnTo>
                    <a:pt x="1072" y="572"/>
                  </a:lnTo>
                  <a:lnTo>
                    <a:pt x="1068" y="568"/>
                  </a:lnTo>
                  <a:lnTo>
                    <a:pt x="1060" y="562"/>
                  </a:lnTo>
                  <a:lnTo>
                    <a:pt x="1056" y="560"/>
                  </a:lnTo>
                  <a:lnTo>
                    <a:pt x="1048" y="558"/>
                  </a:lnTo>
                  <a:lnTo>
                    <a:pt x="1042" y="556"/>
                  </a:lnTo>
                  <a:lnTo>
                    <a:pt x="1037" y="556"/>
                  </a:lnTo>
                  <a:lnTo>
                    <a:pt x="1035" y="556"/>
                  </a:lnTo>
                  <a:lnTo>
                    <a:pt x="1033" y="558"/>
                  </a:lnTo>
                  <a:lnTo>
                    <a:pt x="1029" y="558"/>
                  </a:lnTo>
                  <a:lnTo>
                    <a:pt x="1027" y="552"/>
                  </a:lnTo>
                  <a:lnTo>
                    <a:pt x="1023" y="548"/>
                  </a:lnTo>
                  <a:lnTo>
                    <a:pt x="1017" y="543"/>
                  </a:lnTo>
                  <a:lnTo>
                    <a:pt x="1011" y="541"/>
                  </a:lnTo>
                  <a:lnTo>
                    <a:pt x="1010" y="539"/>
                  </a:lnTo>
                  <a:lnTo>
                    <a:pt x="1006" y="537"/>
                  </a:lnTo>
                  <a:lnTo>
                    <a:pt x="1002" y="537"/>
                  </a:lnTo>
                  <a:lnTo>
                    <a:pt x="996" y="533"/>
                  </a:lnTo>
                  <a:lnTo>
                    <a:pt x="998" y="531"/>
                  </a:lnTo>
                  <a:lnTo>
                    <a:pt x="998" y="529"/>
                  </a:lnTo>
                  <a:lnTo>
                    <a:pt x="998" y="525"/>
                  </a:lnTo>
                  <a:lnTo>
                    <a:pt x="1000" y="523"/>
                  </a:lnTo>
                  <a:lnTo>
                    <a:pt x="1000" y="521"/>
                  </a:lnTo>
                  <a:lnTo>
                    <a:pt x="1000" y="519"/>
                  </a:lnTo>
                  <a:lnTo>
                    <a:pt x="1002" y="517"/>
                  </a:lnTo>
                  <a:lnTo>
                    <a:pt x="1002" y="515"/>
                  </a:lnTo>
                  <a:lnTo>
                    <a:pt x="1004" y="514"/>
                  </a:lnTo>
                  <a:lnTo>
                    <a:pt x="1004" y="508"/>
                  </a:lnTo>
                  <a:lnTo>
                    <a:pt x="1011" y="496"/>
                  </a:lnTo>
                  <a:lnTo>
                    <a:pt x="1008" y="496"/>
                  </a:lnTo>
                  <a:lnTo>
                    <a:pt x="1008" y="494"/>
                  </a:lnTo>
                  <a:lnTo>
                    <a:pt x="1006" y="494"/>
                  </a:lnTo>
                  <a:lnTo>
                    <a:pt x="1004" y="494"/>
                  </a:lnTo>
                  <a:lnTo>
                    <a:pt x="1002" y="494"/>
                  </a:lnTo>
                  <a:lnTo>
                    <a:pt x="1000" y="494"/>
                  </a:lnTo>
                  <a:lnTo>
                    <a:pt x="998" y="492"/>
                  </a:lnTo>
                  <a:lnTo>
                    <a:pt x="996" y="492"/>
                  </a:lnTo>
                  <a:lnTo>
                    <a:pt x="992" y="490"/>
                  </a:lnTo>
                  <a:lnTo>
                    <a:pt x="990" y="490"/>
                  </a:lnTo>
                  <a:lnTo>
                    <a:pt x="988" y="490"/>
                  </a:lnTo>
                  <a:lnTo>
                    <a:pt x="986" y="490"/>
                  </a:lnTo>
                  <a:lnTo>
                    <a:pt x="986" y="488"/>
                  </a:lnTo>
                  <a:lnTo>
                    <a:pt x="982" y="488"/>
                  </a:lnTo>
                  <a:lnTo>
                    <a:pt x="980" y="486"/>
                  </a:lnTo>
                  <a:lnTo>
                    <a:pt x="979" y="486"/>
                  </a:lnTo>
                  <a:lnTo>
                    <a:pt x="977" y="484"/>
                  </a:lnTo>
                  <a:lnTo>
                    <a:pt x="975" y="484"/>
                  </a:lnTo>
                  <a:lnTo>
                    <a:pt x="973" y="483"/>
                  </a:lnTo>
                  <a:lnTo>
                    <a:pt x="971" y="481"/>
                  </a:lnTo>
                  <a:lnTo>
                    <a:pt x="967" y="479"/>
                  </a:lnTo>
                  <a:lnTo>
                    <a:pt x="965" y="477"/>
                  </a:lnTo>
                  <a:lnTo>
                    <a:pt x="963" y="477"/>
                  </a:lnTo>
                  <a:lnTo>
                    <a:pt x="959" y="473"/>
                  </a:lnTo>
                  <a:lnTo>
                    <a:pt x="959" y="471"/>
                  </a:lnTo>
                  <a:lnTo>
                    <a:pt x="957" y="471"/>
                  </a:lnTo>
                  <a:lnTo>
                    <a:pt x="957" y="469"/>
                  </a:lnTo>
                  <a:lnTo>
                    <a:pt x="955" y="467"/>
                  </a:lnTo>
                  <a:lnTo>
                    <a:pt x="953" y="467"/>
                  </a:lnTo>
                  <a:lnTo>
                    <a:pt x="951" y="465"/>
                  </a:lnTo>
                  <a:lnTo>
                    <a:pt x="949" y="463"/>
                  </a:lnTo>
                  <a:lnTo>
                    <a:pt x="946" y="463"/>
                  </a:lnTo>
                  <a:lnTo>
                    <a:pt x="944" y="465"/>
                  </a:lnTo>
                  <a:lnTo>
                    <a:pt x="942" y="465"/>
                  </a:lnTo>
                  <a:lnTo>
                    <a:pt x="940" y="465"/>
                  </a:lnTo>
                  <a:lnTo>
                    <a:pt x="936" y="463"/>
                  </a:lnTo>
                  <a:lnTo>
                    <a:pt x="936" y="461"/>
                  </a:lnTo>
                  <a:lnTo>
                    <a:pt x="934" y="461"/>
                  </a:lnTo>
                  <a:lnTo>
                    <a:pt x="932" y="459"/>
                  </a:lnTo>
                  <a:lnTo>
                    <a:pt x="930" y="459"/>
                  </a:lnTo>
                  <a:lnTo>
                    <a:pt x="928" y="457"/>
                  </a:lnTo>
                  <a:lnTo>
                    <a:pt x="926" y="455"/>
                  </a:lnTo>
                  <a:lnTo>
                    <a:pt x="924" y="455"/>
                  </a:lnTo>
                  <a:lnTo>
                    <a:pt x="922" y="453"/>
                  </a:lnTo>
                  <a:lnTo>
                    <a:pt x="920" y="451"/>
                  </a:lnTo>
                  <a:lnTo>
                    <a:pt x="918" y="451"/>
                  </a:lnTo>
                  <a:lnTo>
                    <a:pt x="918" y="450"/>
                  </a:lnTo>
                  <a:lnTo>
                    <a:pt x="917" y="448"/>
                  </a:lnTo>
                  <a:lnTo>
                    <a:pt x="915" y="448"/>
                  </a:lnTo>
                  <a:lnTo>
                    <a:pt x="913" y="444"/>
                  </a:lnTo>
                  <a:lnTo>
                    <a:pt x="911" y="442"/>
                  </a:lnTo>
                  <a:lnTo>
                    <a:pt x="909" y="440"/>
                  </a:lnTo>
                  <a:lnTo>
                    <a:pt x="907" y="440"/>
                  </a:lnTo>
                  <a:lnTo>
                    <a:pt x="905" y="438"/>
                  </a:lnTo>
                  <a:lnTo>
                    <a:pt x="901" y="438"/>
                  </a:lnTo>
                  <a:lnTo>
                    <a:pt x="899" y="436"/>
                  </a:lnTo>
                  <a:lnTo>
                    <a:pt x="897" y="434"/>
                  </a:lnTo>
                  <a:lnTo>
                    <a:pt x="895" y="432"/>
                  </a:lnTo>
                  <a:lnTo>
                    <a:pt x="891" y="430"/>
                  </a:lnTo>
                  <a:lnTo>
                    <a:pt x="887" y="428"/>
                  </a:lnTo>
                  <a:lnTo>
                    <a:pt x="886" y="426"/>
                  </a:lnTo>
                  <a:lnTo>
                    <a:pt x="880" y="424"/>
                  </a:lnTo>
                  <a:lnTo>
                    <a:pt x="880" y="422"/>
                  </a:lnTo>
                  <a:lnTo>
                    <a:pt x="878" y="420"/>
                  </a:lnTo>
                  <a:lnTo>
                    <a:pt x="876" y="420"/>
                  </a:lnTo>
                  <a:lnTo>
                    <a:pt x="874" y="419"/>
                  </a:lnTo>
                  <a:lnTo>
                    <a:pt x="872" y="417"/>
                  </a:lnTo>
                  <a:lnTo>
                    <a:pt x="870" y="415"/>
                  </a:lnTo>
                  <a:lnTo>
                    <a:pt x="868" y="413"/>
                  </a:lnTo>
                  <a:lnTo>
                    <a:pt x="866" y="413"/>
                  </a:lnTo>
                  <a:lnTo>
                    <a:pt x="864" y="411"/>
                  </a:lnTo>
                  <a:lnTo>
                    <a:pt x="862" y="409"/>
                  </a:lnTo>
                  <a:lnTo>
                    <a:pt x="860" y="409"/>
                  </a:lnTo>
                  <a:lnTo>
                    <a:pt x="858" y="409"/>
                  </a:lnTo>
                  <a:lnTo>
                    <a:pt x="855" y="409"/>
                  </a:lnTo>
                  <a:lnTo>
                    <a:pt x="853" y="409"/>
                  </a:lnTo>
                  <a:lnTo>
                    <a:pt x="853" y="407"/>
                  </a:lnTo>
                  <a:lnTo>
                    <a:pt x="851" y="403"/>
                  </a:lnTo>
                  <a:lnTo>
                    <a:pt x="849" y="401"/>
                  </a:lnTo>
                  <a:lnTo>
                    <a:pt x="847" y="399"/>
                  </a:lnTo>
                  <a:lnTo>
                    <a:pt x="845" y="399"/>
                  </a:lnTo>
                  <a:lnTo>
                    <a:pt x="843" y="397"/>
                  </a:lnTo>
                  <a:lnTo>
                    <a:pt x="841" y="397"/>
                  </a:lnTo>
                  <a:lnTo>
                    <a:pt x="837" y="395"/>
                  </a:lnTo>
                  <a:lnTo>
                    <a:pt x="835" y="393"/>
                  </a:lnTo>
                  <a:lnTo>
                    <a:pt x="833" y="391"/>
                  </a:lnTo>
                  <a:lnTo>
                    <a:pt x="831" y="389"/>
                  </a:lnTo>
                  <a:lnTo>
                    <a:pt x="831" y="388"/>
                  </a:lnTo>
                  <a:lnTo>
                    <a:pt x="829" y="386"/>
                  </a:lnTo>
                  <a:lnTo>
                    <a:pt x="825" y="384"/>
                  </a:lnTo>
                  <a:lnTo>
                    <a:pt x="824" y="384"/>
                  </a:lnTo>
                  <a:lnTo>
                    <a:pt x="822" y="382"/>
                  </a:lnTo>
                  <a:lnTo>
                    <a:pt x="820" y="382"/>
                  </a:lnTo>
                  <a:lnTo>
                    <a:pt x="818" y="380"/>
                  </a:lnTo>
                  <a:lnTo>
                    <a:pt x="816" y="380"/>
                  </a:lnTo>
                  <a:lnTo>
                    <a:pt x="816" y="378"/>
                  </a:lnTo>
                  <a:lnTo>
                    <a:pt x="814" y="378"/>
                  </a:lnTo>
                  <a:lnTo>
                    <a:pt x="812" y="378"/>
                  </a:lnTo>
                  <a:lnTo>
                    <a:pt x="810" y="378"/>
                  </a:lnTo>
                  <a:lnTo>
                    <a:pt x="808" y="376"/>
                  </a:lnTo>
                  <a:lnTo>
                    <a:pt x="806" y="374"/>
                  </a:lnTo>
                  <a:lnTo>
                    <a:pt x="806" y="372"/>
                  </a:lnTo>
                  <a:lnTo>
                    <a:pt x="804" y="370"/>
                  </a:lnTo>
                  <a:lnTo>
                    <a:pt x="802" y="370"/>
                  </a:lnTo>
                  <a:lnTo>
                    <a:pt x="800" y="368"/>
                  </a:lnTo>
                  <a:lnTo>
                    <a:pt x="798" y="368"/>
                  </a:lnTo>
                  <a:lnTo>
                    <a:pt x="796" y="368"/>
                  </a:lnTo>
                  <a:lnTo>
                    <a:pt x="794" y="368"/>
                  </a:lnTo>
                  <a:lnTo>
                    <a:pt x="792" y="368"/>
                  </a:lnTo>
                  <a:lnTo>
                    <a:pt x="791" y="368"/>
                  </a:lnTo>
                  <a:lnTo>
                    <a:pt x="789" y="366"/>
                  </a:lnTo>
                  <a:lnTo>
                    <a:pt x="787" y="366"/>
                  </a:lnTo>
                  <a:lnTo>
                    <a:pt x="785" y="364"/>
                  </a:lnTo>
                  <a:lnTo>
                    <a:pt x="783" y="362"/>
                  </a:lnTo>
                  <a:lnTo>
                    <a:pt x="781" y="362"/>
                  </a:lnTo>
                  <a:lnTo>
                    <a:pt x="781" y="358"/>
                  </a:lnTo>
                  <a:lnTo>
                    <a:pt x="779" y="358"/>
                  </a:lnTo>
                  <a:lnTo>
                    <a:pt x="779" y="357"/>
                  </a:lnTo>
                  <a:lnTo>
                    <a:pt x="777" y="353"/>
                  </a:lnTo>
                  <a:lnTo>
                    <a:pt x="775" y="351"/>
                  </a:lnTo>
                  <a:lnTo>
                    <a:pt x="773" y="349"/>
                  </a:lnTo>
                  <a:lnTo>
                    <a:pt x="773" y="347"/>
                  </a:lnTo>
                  <a:lnTo>
                    <a:pt x="773" y="345"/>
                  </a:lnTo>
                  <a:lnTo>
                    <a:pt x="771" y="343"/>
                  </a:lnTo>
                  <a:lnTo>
                    <a:pt x="769" y="341"/>
                  </a:lnTo>
                  <a:lnTo>
                    <a:pt x="767" y="339"/>
                  </a:lnTo>
                  <a:lnTo>
                    <a:pt x="765" y="337"/>
                  </a:lnTo>
                  <a:lnTo>
                    <a:pt x="763" y="337"/>
                  </a:lnTo>
                  <a:lnTo>
                    <a:pt x="761" y="337"/>
                  </a:lnTo>
                  <a:lnTo>
                    <a:pt x="760" y="335"/>
                  </a:lnTo>
                  <a:lnTo>
                    <a:pt x="758" y="335"/>
                  </a:lnTo>
                  <a:lnTo>
                    <a:pt x="756" y="333"/>
                  </a:lnTo>
                  <a:lnTo>
                    <a:pt x="756" y="331"/>
                  </a:lnTo>
                  <a:lnTo>
                    <a:pt x="752" y="331"/>
                  </a:lnTo>
                  <a:lnTo>
                    <a:pt x="750" y="329"/>
                  </a:lnTo>
                  <a:lnTo>
                    <a:pt x="748" y="329"/>
                  </a:lnTo>
                  <a:lnTo>
                    <a:pt x="746" y="329"/>
                  </a:lnTo>
                  <a:lnTo>
                    <a:pt x="742" y="327"/>
                  </a:lnTo>
                  <a:lnTo>
                    <a:pt x="740" y="327"/>
                  </a:lnTo>
                  <a:lnTo>
                    <a:pt x="740" y="326"/>
                  </a:lnTo>
                  <a:lnTo>
                    <a:pt x="738" y="324"/>
                  </a:lnTo>
                  <a:lnTo>
                    <a:pt x="736" y="324"/>
                  </a:lnTo>
                  <a:lnTo>
                    <a:pt x="734" y="322"/>
                  </a:lnTo>
                  <a:lnTo>
                    <a:pt x="732" y="322"/>
                  </a:lnTo>
                  <a:lnTo>
                    <a:pt x="730" y="320"/>
                  </a:lnTo>
                  <a:lnTo>
                    <a:pt x="729" y="320"/>
                  </a:lnTo>
                  <a:lnTo>
                    <a:pt x="727" y="320"/>
                  </a:lnTo>
                  <a:lnTo>
                    <a:pt x="725" y="320"/>
                  </a:lnTo>
                  <a:lnTo>
                    <a:pt x="723" y="318"/>
                  </a:lnTo>
                  <a:lnTo>
                    <a:pt x="721" y="318"/>
                  </a:lnTo>
                  <a:lnTo>
                    <a:pt x="719" y="318"/>
                  </a:lnTo>
                  <a:lnTo>
                    <a:pt x="717" y="318"/>
                  </a:lnTo>
                  <a:lnTo>
                    <a:pt x="715" y="316"/>
                  </a:lnTo>
                  <a:lnTo>
                    <a:pt x="711" y="314"/>
                  </a:lnTo>
                  <a:lnTo>
                    <a:pt x="709" y="314"/>
                  </a:lnTo>
                  <a:lnTo>
                    <a:pt x="705" y="312"/>
                  </a:lnTo>
                  <a:lnTo>
                    <a:pt x="703" y="312"/>
                  </a:lnTo>
                  <a:lnTo>
                    <a:pt x="701" y="310"/>
                  </a:lnTo>
                  <a:lnTo>
                    <a:pt x="699" y="310"/>
                  </a:lnTo>
                  <a:lnTo>
                    <a:pt x="698" y="308"/>
                  </a:lnTo>
                  <a:lnTo>
                    <a:pt x="696" y="306"/>
                  </a:lnTo>
                  <a:lnTo>
                    <a:pt x="696" y="304"/>
                  </a:lnTo>
                  <a:lnTo>
                    <a:pt x="694" y="302"/>
                  </a:lnTo>
                  <a:lnTo>
                    <a:pt x="694" y="300"/>
                  </a:lnTo>
                  <a:lnTo>
                    <a:pt x="692" y="298"/>
                  </a:lnTo>
                  <a:lnTo>
                    <a:pt x="690" y="298"/>
                  </a:lnTo>
                  <a:lnTo>
                    <a:pt x="690" y="296"/>
                  </a:lnTo>
                  <a:lnTo>
                    <a:pt x="688" y="294"/>
                  </a:lnTo>
                  <a:lnTo>
                    <a:pt x="686" y="294"/>
                  </a:lnTo>
                  <a:lnTo>
                    <a:pt x="686" y="293"/>
                  </a:lnTo>
                  <a:lnTo>
                    <a:pt x="684" y="293"/>
                  </a:lnTo>
                  <a:lnTo>
                    <a:pt x="682" y="291"/>
                  </a:lnTo>
                  <a:lnTo>
                    <a:pt x="680" y="289"/>
                  </a:lnTo>
                  <a:lnTo>
                    <a:pt x="676" y="287"/>
                  </a:lnTo>
                  <a:lnTo>
                    <a:pt x="676" y="285"/>
                  </a:lnTo>
                  <a:lnTo>
                    <a:pt x="674" y="281"/>
                  </a:lnTo>
                  <a:lnTo>
                    <a:pt x="674" y="279"/>
                  </a:lnTo>
                  <a:lnTo>
                    <a:pt x="674" y="277"/>
                  </a:lnTo>
                  <a:lnTo>
                    <a:pt x="672" y="275"/>
                  </a:lnTo>
                  <a:lnTo>
                    <a:pt x="672" y="273"/>
                  </a:lnTo>
                  <a:lnTo>
                    <a:pt x="672" y="271"/>
                  </a:lnTo>
                  <a:lnTo>
                    <a:pt x="670" y="269"/>
                  </a:lnTo>
                  <a:lnTo>
                    <a:pt x="668" y="267"/>
                  </a:lnTo>
                  <a:lnTo>
                    <a:pt x="667" y="265"/>
                  </a:lnTo>
                  <a:lnTo>
                    <a:pt x="665" y="265"/>
                  </a:lnTo>
                  <a:lnTo>
                    <a:pt x="663" y="263"/>
                  </a:lnTo>
                  <a:lnTo>
                    <a:pt x="663" y="262"/>
                  </a:lnTo>
                  <a:lnTo>
                    <a:pt x="663" y="260"/>
                  </a:lnTo>
                  <a:lnTo>
                    <a:pt x="663" y="258"/>
                  </a:lnTo>
                  <a:lnTo>
                    <a:pt x="665" y="256"/>
                  </a:lnTo>
                  <a:lnTo>
                    <a:pt x="665" y="254"/>
                  </a:lnTo>
                  <a:lnTo>
                    <a:pt x="665" y="252"/>
                  </a:lnTo>
                  <a:lnTo>
                    <a:pt x="665" y="250"/>
                  </a:lnTo>
                  <a:lnTo>
                    <a:pt x="665" y="248"/>
                  </a:lnTo>
                  <a:lnTo>
                    <a:pt x="663" y="248"/>
                  </a:lnTo>
                  <a:lnTo>
                    <a:pt x="661" y="246"/>
                  </a:lnTo>
                  <a:lnTo>
                    <a:pt x="657" y="246"/>
                  </a:lnTo>
                  <a:lnTo>
                    <a:pt x="655" y="244"/>
                  </a:lnTo>
                  <a:lnTo>
                    <a:pt x="655" y="242"/>
                  </a:lnTo>
                  <a:lnTo>
                    <a:pt x="655" y="240"/>
                  </a:lnTo>
                  <a:lnTo>
                    <a:pt x="657" y="238"/>
                  </a:lnTo>
                  <a:lnTo>
                    <a:pt x="657" y="236"/>
                  </a:lnTo>
                  <a:lnTo>
                    <a:pt x="657" y="234"/>
                  </a:lnTo>
                  <a:lnTo>
                    <a:pt x="657" y="232"/>
                  </a:lnTo>
                  <a:lnTo>
                    <a:pt x="655" y="231"/>
                  </a:lnTo>
                  <a:lnTo>
                    <a:pt x="653" y="229"/>
                  </a:lnTo>
                  <a:lnTo>
                    <a:pt x="653" y="227"/>
                  </a:lnTo>
                  <a:lnTo>
                    <a:pt x="651" y="225"/>
                  </a:lnTo>
                  <a:lnTo>
                    <a:pt x="651" y="223"/>
                  </a:lnTo>
                  <a:lnTo>
                    <a:pt x="651" y="221"/>
                  </a:lnTo>
                  <a:lnTo>
                    <a:pt x="649" y="219"/>
                  </a:lnTo>
                  <a:lnTo>
                    <a:pt x="649" y="217"/>
                  </a:lnTo>
                  <a:lnTo>
                    <a:pt x="649" y="215"/>
                  </a:lnTo>
                  <a:lnTo>
                    <a:pt x="649" y="213"/>
                  </a:lnTo>
                  <a:lnTo>
                    <a:pt x="649" y="211"/>
                  </a:lnTo>
                  <a:lnTo>
                    <a:pt x="647" y="209"/>
                  </a:lnTo>
                  <a:lnTo>
                    <a:pt x="645" y="207"/>
                  </a:lnTo>
                  <a:lnTo>
                    <a:pt x="643" y="205"/>
                  </a:lnTo>
                  <a:lnTo>
                    <a:pt x="641" y="205"/>
                  </a:lnTo>
                  <a:lnTo>
                    <a:pt x="639" y="205"/>
                  </a:lnTo>
                  <a:lnTo>
                    <a:pt x="637" y="203"/>
                  </a:lnTo>
                  <a:lnTo>
                    <a:pt x="637" y="201"/>
                  </a:lnTo>
                  <a:lnTo>
                    <a:pt x="637" y="200"/>
                  </a:lnTo>
                  <a:lnTo>
                    <a:pt x="637" y="198"/>
                  </a:lnTo>
                  <a:lnTo>
                    <a:pt x="639" y="196"/>
                  </a:lnTo>
                  <a:lnTo>
                    <a:pt x="641" y="196"/>
                  </a:lnTo>
                  <a:lnTo>
                    <a:pt x="643" y="194"/>
                  </a:lnTo>
                  <a:lnTo>
                    <a:pt x="645" y="192"/>
                  </a:lnTo>
                  <a:lnTo>
                    <a:pt x="645" y="190"/>
                  </a:lnTo>
                  <a:lnTo>
                    <a:pt x="643" y="188"/>
                  </a:lnTo>
                  <a:lnTo>
                    <a:pt x="641" y="188"/>
                  </a:lnTo>
                  <a:lnTo>
                    <a:pt x="639" y="186"/>
                  </a:lnTo>
                  <a:lnTo>
                    <a:pt x="639" y="184"/>
                  </a:lnTo>
                  <a:lnTo>
                    <a:pt x="637" y="178"/>
                  </a:lnTo>
                  <a:lnTo>
                    <a:pt x="637" y="176"/>
                  </a:lnTo>
                  <a:lnTo>
                    <a:pt x="637" y="174"/>
                  </a:lnTo>
                  <a:lnTo>
                    <a:pt x="636" y="172"/>
                  </a:lnTo>
                  <a:lnTo>
                    <a:pt x="634" y="170"/>
                  </a:lnTo>
                  <a:lnTo>
                    <a:pt x="632" y="170"/>
                  </a:lnTo>
                  <a:lnTo>
                    <a:pt x="632" y="169"/>
                  </a:lnTo>
                  <a:lnTo>
                    <a:pt x="630" y="169"/>
                  </a:lnTo>
                  <a:lnTo>
                    <a:pt x="628" y="167"/>
                  </a:lnTo>
                  <a:lnTo>
                    <a:pt x="626" y="167"/>
                  </a:lnTo>
                  <a:lnTo>
                    <a:pt x="624" y="165"/>
                  </a:lnTo>
                  <a:lnTo>
                    <a:pt x="622" y="165"/>
                  </a:lnTo>
                  <a:lnTo>
                    <a:pt x="622" y="163"/>
                  </a:lnTo>
                  <a:lnTo>
                    <a:pt x="622" y="161"/>
                  </a:lnTo>
                  <a:lnTo>
                    <a:pt x="620" y="157"/>
                  </a:lnTo>
                  <a:lnTo>
                    <a:pt x="620" y="155"/>
                  </a:lnTo>
                  <a:lnTo>
                    <a:pt x="618" y="153"/>
                  </a:lnTo>
                  <a:lnTo>
                    <a:pt x="616" y="153"/>
                  </a:lnTo>
                  <a:lnTo>
                    <a:pt x="616" y="155"/>
                  </a:lnTo>
                  <a:lnTo>
                    <a:pt x="616" y="157"/>
                  </a:lnTo>
                  <a:lnTo>
                    <a:pt x="614" y="159"/>
                  </a:lnTo>
                  <a:lnTo>
                    <a:pt x="614" y="161"/>
                  </a:lnTo>
                  <a:lnTo>
                    <a:pt x="614" y="163"/>
                  </a:lnTo>
                  <a:lnTo>
                    <a:pt x="614" y="165"/>
                  </a:lnTo>
                  <a:lnTo>
                    <a:pt x="614" y="167"/>
                  </a:lnTo>
                  <a:lnTo>
                    <a:pt x="614" y="169"/>
                  </a:lnTo>
                  <a:lnTo>
                    <a:pt x="614" y="170"/>
                  </a:lnTo>
                  <a:lnTo>
                    <a:pt x="614" y="174"/>
                  </a:lnTo>
                  <a:lnTo>
                    <a:pt x="616" y="176"/>
                  </a:lnTo>
                  <a:lnTo>
                    <a:pt x="618" y="176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2" y="182"/>
                  </a:lnTo>
                  <a:lnTo>
                    <a:pt x="620" y="182"/>
                  </a:lnTo>
                  <a:lnTo>
                    <a:pt x="618" y="184"/>
                  </a:lnTo>
                  <a:lnTo>
                    <a:pt x="616" y="184"/>
                  </a:lnTo>
                  <a:lnTo>
                    <a:pt x="614" y="182"/>
                  </a:lnTo>
                  <a:lnTo>
                    <a:pt x="612" y="182"/>
                  </a:lnTo>
                  <a:lnTo>
                    <a:pt x="610" y="180"/>
                  </a:lnTo>
                  <a:lnTo>
                    <a:pt x="608" y="180"/>
                  </a:lnTo>
                  <a:lnTo>
                    <a:pt x="606" y="180"/>
                  </a:lnTo>
                  <a:lnTo>
                    <a:pt x="605" y="178"/>
                  </a:lnTo>
                  <a:lnTo>
                    <a:pt x="603" y="178"/>
                  </a:lnTo>
                  <a:lnTo>
                    <a:pt x="601" y="176"/>
                  </a:lnTo>
                  <a:lnTo>
                    <a:pt x="599" y="174"/>
                  </a:lnTo>
                  <a:lnTo>
                    <a:pt x="599" y="172"/>
                  </a:lnTo>
                  <a:lnTo>
                    <a:pt x="597" y="172"/>
                  </a:lnTo>
                  <a:lnTo>
                    <a:pt x="593" y="172"/>
                  </a:lnTo>
                  <a:lnTo>
                    <a:pt x="591" y="174"/>
                  </a:lnTo>
                  <a:lnTo>
                    <a:pt x="589" y="174"/>
                  </a:lnTo>
                  <a:lnTo>
                    <a:pt x="585" y="176"/>
                  </a:lnTo>
                  <a:lnTo>
                    <a:pt x="585" y="174"/>
                  </a:lnTo>
                  <a:lnTo>
                    <a:pt x="585" y="172"/>
                  </a:lnTo>
                  <a:lnTo>
                    <a:pt x="585" y="170"/>
                  </a:lnTo>
                  <a:lnTo>
                    <a:pt x="585" y="169"/>
                  </a:lnTo>
                  <a:lnTo>
                    <a:pt x="585" y="167"/>
                  </a:lnTo>
                  <a:lnTo>
                    <a:pt x="583" y="165"/>
                  </a:lnTo>
                  <a:lnTo>
                    <a:pt x="583" y="163"/>
                  </a:lnTo>
                  <a:lnTo>
                    <a:pt x="581" y="161"/>
                  </a:lnTo>
                  <a:lnTo>
                    <a:pt x="581" y="159"/>
                  </a:lnTo>
                  <a:lnTo>
                    <a:pt x="579" y="157"/>
                  </a:lnTo>
                  <a:lnTo>
                    <a:pt x="577" y="153"/>
                  </a:lnTo>
                  <a:lnTo>
                    <a:pt x="577" y="151"/>
                  </a:lnTo>
                  <a:lnTo>
                    <a:pt x="577" y="149"/>
                  </a:lnTo>
                  <a:lnTo>
                    <a:pt x="577" y="147"/>
                  </a:lnTo>
                  <a:lnTo>
                    <a:pt x="575" y="147"/>
                  </a:lnTo>
                  <a:lnTo>
                    <a:pt x="574" y="147"/>
                  </a:lnTo>
                  <a:lnTo>
                    <a:pt x="572" y="147"/>
                  </a:lnTo>
                  <a:lnTo>
                    <a:pt x="570" y="149"/>
                  </a:lnTo>
                  <a:lnTo>
                    <a:pt x="568" y="149"/>
                  </a:lnTo>
                  <a:lnTo>
                    <a:pt x="568" y="151"/>
                  </a:lnTo>
                  <a:lnTo>
                    <a:pt x="566" y="153"/>
                  </a:lnTo>
                  <a:lnTo>
                    <a:pt x="566" y="155"/>
                  </a:lnTo>
                  <a:lnTo>
                    <a:pt x="566" y="157"/>
                  </a:lnTo>
                  <a:lnTo>
                    <a:pt x="564" y="159"/>
                  </a:lnTo>
                  <a:lnTo>
                    <a:pt x="564" y="161"/>
                  </a:lnTo>
                  <a:lnTo>
                    <a:pt x="562" y="161"/>
                  </a:lnTo>
                  <a:lnTo>
                    <a:pt x="560" y="163"/>
                  </a:lnTo>
                  <a:lnTo>
                    <a:pt x="558" y="163"/>
                  </a:lnTo>
                  <a:lnTo>
                    <a:pt x="556" y="163"/>
                  </a:lnTo>
                  <a:lnTo>
                    <a:pt x="554" y="163"/>
                  </a:lnTo>
                  <a:lnTo>
                    <a:pt x="552" y="165"/>
                  </a:lnTo>
                  <a:lnTo>
                    <a:pt x="548" y="165"/>
                  </a:lnTo>
                  <a:lnTo>
                    <a:pt x="546" y="163"/>
                  </a:lnTo>
                  <a:lnTo>
                    <a:pt x="544" y="163"/>
                  </a:lnTo>
                  <a:lnTo>
                    <a:pt x="544" y="161"/>
                  </a:lnTo>
                  <a:lnTo>
                    <a:pt x="543" y="159"/>
                  </a:lnTo>
                  <a:lnTo>
                    <a:pt x="541" y="157"/>
                  </a:lnTo>
                  <a:lnTo>
                    <a:pt x="539" y="155"/>
                  </a:lnTo>
                  <a:lnTo>
                    <a:pt x="537" y="155"/>
                  </a:lnTo>
                  <a:lnTo>
                    <a:pt x="535" y="153"/>
                  </a:lnTo>
                  <a:lnTo>
                    <a:pt x="531" y="153"/>
                  </a:lnTo>
                  <a:lnTo>
                    <a:pt x="529" y="151"/>
                  </a:lnTo>
                  <a:lnTo>
                    <a:pt x="527" y="149"/>
                  </a:lnTo>
                  <a:lnTo>
                    <a:pt x="527" y="147"/>
                  </a:lnTo>
                  <a:lnTo>
                    <a:pt x="527" y="145"/>
                  </a:lnTo>
                  <a:lnTo>
                    <a:pt x="527" y="143"/>
                  </a:lnTo>
                  <a:lnTo>
                    <a:pt x="525" y="143"/>
                  </a:lnTo>
                  <a:lnTo>
                    <a:pt x="523" y="143"/>
                  </a:lnTo>
                  <a:lnTo>
                    <a:pt x="521" y="143"/>
                  </a:lnTo>
                  <a:lnTo>
                    <a:pt x="519" y="145"/>
                  </a:lnTo>
                  <a:lnTo>
                    <a:pt x="515" y="145"/>
                  </a:lnTo>
                  <a:lnTo>
                    <a:pt x="513" y="145"/>
                  </a:lnTo>
                  <a:lnTo>
                    <a:pt x="513" y="143"/>
                  </a:lnTo>
                  <a:lnTo>
                    <a:pt x="512" y="143"/>
                  </a:lnTo>
                  <a:lnTo>
                    <a:pt x="510" y="139"/>
                  </a:lnTo>
                  <a:lnTo>
                    <a:pt x="508" y="138"/>
                  </a:lnTo>
                  <a:lnTo>
                    <a:pt x="506" y="136"/>
                  </a:lnTo>
                  <a:lnTo>
                    <a:pt x="504" y="134"/>
                  </a:lnTo>
                  <a:lnTo>
                    <a:pt x="504" y="132"/>
                  </a:lnTo>
                  <a:lnTo>
                    <a:pt x="502" y="132"/>
                  </a:lnTo>
                  <a:lnTo>
                    <a:pt x="502" y="130"/>
                  </a:lnTo>
                  <a:lnTo>
                    <a:pt x="500" y="126"/>
                  </a:lnTo>
                  <a:lnTo>
                    <a:pt x="498" y="124"/>
                  </a:lnTo>
                  <a:lnTo>
                    <a:pt x="498" y="122"/>
                  </a:lnTo>
                  <a:lnTo>
                    <a:pt x="496" y="122"/>
                  </a:lnTo>
                  <a:lnTo>
                    <a:pt x="496" y="120"/>
                  </a:lnTo>
                  <a:lnTo>
                    <a:pt x="494" y="118"/>
                  </a:lnTo>
                  <a:lnTo>
                    <a:pt x="492" y="118"/>
                  </a:lnTo>
                  <a:lnTo>
                    <a:pt x="492" y="116"/>
                  </a:lnTo>
                  <a:lnTo>
                    <a:pt x="490" y="114"/>
                  </a:lnTo>
                  <a:lnTo>
                    <a:pt x="490" y="112"/>
                  </a:lnTo>
                  <a:lnTo>
                    <a:pt x="488" y="112"/>
                  </a:lnTo>
                  <a:lnTo>
                    <a:pt x="486" y="110"/>
                  </a:lnTo>
                  <a:lnTo>
                    <a:pt x="484" y="110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9" y="106"/>
                  </a:lnTo>
                  <a:lnTo>
                    <a:pt x="477" y="106"/>
                  </a:lnTo>
                  <a:lnTo>
                    <a:pt x="475" y="105"/>
                  </a:lnTo>
                  <a:lnTo>
                    <a:pt x="473" y="105"/>
                  </a:lnTo>
                  <a:lnTo>
                    <a:pt x="471" y="105"/>
                  </a:lnTo>
                  <a:lnTo>
                    <a:pt x="469" y="105"/>
                  </a:lnTo>
                  <a:lnTo>
                    <a:pt x="467" y="103"/>
                  </a:lnTo>
                  <a:lnTo>
                    <a:pt x="465" y="101"/>
                  </a:lnTo>
                  <a:lnTo>
                    <a:pt x="465" y="99"/>
                  </a:lnTo>
                  <a:lnTo>
                    <a:pt x="463" y="99"/>
                  </a:lnTo>
                  <a:lnTo>
                    <a:pt x="461" y="99"/>
                  </a:lnTo>
                  <a:lnTo>
                    <a:pt x="459" y="99"/>
                  </a:lnTo>
                  <a:lnTo>
                    <a:pt x="455" y="97"/>
                  </a:lnTo>
                  <a:lnTo>
                    <a:pt x="453" y="97"/>
                  </a:lnTo>
                  <a:lnTo>
                    <a:pt x="451" y="97"/>
                  </a:lnTo>
                  <a:lnTo>
                    <a:pt x="451" y="99"/>
                  </a:lnTo>
                  <a:lnTo>
                    <a:pt x="449" y="99"/>
                  </a:lnTo>
                  <a:lnTo>
                    <a:pt x="449" y="101"/>
                  </a:lnTo>
                  <a:lnTo>
                    <a:pt x="448" y="101"/>
                  </a:lnTo>
                  <a:lnTo>
                    <a:pt x="446" y="101"/>
                  </a:lnTo>
                  <a:lnTo>
                    <a:pt x="444" y="101"/>
                  </a:lnTo>
                  <a:lnTo>
                    <a:pt x="442" y="101"/>
                  </a:lnTo>
                  <a:lnTo>
                    <a:pt x="440" y="101"/>
                  </a:lnTo>
                  <a:lnTo>
                    <a:pt x="440" y="99"/>
                  </a:lnTo>
                  <a:lnTo>
                    <a:pt x="438" y="99"/>
                  </a:lnTo>
                  <a:lnTo>
                    <a:pt x="436" y="99"/>
                  </a:lnTo>
                  <a:lnTo>
                    <a:pt x="436" y="97"/>
                  </a:lnTo>
                  <a:lnTo>
                    <a:pt x="434" y="97"/>
                  </a:lnTo>
                  <a:lnTo>
                    <a:pt x="432" y="97"/>
                  </a:lnTo>
                  <a:lnTo>
                    <a:pt x="430" y="95"/>
                  </a:lnTo>
                  <a:lnTo>
                    <a:pt x="428" y="95"/>
                  </a:lnTo>
                  <a:lnTo>
                    <a:pt x="426" y="97"/>
                  </a:lnTo>
                  <a:lnTo>
                    <a:pt x="424" y="97"/>
                  </a:lnTo>
                  <a:lnTo>
                    <a:pt x="422" y="97"/>
                  </a:lnTo>
                  <a:lnTo>
                    <a:pt x="420" y="97"/>
                  </a:lnTo>
                  <a:lnTo>
                    <a:pt x="420" y="99"/>
                  </a:lnTo>
                  <a:lnTo>
                    <a:pt x="418" y="99"/>
                  </a:lnTo>
                  <a:lnTo>
                    <a:pt x="418" y="101"/>
                  </a:lnTo>
                  <a:lnTo>
                    <a:pt x="417" y="101"/>
                  </a:lnTo>
                  <a:lnTo>
                    <a:pt x="417" y="103"/>
                  </a:lnTo>
                  <a:lnTo>
                    <a:pt x="415" y="103"/>
                  </a:lnTo>
                  <a:lnTo>
                    <a:pt x="415" y="101"/>
                  </a:lnTo>
                  <a:lnTo>
                    <a:pt x="413" y="101"/>
                  </a:lnTo>
                  <a:lnTo>
                    <a:pt x="413" y="99"/>
                  </a:lnTo>
                  <a:lnTo>
                    <a:pt x="411" y="97"/>
                  </a:lnTo>
                  <a:lnTo>
                    <a:pt x="411" y="99"/>
                  </a:lnTo>
                  <a:lnTo>
                    <a:pt x="409" y="99"/>
                  </a:lnTo>
                  <a:lnTo>
                    <a:pt x="407" y="99"/>
                  </a:lnTo>
                  <a:lnTo>
                    <a:pt x="407" y="97"/>
                  </a:lnTo>
                  <a:lnTo>
                    <a:pt x="405" y="97"/>
                  </a:lnTo>
                  <a:lnTo>
                    <a:pt x="405" y="99"/>
                  </a:lnTo>
                  <a:lnTo>
                    <a:pt x="405" y="101"/>
                  </a:lnTo>
                  <a:lnTo>
                    <a:pt x="403" y="101"/>
                  </a:lnTo>
                  <a:lnTo>
                    <a:pt x="401" y="101"/>
                  </a:lnTo>
                  <a:lnTo>
                    <a:pt x="399" y="99"/>
                  </a:lnTo>
                  <a:lnTo>
                    <a:pt x="397" y="99"/>
                  </a:lnTo>
                  <a:lnTo>
                    <a:pt x="397" y="97"/>
                  </a:lnTo>
                  <a:lnTo>
                    <a:pt x="395" y="97"/>
                  </a:lnTo>
                  <a:lnTo>
                    <a:pt x="393" y="97"/>
                  </a:lnTo>
                  <a:lnTo>
                    <a:pt x="393" y="95"/>
                  </a:lnTo>
                  <a:lnTo>
                    <a:pt x="393" y="93"/>
                  </a:lnTo>
                  <a:lnTo>
                    <a:pt x="393" y="91"/>
                  </a:lnTo>
                  <a:lnTo>
                    <a:pt x="395" y="91"/>
                  </a:lnTo>
                  <a:lnTo>
                    <a:pt x="395" y="89"/>
                  </a:lnTo>
                  <a:lnTo>
                    <a:pt x="395" y="87"/>
                  </a:lnTo>
                  <a:lnTo>
                    <a:pt x="397" y="87"/>
                  </a:lnTo>
                  <a:lnTo>
                    <a:pt x="397" y="85"/>
                  </a:lnTo>
                  <a:lnTo>
                    <a:pt x="397" y="83"/>
                  </a:lnTo>
                  <a:lnTo>
                    <a:pt x="395" y="81"/>
                  </a:lnTo>
                  <a:lnTo>
                    <a:pt x="393" y="79"/>
                  </a:lnTo>
                  <a:lnTo>
                    <a:pt x="391" y="79"/>
                  </a:lnTo>
                  <a:lnTo>
                    <a:pt x="391" y="77"/>
                  </a:lnTo>
                  <a:lnTo>
                    <a:pt x="389" y="77"/>
                  </a:lnTo>
                  <a:lnTo>
                    <a:pt x="387" y="77"/>
                  </a:lnTo>
                  <a:lnTo>
                    <a:pt x="386" y="77"/>
                  </a:lnTo>
                  <a:lnTo>
                    <a:pt x="384" y="77"/>
                  </a:lnTo>
                  <a:lnTo>
                    <a:pt x="382" y="77"/>
                  </a:lnTo>
                  <a:lnTo>
                    <a:pt x="382" y="75"/>
                  </a:lnTo>
                  <a:lnTo>
                    <a:pt x="380" y="75"/>
                  </a:lnTo>
                  <a:lnTo>
                    <a:pt x="380" y="74"/>
                  </a:lnTo>
                  <a:lnTo>
                    <a:pt x="378" y="74"/>
                  </a:lnTo>
                  <a:lnTo>
                    <a:pt x="378" y="72"/>
                  </a:lnTo>
                  <a:lnTo>
                    <a:pt x="376" y="72"/>
                  </a:lnTo>
                  <a:lnTo>
                    <a:pt x="374" y="72"/>
                  </a:lnTo>
                  <a:lnTo>
                    <a:pt x="374" y="74"/>
                  </a:lnTo>
                  <a:lnTo>
                    <a:pt x="372" y="74"/>
                  </a:lnTo>
                  <a:lnTo>
                    <a:pt x="370" y="75"/>
                  </a:lnTo>
                  <a:lnTo>
                    <a:pt x="370" y="77"/>
                  </a:lnTo>
                  <a:lnTo>
                    <a:pt x="368" y="79"/>
                  </a:lnTo>
                  <a:lnTo>
                    <a:pt x="368" y="81"/>
                  </a:lnTo>
                  <a:lnTo>
                    <a:pt x="366" y="81"/>
                  </a:lnTo>
                  <a:lnTo>
                    <a:pt x="366" y="83"/>
                  </a:lnTo>
                  <a:lnTo>
                    <a:pt x="366" y="85"/>
                  </a:lnTo>
                  <a:lnTo>
                    <a:pt x="364" y="85"/>
                  </a:lnTo>
                  <a:lnTo>
                    <a:pt x="364" y="87"/>
                  </a:lnTo>
                  <a:lnTo>
                    <a:pt x="364" y="89"/>
                  </a:lnTo>
                  <a:lnTo>
                    <a:pt x="364" y="91"/>
                  </a:lnTo>
                  <a:lnTo>
                    <a:pt x="364" y="93"/>
                  </a:lnTo>
                  <a:lnTo>
                    <a:pt x="362" y="93"/>
                  </a:lnTo>
                  <a:lnTo>
                    <a:pt x="362" y="95"/>
                  </a:lnTo>
                  <a:lnTo>
                    <a:pt x="360" y="95"/>
                  </a:lnTo>
                  <a:lnTo>
                    <a:pt x="360" y="97"/>
                  </a:lnTo>
                  <a:lnTo>
                    <a:pt x="360" y="99"/>
                  </a:lnTo>
                  <a:lnTo>
                    <a:pt x="358" y="99"/>
                  </a:lnTo>
                  <a:lnTo>
                    <a:pt x="358" y="101"/>
                  </a:lnTo>
                  <a:lnTo>
                    <a:pt x="358" y="103"/>
                  </a:lnTo>
                  <a:lnTo>
                    <a:pt x="356" y="103"/>
                  </a:lnTo>
                  <a:lnTo>
                    <a:pt x="356" y="105"/>
                  </a:lnTo>
                  <a:lnTo>
                    <a:pt x="355" y="105"/>
                  </a:lnTo>
                  <a:lnTo>
                    <a:pt x="355" y="106"/>
                  </a:lnTo>
                  <a:lnTo>
                    <a:pt x="353" y="105"/>
                  </a:lnTo>
                  <a:lnTo>
                    <a:pt x="351" y="105"/>
                  </a:lnTo>
                  <a:lnTo>
                    <a:pt x="349" y="103"/>
                  </a:lnTo>
                  <a:lnTo>
                    <a:pt x="349" y="101"/>
                  </a:lnTo>
                  <a:lnTo>
                    <a:pt x="347" y="99"/>
                  </a:lnTo>
                  <a:lnTo>
                    <a:pt x="345" y="99"/>
                  </a:lnTo>
                  <a:lnTo>
                    <a:pt x="345" y="97"/>
                  </a:lnTo>
                  <a:lnTo>
                    <a:pt x="343" y="97"/>
                  </a:lnTo>
                  <a:lnTo>
                    <a:pt x="343" y="95"/>
                  </a:lnTo>
                  <a:lnTo>
                    <a:pt x="343" y="93"/>
                  </a:lnTo>
                  <a:lnTo>
                    <a:pt x="343" y="91"/>
                  </a:lnTo>
                  <a:lnTo>
                    <a:pt x="343" y="89"/>
                  </a:lnTo>
                  <a:lnTo>
                    <a:pt x="343" y="87"/>
                  </a:lnTo>
                  <a:lnTo>
                    <a:pt x="341" y="87"/>
                  </a:lnTo>
                  <a:lnTo>
                    <a:pt x="341" y="85"/>
                  </a:lnTo>
                  <a:lnTo>
                    <a:pt x="339" y="85"/>
                  </a:lnTo>
                  <a:lnTo>
                    <a:pt x="339" y="83"/>
                  </a:lnTo>
                  <a:lnTo>
                    <a:pt x="341" y="81"/>
                  </a:lnTo>
                  <a:lnTo>
                    <a:pt x="341" y="79"/>
                  </a:lnTo>
                  <a:lnTo>
                    <a:pt x="339" y="79"/>
                  </a:lnTo>
                  <a:lnTo>
                    <a:pt x="339" y="77"/>
                  </a:lnTo>
                  <a:lnTo>
                    <a:pt x="337" y="75"/>
                  </a:lnTo>
                  <a:lnTo>
                    <a:pt x="337" y="74"/>
                  </a:lnTo>
                  <a:lnTo>
                    <a:pt x="335" y="74"/>
                  </a:lnTo>
                  <a:lnTo>
                    <a:pt x="333" y="74"/>
                  </a:lnTo>
                  <a:lnTo>
                    <a:pt x="333" y="72"/>
                  </a:lnTo>
                  <a:lnTo>
                    <a:pt x="331" y="72"/>
                  </a:lnTo>
                  <a:lnTo>
                    <a:pt x="329" y="72"/>
                  </a:lnTo>
                  <a:lnTo>
                    <a:pt x="329" y="70"/>
                  </a:lnTo>
                  <a:lnTo>
                    <a:pt x="327" y="70"/>
                  </a:lnTo>
                  <a:lnTo>
                    <a:pt x="327" y="68"/>
                  </a:lnTo>
                  <a:lnTo>
                    <a:pt x="325" y="68"/>
                  </a:lnTo>
                  <a:lnTo>
                    <a:pt x="324" y="68"/>
                  </a:lnTo>
                  <a:lnTo>
                    <a:pt x="322" y="68"/>
                  </a:lnTo>
                  <a:lnTo>
                    <a:pt x="320" y="68"/>
                  </a:lnTo>
                  <a:lnTo>
                    <a:pt x="318" y="68"/>
                  </a:lnTo>
                  <a:lnTo>
                    <a:pt x="316" y="68"/>
                  </a:lnTo>
                  <a:lnTo>
                    <a:pt x="316" y="66"/>
                  </a:lnTo>
                  <a:lnTo>
                    <a:pt x="314" y="66"/>
                  </a:lnTo>
                  <a:lnTo>
                    <a:pt x="312" y="66"/>
                  </a:lnTo>
                  <a:lnTo>
                    <a:pt x="310" y="66"/>
                  </a:lnTo>
                  <a:lnTo>
                    <a:pt x="310" y="64"/>
                  </a:lnTo>
                  <a:lnTo>
                    <a:pt x="308" y="64"/>
                  </a:lnTo>
                  <a:lnTo>
                    <a:pt x="308" y="62"/>
                  </a:lnTo>
                  <a:lnTo>
                    <a:pt x="310" y="62"/>
                  </a:lnTo>
                  <a:lnTo>
                    <a:pt x="310" y="60"/>
                  </a:lnTo>
                  <a:lnTo>
                    <a:pt x="310" y="58"/>
                  </a:lnTo>
                  <a:lnTo>
                    <a:pt x="310" y="56"/>
                  </a:lnTo>
                  <a:lnTo>
                    <a:pt x="308" y="56"/>
                  </a:lnTo>
                  <a:lnTo>
                    <a:pt x="306" y="54"/>
                  </a:lnTo>
                  <a:lnTo>
                    <a:pt x="304" y="54"/>
                  </a:lnTo>
                  <a:lnTo>
                    <a:pt x="302" y="54"/>
                  </a:lnTo>
                  <a:lnTo>
                    <a:pt x="302" y="52"/>
                  </a:lnTo>
                  <a:lnTo>
                    <a:pt x="300" y="50"/>
                  </a:lnTo>
                  <a:lnTo>
                    <a:pt x="298" y="50"/>
                  </a:lnTo>
                  <a:lnTo>
                    <a:pt x="296" y="48"/>
                  </a:lnTo>
                  <a:lnTo>
                    <a:pt x="294" y="48"/>
                  </a:lnTo>
                  <a:lnTo>
                    <a:pt x="293" y="48"/>
                  </a:lnTo>
                  <a:lnTo>
                    <a:pt x="291" y="48"/>
                  </a:lnTo>
                  <a:lnTo>
                    <a:pt x="289" y="48"/>
                  </a:lnTo>
                  <a:lnTo>
                    <a:pt x="287" y="48"/>
                  </a:lnTo>
                  <a:lnTo>
                    <a:pt x="285" y="50"/>
                  </a:lnTo>
                  <a:lnTo>
                    <a:pt x="283" y="50"/>
                  </a:lnTo>
                  <a:lnTo>
                    <a:pt x="281" y="50"/>
                  </a:lnTo>
                  <a:lnTo>
                    <a:pt x="281" y="48"/>
                  </a:lnTo>
                  <a:lnTo>
                    <a:pt x="279" y="48"/>
                  </a:lnTo>
                  <a:lnTo>
                    <a:pt x="277" y="48"/>
                  </a:lnTo>
                  <a:lnTo>
                    <a:pt x="275" y="48"/>
                  </a:lnTo>
                  <a:lnTo>
                    <a:pt x="273" y="48"/>
                  </a:lnTo>
                  <a:lnTo>
                    <a:pt x="271" y="48"/>
                  </a:lnTo>
                  <a:lnTo>
                    <a:pt x="269" y="48"/>
                  </a:lnTo>
                  <a:lnTo>
                    <a:pt x="267" y="48"/>
                  </a:lnTo>
                  <a:lnTo>
                    <a:pt x="265" y="48"/>
                  </a:lnTo>
                  <a:lnTo>
                    <a:pt x="265" y="46"/>
                  </a:lnTo>
                  <a:lnTo>
                    <a:pt x="263" y="46"/>
                  </a:lnTo>
                  <a:lnTo>
                    <a:pt x="262" y="46"/>
                  </a:lnTo>
                  <a:lnTo>
                    <a:pt x="260" y="44"/>
                  </a:lnTo>
                  <a:lnTo>
                    <a:pt x="258" y="44"/>
                  </a:lnTo>
                  <a:lnTo>
                    <a:pt x="258" y="46"/>
                  </a:lnTo>
                  <a:lnTo>
                    <a:pt x="256" y="46"/>
                  </a:lnTo>
                  <a:lnTo>
                    <a:pt x="256" y="44"/>
                  </a:lnTo>
                  <a:lnTo>
                    <a:pt x="254" y="44"/>
                  </a:lnTo>
                  <a:lnTo>
                    <a:pt x="252" y="44"/>
                  </a:lnTo>
                  <a:lnTo>
                    <a:pt x="252" y="43"/>
                  </a:lnTo>
                  <a:lnTo>
                    <a:pt x="250" y="43"/>
                  </a:lnTo>
                  <a:lnTo>
                    <a:pt x="248" y="43"/>
                  </a:lnTo>
                  <a:lnTo>
                    <a:pt x="246" y="43"/>
                  </a:lnTo>
                  <a:lnTo>
                    <a:pt x="244" y="43"/>
                  </a:lnTo>
                  <a:lnTo>
                    <a:pt x="242" y="43"/>
                  </a:lnTo>
                  <a:lnTo>
                    <a:pt x="240" y="41"/>
                  </a:lnTo>
                  <a:lnTo>
                    <a:pt x="238" y="41"/>
                  </a:lnTo>
                  <a:lnTo>
                    <a:pt x="236" y="41"/>
                  </a:lnTo>
                  <a:lnTo>
                    <a:pt x="236" y="39"/>
                  </a:lnTo>
                  <a:lnTo>
                    <a:pt x="234" y="39"/>
                  </a:lnTo>
                  <a:lnTo>
                    <a:pt x="232" y="39"/>
                  </a:lnTo>
                  <a:lnTo>
                    <a:pt x="231" y="37"/>
                  </a:lnTo>
                  <a:lnTo>
                    <a:pt x="229" y="37"/>
                  </a:lnTo>
                  <a:lnTo>
                    <a:pt x="229" y="35"/>
                  </a:lnTo>
                  <a:lnTo>
                    <a:pt x="227" y="35"/>
                  </a:lnTo>
                  <a:lnTo>
                    <a:pt x="225" y="33"/>
                  </a:lnTo>
                  <a:lnTo>
                    <a:pt x="223" y="31"/>
                  </a:lnTo>
                  <a:lnTo>
                    <a:pt x="221" y="29"/>
                  </a:lnTo>
                  <a:lnTo>
                    <a:pt x="221" y="27"/>
                  </a:lnTo>
                  <a:lnTo>
                    <a:pt x="219" y="25"/>
                  </a:lnTo>
                  <a:lnTo>
                    <a:pt x="217" y="23"/>
                  </a:lnTo>
                  <a:lnTo>
                    <a:pt x="217" y="21"/>
                  </a:lnTo>
                  <a:lnTo>
                    <a:pt x="215" y="21"/>
                  </a:lnTo>
                  <a:lnTo>
                    <a:pt x="215" y="19"/>
                  </a:lnTo>
                  <a:lnTo>
                    <a:pt x="213" y="19"/>
                  </a:lnTo>
                  <a:lnTo>
                    <a:pt x="213" y="17"/>
                  </a:lnTo>
                  <a:lnTo>
                    <a:pt x="211" y="17"/>
                  </a:lnTo>
                  <a:lnTo>
                    <a:pt x="211" y="15"/>
                  </a:lnTo>
                  <a:lnTo>
                    <a:pt x="209" y="15"/>
                  </a:lnTo>
                  <a:lnTo>
                    <a:pt x="209" y="13"/>
                  </a:lnTo>
                  <a:lnTo>
                    <a:pt x="207" y="13"/>
                  </a:lnTo>
                  <a:lnTo>
                    <a:pt x="207" y="12"/>
                  </a:lnTo>
                  <a:lnTo>
                    <a:pt x="205" y="12"/>
                  </a:lnTo>
                  <a:lnTo>
                    <a:pt x="203" y="12"/>
                  </a:lnTo>
                  <a:lnTo>
                    <a:pt x="201" y="12"/>
                  </a:lnTo>
                  <a:lnTo>
                    <a:pt x="201" y="10"/>
                  </a:lnTo>
                  <a:lnTo>
                    <a:pt x="200" y="10"/>
                  </a:lnTo>
                  <a:lnTo>
                    <a:pt x="200" y="8"/>
                  </a:lnTo>
                  <a:lnTo>
                    <a:pt x="198" y="8"/>
                  </a:lnTo>
                  <a:lnTo>
                    <a:pt x="198" y="6"/>
                  </a:lnTo>
                  <a:lnTo>
                    <a:pt x="196" y="6"/>
                  </a:lnTo>
                  <a:lnTo>
                    <a:pt x="194" y="4"/>
                  </a:lnTo>
                  <a:lnTo>
                    <a:pt x="192" y="4"/>
                  </a:lnTo>
                  <a:lnTo>
                    <a:pt x="190" y="4"/>
                  </a:lnTo>
                  <a:lnTo>
                    <a:pt x="188" y="4"/>
                  </a:lnTo>
                  <a:lnTo>
                    <a:pt x="188" y="2"/>
                  </a:lnTo>
                  <a:lnTo>
                    <a:pt x="186" y="2"/>
                  </a:lnTo>
                  <a:lnTo>
                    <a:pt x="184" y="2"/>
                  </a:lnTo>
                  <a:lnTo>
                    <a:pt x="182" y="2"/>
                  </a:lnTo>
                  <a:lnTo>
                    <a:pt x="180" y="2"/>
                  </a:lnTo>
                  <a:lnTo>
                    <a:pt x="178" y="2"/>
                  </a:lnTo>
                  <a:lnTo>
                    <a:pt x="176" y="2"/>
                  </a:lnTo>
                  <a:lnTo>
                    <a:pt x="176" y="0"/>
                  </a:lnTo>
                  <a:lnTo>
                    <a:pt x="174" y="0"/>
                  </a:lnTo>
                  <a:lnTo>
                    <a:pt x="172" y="0"/>
                  </a:lnTo>
                  <a:lnTo>
                    <a:pt x="170" y="2"/>
                  </a:lnTo>
                  <a:lnTo>
                    <a:pt x="169" y="2"/>
                  </a:lnTo>
                  <a:lnTo>
                    <a:pt x="169" y="4"/>
                  </a:lnTo>
                  <a:lnTo>
                    <a:pt x="167" y="4"/>
                  </a:lnTo>
                  <a:lnTo>
                    <a:pt x="165" y="6"/>
                  </a:lnTo>
                  <a:lnTo>
                    <a:pt x="163" y="6"/>
                  </a:lnTo>
                  <a:lnTo>
                    <a:pt x="161" y="6"/>
                  </a:lnTo>
                  <a:lnTo>
                    <a:pt x="159" y="6"/>
                  </a:lnTo>
                  <a:lnTo>
                    <a:pt x="157" y="6"/>
                  </a:lnTo>
                  <a:lnTo>
                    <a:pt x="155" y="8"/>
                  </a:lnTo>
                  <a:lnTo>
                    <a:pt x="153" y="8"/>
                  </a:lnTo>
                  <a:lnTo>
                    <a:pt x="151" y="8"/>
                  </a:lnTo>
                  <a:lnTo>
                    <a:pt x="149" y="8"/>
                  </a:lnTo>
                  <a:lnTo>
                    <a:pt x="147" y="8"/>
                  </a:lnTo>
                  <a:lnTo>
                    <a:pt x="145" y="10"/>
                  </a:lnTo>
                  <a:lnTo>
                    <a:pt x="143" y="10"/>
                  </a:lnTo>
                  <a:lnTo>
                    <a:pt x="143" y="12"/>
                  </a:lnTo>
                  <a:lnTo>
                    <a:pt x="143" y="13"/>
                  </a:lnTo>
                  <a:lnTo>
                    <a:pt x="143" y="15"/>
                  </a:lnTo>
                  <a:lnTo>
                    <a:pt x="143" y="17"/>
                  </a:lnTo>
                  <a:lnTo>
                    <a:pt x="143" y="19"/>
                  </a:lnTo>
                  <a:lnTo>
                    <a:pt x="143" y="21"/>
                  </a:lnTo>
                  <a:lnTo>
                    <a:pt x="143" y="23"/>
                  </a:lnTo>
                  <a:lnTo>
                    <a:pt x="143" y="25"/>
                  </a:lnTo>
                  <a:lnTo>
                    <a:pt x="143" y="27"/>
                  </a:lnTo>
                  <a:lnTo>
                    <a:pt x="145" y="29"/>
                  </a:lnTo>
                  <a:lnTo>
                    <a:pt x="147" y="31"/>
                  </a:lnTo>
                  <a:lnTo>
                    <a:pt x="147" y="33"/>
                  </a:lnTo>
                  <a:lnTo>
                    <a:pt x="149" y="33"/>
                  </a:lnTo>
                  <a:lnTo>
                    <a:pt x="149" y="35"/>
                  </a:lnTo>
                  <a:lnTo>
                    <a:pt x="151" y="37"/>
                  </a:lnTo>
                  <a:lnTo>
                    <a:pt x="151" y="39"/>
                  </a:lnTo>
                  <a:lnTo>
                    <a:pt x="151" y="43"/>
                  </a:lnTo>
                  <a:lnTo>
                    <a:pt x="151" y="44"/>
                  </a:lnTo>
                  <a:lnTo>
                    <a:pt x="149" y="46"/>
                  </a:lnTo>
                  <a:lnTo>
                    <a:pt x="149" y="48"/>
                  </a:lnTo>
                  <a:lnTo>
                    <a:pt x="147" y="48"/>
                  </a:lnTo>
                  <a:lnTo>
                    <a:pt x="145" y="50"/>
                  </a:lnTo>
                  <a:lnTo>
                    <a:pt x="143" y="52"/>
                  </a:lnTo>
                  <a:lnTo>
                    <a:pt x="141" y="52"/>
                  </a:lnTo>
                  <a:lnTo>
                    <a:pt x="141" y="54"/>
                  </a:lnTo>
                  <a:lnTo>
                    <a:pt x="139" y="54"/>
                  </a:lnTo>
                  <a:lnTo>
                    <a:pt x="139" y="56"/>
                  </a:lnTo>
                  <a:lnTo>
                    <a:pt x="137" y="56"/>
                  </a:lnTo>
                  <a:lnTo>
                    <a:pt x="137" y="58"/>
                  </a:lnTo>
                  <a:lnTo>
                    <a:pt x="136" y="58"/>
                  </a:lnTo>
                  <a:lnTo>
                    <a:pt x="134" y="58"/>
                  </a:lnTo>
                  <a:lnTo>
                    <a:pt x="132" y="58"/>
                  </a:lnTo>
                  <a:lnTo>
                    <a:pt x="130" y="58"/>
                  </a:lnTo>
                  <a:lnTo>
                    <a:pt x="130" y="60"/>
                  </a:lnTo>
                  <a:lnTo>
                    <a:pt x="128" y="60"/>
                  </a:lnTo>
                  <a:lnTo>
                    <a:pt x="126" y="60"/>
                  </a:lnTo>
                  <a:lnTo>
                    <a:pt x="124" y="60"/>
                  </a:lnTo>
                  <a:lnTo>
                    <a:pt x="122" y="60"/>
                  </a:lnTo>
                  <a:lnTo>
                    <a:pt x="120" y="60"/>
                  </a:lnTo>
                  <a:lnTo>
                    <a:pt x="118" y="60"/>
                  </a:lnTo>
                  <a:lnTo>
                    <a:pt x="116" y="60"/>
                  </a:lnTo>
                  <a:lnTo>
                    <a:pt x="116" y="58"/>
                  </a:lnTo>
                  <a:lnTo>
                    <a:pt x="114" y="58"/>
                  </a:lnTo>
                  <a:lnTo>
                    <a:pt x="112" y="58"/>
                  </a:lnTo>
                  <a:lnTo>
                    <a:pt x="112" y="56"/>
                  </a:lnTo>
                  <a:lnTo>
                    <a:pt x="110" y="56"/>
                  </a:lnTo>
                  <a:lnTo>
                    <a:pt x="108" y="56"/>
                  </a:lnTo>
                  <a:lnTo>
                    <a:pt x="108" y="54"/>
                  </a:lnTo>
                  <a:lnTo>
                    <a:pt x="108" y="52"/>
                  </a:lnTo>
                  <a:lnTo>
                    <a:pt x="108" y="50"/>
                  </a:lnTo>
                  <a:lnTo>
                    <a:pt x="110" y="50"/>
                  </a:lnTo>
                  <a:lnTo>
                    <a:pt x="110" y="48"/>
                  </a:lnTo>
                  <a:lnTo>
                    <a:pt x="110" y="46"/>
                  </a:lnTo>
                  <a:lnTo>
                    <a:pt x="110" y="44"/>
                  </a:lnTo>
                  <a:lnTo>
                    <a:pt x="110" y="43"/>
                  </a:lnTo>
                  <a:lnTo>
                    <a:pt x="108" y="41"/>
                  </a:lnTo>
                  <a:lnTo>
                    <a:pt x="106" y="41"/>
                  </a:lnTo>
                  <a:lnTo>
                    <a:pt x="106" y="39"/>
                  </a:lnTo>
                  <a:lnTo>
                    <a:pt x="106" y="37"/>
                  </a:lnTo>
                  <a:lnTo>
                    <a:pt x="105" y="35"/>
                  </a:lnTo>
                  <a:lnTo>
                    <a:pt x="103" y="35"/>
                  </a:lnTo>
                  <a:lnTo>
                    <a:pt x="101" y="33"/>
                  </a:lnTo>
                  <a:lnTo>
                    <a:pt x="99" y="33"/>
                  </a:lnTo>
                  <a:lnTo>
                    <a:pt x="99" y="31"/>
                  </a:lnTo>
                  <a:lnTo>
                    <a:pt x="99" y="29"/>
                  </a:lnTo>
                  <a:lnTo>
                    <a:pt x="97" y="29"/>
                  </a:lnTo>
                  <a:lnTo>
                    <a:pt x="95" y="29"/>
                  </a:lnTo>
                  <a:lnTo>
                    <a:pt x="93" y="29"/>
                  </a:lnTo>
                  <a:lnTo>
                    <a:pt x="91" y="31"/>
                  </a:lnTo>
                  <a:lnTo>
                    <a:pt x="89" y="31"/>
                  </a:lnTo>
                  <a:lnTo>
                    <a:pt x="87" y="31"/>
                  </a:lnTo>
                  <a:lnTo>
                    <a:pt x="87" y="33"/>
                  </a:lnTo>
                  <a:lnTo>
                    <a:pt x="85" y="33"/>
                  </a:lnTo>
                  <a:lnTo>
                    <a:pt x="83" y="35"/>
                  </a:lnTo>
                  <a:lnTo>
                    <a:pt x="81" y="35"/>
                  </a:lnTo>
                  <a:lnTo>
                    <a:pt x="79" y="37"/>
                  </a:lnTo>
                  <a:lnTo>
                    <a:pt x="77" y="37"/>
                  </a:lnTo>
                  <a:lnTo>
                    <a:pt x="75" y="37"/>
                  </a:lnTo>
                  <a:lnTo>
                    <a:pt x="74" y="37"/>
                  </a:lnTo>
                  <a:lnTo>
                    <a:pt x="72" y="37"/>
                  </a:lnTo>
                  <a:lnTo>
                    <a:pt x="70" y="35"/>
                  </a:lnTo>
                  <a:lnTo>
                    <a:pt x="68" y="33"/>
                  </a:lnTo>
                  <a:lnTo>
                    <a:pt x="66" y="33"/>
                  </a:lnTo>
                  <a:lnTo>
                    <a:pt x="64" y="31"/>
                  </a:lnTo>
                  <a:lnTo>
                    <a:pt x="62" y="31"/>
                  </a:lnTo>
                  <a:lnTo>
                    <a:pt x="60" y="29"/>
                  </a:lnTo>
                  <a:lnTo>
                    <a:pt x="58" y="29"/>
                  </a:lnTo>
                  <a:lnTo>
                    <a:pt x="56" y="27"/>
                  </a:lnTo>
                  <a:lnTo>
                    <a:pt x="52" y="27"/>
                  </a:lnTo>
                  <a:lnTo>
                    <a:pt x="50" y="25"/>
                  </a:lnTo>
                  <a:lnTo>
                    <a:pt x="48" y="23"/>
                  </a:lnTo>
                  <a:lnTo>
                    <a:pt x="46" y="23"/>
                  </a:lnTo>
                  <a:lnTo>
                    <a:pt x="44" y="23"/>
                  </a:lnTo>
                  <a:lnTo>
                    <a:pt x="43" y="23"/>
                  </a:lnTo>
                  <a:lnTo>
                    <a:pt x="41" y="23"/>
                  </a:lnTo>
                  <a:lnTo>
                    <a:pt x="39" y="23"/>
                  </a:lnTo>
                  <a:lnTo>
                    <a:pt x="37" y="23"/>
                  </a:lnTo>
                  <a:lnTo>
                    <a:pt x="35" y="23"/>
                  </a:lnTo>
                  <a:lnTo>
                    <a:pt x="33" y="23"/>
                  </a:lnTo>
                  <a:lnTo>
                    <a:pt x="29" y="23"/>
                  </a:lnTo>
                  <a:lnTo>
                    <a:pt x="27" y="21"/>
                  </a:lnTo>
                  <a:lnTo>
                    <a:pt x="23" y="19"/>
                  </a:lnTo>
                  <a:lnTo>
                    <a:pt x="19" y="17"/>
                  </a:lnTo>
                  <a:lnTo>
                    <a:pt x="17" y="17"/>
                  </a:lnTo>
                  <a:lnTo>
                    <a:pt x="15" y="17"/>
                  </a:lnTo>
                  <a:lnTo>
                    <a:pt x="13" y="17"/>
                  </a:lnTo>
                  <a:lnTo>
                    <a:pt x="12" y="17"/>
                  </a:lnTo>
                  <a:lnTo>
                    <a:pt x="8" y="19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0" y="1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15" y="1576"/>
              <a:ext cx="1414" cy="515"/>
            </a:xfrm>
            <a:custGeom>
              <a:avLst/>
              <a:gdLst>
                <a:gd name="T0" fmla="*/ 83 w 1414"/>
                <a:gd name="T1" fmla="*/ 459 h 515"/>
                <a:gd name="T2" fmla="*/ 54 w 1414"/>
                <a:gd name="T3" fmla="*/ 461 h 515"/>
                <a:gd name="T4" fmla="*/ 31 w 1414"/>
                <a:gd name="T5" fmla="*/ 438 h 515"/>
                <a:gd name="T6" fmla="*/ 7 w 1414"/>
                <a:gd name="T7" fmla="*/ 409 h 515"/>
                <a:gd name="T8" fmla="*/ 73 w 1414"/>
                <a:gd name="T9" fmla="*/ 389 h 515"/>
                <a:gd name="T10" fmla="*/ 79 w 1414"/>
                <a:gd name="T11" fmla="*/ 347 h 515"/>
                <a:gd name="T12" fmla="*/ 102 w 1414"/>
                <a:gd name="T13" fmla="*/ 302 h 515"/>
                <a:gd name="T14" fmla="*/ 81 w 1414"/>
                <a:gd name="T15" fmla="*/ 250 h 515"/>
                <a:gd name="T16" fmla="*/ 60 w 1414"/>
                <a:gd name="T17" fmla="*/ 190 h 515"/>
                <a:gd name="T18" fmla="*/ 108 w 1414"/>
                <a:gd name="T19" fmla="*/ 151 h 515"/>
                <a:gd name="T20" fmla="*/ 139 w 1414"/>
                <a:gd name="T21" fmla="*/ 106 h 515"/>
                <a:gd name="T22" fmla="*/ 195 w 1414"/>
                <a:gd name="T23" fmla="*/ 64 h 515"/>
                <a:gd name="T24" fmla="*/ 221 w 1414"/>
                <a:gd name="T25" fmla="*/ 60 h 515"/>
                <a:gd name="T26" fmla="*/ 246 w 1414"/>
                <a:gd name="T27" fmla="*/ 50 h 515"/>
                <a:gd name="T28" fmla="*/ 273 w 1414"/>
                <a:gd name="T29" fmla="*/ 31 h 515"/>
                <a:gd name="T30" fmla="*/ 296 w 1414"/>
                <a:gd name="T31" fmla="*/ 15 h 515"/>
                <a:gd name="T32" fmla="*/ 331 w 1414"/>
                <a:gd name="T33" fmla="*/ 15 h 515"/>
                <a:gd name="T34" fmla="*/ 362 w 1414"/>
                <a:gd name="T35" fmla="*/ 17 h 515"/>
                <a:gd name="T36" fmla="*/ 387 w 1414"/>
                <a:gd name="T37" fmla="*/ 2 h 515"/>
                <a:gd name="T38" fmla="*/ 426 w 1414"/>
                <a:gd name="T39" fmla="*/ 2 h 515"/>
                <a:gd name="T40" fmla="*/ 443 w 1414"/>
                <a:gd name="T41" fmla="*/ 17 h 515"/>
                <a:gd name="T42" fmla="*/ 426 w 1414"/>
                <a:gd name="T43" fmla="*/ 41 h 515"/>
                <a:gd name="T44" fmla="*/ 443 w 1414"/>
                <a:gd name="T45" fmla="*/ 72 h 515"/>
                <a:gd name="T46" fmla="*/ 436 w 1414"/>
                <a:gd name="T47" fmla="*/ 105 h 515"/>
                <a:gd name="T48" fmla="*/ 414 w 1414"/>
                <a:gd name="T49" fmla="*/ 122 h 515"/>
                <a:gd name="T50" fmla="*/ 443 w 1414"/>
                <a:gd name="T51" fmla="*/ 139 h 515"/>
                <a:gd name="T52" fmla="*/ 474 w 1414"/>
                <a:gd name="T53" fmla="*/ 147 h 515"/>
                <a:gd name="T54" fmla="*/ 503 w 1414"/>
                <a:gd name="T55" fmla="*/ 170 h 515"/>
                <a:gd name="T56" fmla="*/ 527 w 1414"/>
                <a:gd name="T57" fmla="*/ 184 h 515"/>
                <a:gd name="T58" fmla="*/ 546 w 1414"/>
                <a:gd name="T59" fmla="*/ 207 h 515"/>
                <a:gd name="T60" fmla="*/ 593 w 1414"/>
                <a:gd name="T61" fmla="*/ 207 h 515"/>
                <a:gd name="T62" fmla="*/ 633 w 1414"/>
                <a:gd name="T63" fmla="*/ 209 h 515"/>
                <a:gd name="T64" fmla="*/ 678 w 1414"/>
                <a:gd name="T65" fmla="*/ 217 h 515"/>
                <a:gd name="T66" fmla="*/ 699 w 1414"/>
                <a:gd name="T67" fmla="*/ 225 h 515"/>
                <a:gd name="T68" fmla="*/ 726 w 1414"/>
                <a:gd name="T69" fmla="*/ 231 h 515"/>
                <a:gd name="T70" fmla="*/ 752 w 1414"/>
                <a:gd name="T71" fmla="*/ 242 h 515"/>
                <a:gd name="T72" fmla="*/ 771 w 1414"/>
                <a:gd name="T73" fmla="*/ 258 h 515"/>
                <a:gd name="T74" fmla="*/ 781 w 1414"/>
                <a:gd name="T75" fmla="*/ 281 h 515"/>
                <a:gd name="T76" fmla="*/ 802 w 1414"/>
                <a:gd name="T77" fmla="*/ 275 h 515"/>
                <a:gd name="T78" fmla="*/ 833 w 1414"/>
                <a:gd name="T79" fmla="*/ 265 h 515"/>
                <a:gd name="T80" fmla="*/ 877 w 1414"/>
                <a:gd name="T81" fmla="*/ 298 h 515"/>
                <a:gd name="T82" fmla="*/ 912 w 1414"/>
                <a:gd name="T83" fmla="*/ 300 h 515"/>
                <a:gd name="T84" fmla="*/ 938 w 1414"/>
                <a:gd name="T85" fmla="*/ 316 h 515"/>
                <a:gd name="T86" fmla="*/ 930 w 1414"/>
                <a:gd name="T87" fmla="*/ 358 h 515"/>
                <a:gd name="T88" fmla="*/ 951 w 1414"/>
                <a:gd name="T89" fmla="*/ 388 h 515"/>
                <a:gd name="T90" fmla="*/ 988 w 1414"/>
                <a:gd name="T91" fmla="*/ 405 h 515"/>
                <a:gd name="T92" fmla="*/ 986 w 1414"/>
                <a:gd name="T93" fmla="*/ 440 h 515"/>
                <a:gd name="T94" fmla="*/ 1005 w 1414"/>
                <a:gd name="T95" fmla="*/ 461 h 515"/>
                <a:gd name="T96" fmla="*/ 1044 w 1414"/>
                <a:gd name="T97" fmla="*/ 467 h 515"/>
                <a:gd name="T98" fmla="*/ 1083 w 1414"/>
                <a:gd name="T99" fmla="*/ 473 h 515"/>
                <a:gd name="T100" fmla="*/ 1124 w 1414"/>
                <a:gd name="T101" fmla="*/ 482 h 515"/>
                <a:gd name="T102" fmla="*/ 1160 w 1414"/>
                <a:gd name="T103" fmla="*/ 502 h 515"/>
                <a:gd name="T104" fmla="*/ 1201 w 1414"/>
                <a:gd name="T105" fmla="*/ 515 h 515"/>
                <a:gd name="T106" fmla="*/ 1238 w 1414"/>
                <a:gd name="T107" fmla="*/ 508 h 515"/>
                <a:gd name="T108" fmla="*/ 1279 w 1414"/>
                <a:gd name="T109" fmla="*/ 488 h 515"/>
                <a:gd name="T110" fmla="*/ 1304 w 1414"/>
                <a:gd name="T111" fmla="*/ 477 h 515"/>
                <a:gd name="T112" fmla="*/ 1325 w 1414"/>
                <a:gd name="T113" fmla="*/ 508 h 515"/>
                <a:gd name="T114" fmla="*/ 1360 w 1414"/>
                <a:gd name="T115" fmla="*/ 508 h 515"/>
                <a:gd name="T116" fmla="*/ 1381 w 1414"/>
                <a:gd name="T117" fmla="*/ 477 h 515"/>
                <a:gd name="T118" fmla="*/ 1407 w 1414"/>
                <a:gd name="T119" fmla="*/ 44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14" h="515">
                  <a:moveTo>
                    <a:pt x="116" y="455"/>
                  </a:moveTo>
                  <a:lnTo>
                    <a:pt x="112" y="453"/>
                  </a:lnTo>
                  <a:lnTo>
                    <a:pt x="110" y="453"/>
                  </a:lnTo>
                  <a:lnTo>
                    <a:pt x="108" y="453"/>
                  </a:lnTo>
                  <a:lnTo>
                    <a:pt x="104" y="453"/>
                  </a:lnTo>
                  <a:lnTo>
                    <a:pt x="102" y="453"/>
                  </a:lnTo>
                  <a:lnTo>
                    <a:pt x="100" y="453"/>
                  </a:lnTo>
                  <a:lnTo>
                    <a:pt x="98" y="453"/>
                  </a:lnTo>
                  <a:lnTo>
                    <a:pt x="97" y="453"/>
                  </a:lnTo>
                  <a:lnTo>
                    <a:pt x="95" y="453"/>
                  </a:lnTo>
                  <a:lnTo>
                    <a:pt x="93" y="455"/>
                  </a:lnTo>
                  <a:lnTo>
                    <a:pt x="91" y="455"/>
                  </a:lnTo>
                  <a:lnTo>
                    <a:pt x="89" y="457"/>
                  </a:lnTo>
                  <a:lnTo>
                    <a:pt x="87" y="457"/>
                  </a:lnTo>
                  <a:lnTo>
                    <a:pt x="87" y="459"/>
                  </a:lnTo>
                  <a:lnTo>
                    <a:pt x="85" y="459"/>
                  </a:lnTo>
                  <a:lnTo>
                    <a:pt x="83" y="459"/>
                  </a:lnTo>
                  <a:lnTo>
                    <a:pt x="81" y="459"/>
                  </a:lnTo>
                  <a:lnTo>
                    <a:pt x="79" y="459"/>
                  </a:lnTo>
                  <a:lnTo>
                    <a:pt x="79" y="457"/>
                  </a:lnTo>
                  <a:lnTo>
                    <a:pt x="77" y="457"/>
                  </a:lnTo>
                  <a:lnTo>
                    <a:pt x="75" y="457"/>
                  </a:lnTo>
                  <a:lnTo>
                    <a:pt x="73" y="457"/>
                  </a:lnTo>
                  <a:lnTo>
                    <a:pt x="71" y="457"/>
                  </a:lnTo>
                  <a:lnTo>
                    <a:pt x="69" y="457"/>
                  </a:lnTo>
                  <a:lnTo>
                    <a:pt x="67" y="457"/>
                  </a:lnTo>
                  <a:lnTo>
                    <a:pt x="66" y="457"/>
                  </a:lnTo>
                  <a:lnTo>
                    <a:pt x="64" y="457"/>
                  </a:lnTo>
                  <a:lnTo>
                    <a:pt x="62" y="459"/>
                  </a:lnTo>
                  <a:lnTo>
                    <a:pt x="60" y="459"/>
                  </a:lnTo>
                  <a:lnTo>
                    <a:pt x="58" y="459"/>
                  </a:lnTo>
                  <a:lnTo>
                    <a:pt x="58" y="461"/>
                  </a:lnTo>
                  <a:lnTo>
                    <a:pt x="56" y="461"/>
                  </a:lnTo>
                  <a:lnTo>
                    <a:pt x="54" y="461"/>
                  </a:lnTo>
                  <a:lnTo>
                    <a:pt x="52" y="461"/>
                  </a:lnTo>
                  <a:lnTo>
                    <a:pt x="50" y="459"/>
                  </a:lnTo>
                  <a:lnTo>
                    <a:pt x="48" y="457"/>
                  </a:lnTo>
                  <a:lnTo>
                    <a:pt x="48" y="455"/>
                  </a:lnTo>
                  <a:lnTo>
                    <a:pt x="46" y="453"/>
                  </a:lnTo>
                  <a:lnTo>
                    <a:pt x="44" y="451"/>
                  </a:lnTo>
                  <a:lnTo>
                    <a:pt x="42" y="451"/>
                  </a:lnTo>
                  <a:lnTo>
                    <a:pt x="42" y="450"/>
                  </a:lnTo>
                  <a:lnTo>
                    <a:pt x="40" y="448"/>
                  </a:lnTo>
                  <a:lnTo>
                    <a:pt x="38" y="446"/>
                  </a:lnTo>
                  <a:lnTo>
                    <a:pt x="36" y="446"/>
                  </a:lnTo>
                  <a:lnTo>
                    <a:pt x="36" y="444"/>
                  </a:lnTo>
                  <a:lnTo>
                    <a:pt x="35" y="444"/>
                  </a:lnTo>
                  <a:lnTo>
                    <a:pt x="35" y="442"/>
                  </a:lnTo>
                  <a:lnTo>
                    <a:pt x="33" y="440"/>
                  </a:lnTo>
                  <a:lnTo>
                    <a:pt x="31" y="440"/>
                  </a:lnTo>
                  <a:lnTo>
                    <a:pt x="31" y="438"/>
                  </a:lnTo>
                  <a:lnTo>
                    <a:pt x="29" y="438"/>
                  </a:lnTo>
                  <a:lnTo>
                    <a:pt x="29" y="436"/>
                  </a:lnTo>
                  <a:lnTo>
                    <a:pt x="27" y="436"/>
                  </a:lnTo>
                  <a:lnTo>
                    <a:pt x="27" y="434"/>
                  </a:lnTo>
                  <a:lnTo>
                    <a:pt x="25" y="432"/>
                  </a:lnTo>
                  <a:lnTo>
                    <a:pt x="25" y="430"/>
                  </a:lnTo>
                  <a:lnTo>
                    <a:pt x="23" y="430"/>
                  </a:lnTo>
                  <a:lnTo>
                    <a:pt x="23" y="428"/>
                  </a:lnTo>
                  <a:lnTo>
                    <a:pt x="21" y="426"/>
                  </a:lnTo>
                  <a:lnTo>
                    <a:pt x="19" y="424"/>
                  </a:lnTo>
                  <a:lnTo>
                    <a:pt x="17" y="424"/>
                  </a:lnTo>
                  <a:lnTo>
                    <a:pt x="15" y="422"/>
                  </a:lnTo>
                  <a:lnTo>
                    <a:pt x="13" y="422"/>
                  </a:lnTo>
                  <a:lnTo>
                    <a:pt x="0" y="415"/>
                  </a:lnTo>
                  <a:lnTo>
                    <a:pt x="2" y="413"/>
                  </a:lnTo>
                  <a:lnTo>
                    <a:pt x="5" y="411"/>
                  </a:lnTo>
                  <a:lnTo>
                    <a:pt x="7" y="409"/>
                  </a:lnTo>
                  <a:lnTo>
                    <a:pt x="13" y="407"/>
                  </a:lnTo>
                  <a:lnTo>
                    <a:pt x="17" y="405"/>
                  </a:lnTo>
                  <a:lnTo>
                    <a:pt x="21" y="403"/>
                  </a:lnTo>
                  <a:lnTo>
                    <a:pt x="27" y="405"/>
                  </a:lnTo>
                  <a:lnTo>
                    <a:pt x="31" y="405"/>
                  </a:lnTo>
                  <a:lnTo>
                    <a:pt x="35" y="405"/>
                  </a:lnTo>
                  <a:lnTo>
                    <a:pt x="38" y="407"/>
                  </a:lnTo>
                  <a:lnTo>
                    <a:pt x="42" y="407"/>
                  </a:lnTo>
                  <a:lnTo>
                    <a:pt x="46" y="407"/>
                  </a:lnTo>
                  <a:lnTo>
                    <a:pt x="52" y="407"/>
                  </a:lnTo>
                  <a:lnTo>
                    <a:pt x="56" y="405"/>
                  </a:lnTo>
                  <a:lnTo>
                    <a:pt x="58" y="401"/>
                  </a:lnTo>
                  <a:lnTo>
                    <a:pt x="62" y="399"/>
                  </a:lnTo>
                  <a:lnTo>
                    <a:pt x="66" y="397"/>
                  </a:lnTo>
                  <a:lnTo>
                    <a:pt x="69" y="395"/>
                  </a:lnTo>
                  <a:lnTo>
                    <a:pt x="73" y="393"/>
                  </a:lnTo>
                  <a:lnTo>
                    <a:pt x="73" y="389"/>
                  </a:lnTo>
                  <a:lnTo>
                    <a:pt x="71" y="386"/>
                  </a:lnTo>
                  <a:lnTo>
                    <a:pt x="69" y="382"/>
                  </a:lnTo>
                  <a:lnTo>
                    <a:pt x="67" y="380"/>
                  </a:lnTo>
                  <a:lnTo>
                    <a:pt x="66" y="376"/>
                  </a:lnTo>
                  <a:lnTo>
                    <a:pt x="66" y="372"/>
                  </a:lnTo>
                  <a:lnTo>
                    <a:pt x="66" y="366"/>
                  </a:lnTo>
                  <a:lnTo>
                    <a:pt x="64" y="362"/>
                  </a:lnTo>
                  <a:lnTo>
                    <a:pt x="62" y="358"/>
                  </a:lnTo>
                  <a:lnTo>
                    <a:pt x="60" y="355"/>
                  </a:lnTo>
                  <a:lnTo>
                    <a:pt x="58" y="351"/>
                  </a:lnTo>
                  <a:lnTo>
                    <a:pt x="58" y="347"/>
                  </a:lnTo>
                  <a:lnTo>
                    <a:pt x="60" y="343"/>
                  </a:lnTo>
                  <a:lnTo>
                    <a:pt x="64" y="341"/>
                  </a:lnTo>
                  <a:lnTo>
                    <a:pt x="67" y="343"/>
                  </a:lnTo>
                  <a:lnTo>
                    <a:pt x="71" y="345"/>
                  </a:lnTo>
                  <a:lnTo>
                    <a:pt x="75" y="347"/>
                  </a:lnTo>
                  <a:lnTo>
                    <a:pt x="79" y="347"/>
                  </a:lnTo>
                  <a:lnTo>
                    <a:pt x="83" y="349"/>
                  </a:lnTo>
                  <a:lnTo>
                    <a:pt x="85" y="351"/>
                  </a:lnTo>
                  <a:lnTo>
                    <a:pt x="89" y="353"/>
                  </a:lnTo>
                  <a:lnTo>
                    <a:pt x="95" y="351"/>
                  </a:lnTo>
                  <a:lnTo>
                    <a:pt x="95" y="347"/>
                  </a:lnTo>
                  <a:lnTo>
                    <a:pt x="95" y="343"/>
                  </a:lnTo>
                  <a:lnTo>
                    <a:pt x="95" y="339"/>
                  </a:lnTo>
                  <a:lnTo>
                    <a:pt x="95" y="335"/>
                  </a:lnTo>
                  <a:lnTo>
                    <a:pt x="97" y="331"/>
                  </a:lnTo>
                  <a:lnTo>
                    <a:pt x="97" y="327"/>
                  </a:lnTo>
                  <a:lnTo>
                    <a:pt x="97" y="324"/>
                  </a:lnTo>
                  <a:lnTo>
                    <a:pt x="98" y="322"/>
                  </a:lnTo>
                  <a:lnTo>
                    <a:pt x="100" y="318"/>
                  </a:lnTo>
                  <a:lnTo>
                    <a:pt x="100" y="314"/>
                  </a:lnTo>
                  <a:lnTo>
                    <a:pt x="100" y="310"/>
                  </a:lnTo>
                  <a:lnTo>
                    <a:pt x="102" y="306"/>
                  </a:lnTo>
                  <a:lnTo>
                    <a:pt x="102" y="302"/>
                  </a:lnTo>
                  <a:lnTo>
                    <a:pt x="104" y="298"/>
                  </a:lnTo>
                  <a:lnTo>
                    <a:pt x="104" y="296"/>
                  </a:lnTo>
                  <a:lnTo>
                    <a:pt x="104" y="293"/>
                  </a:lnTo>
                  <a:lnTo>
                    <a:pt x="104" y="289"/>
                  </a:lnTo>
                  <a:lnTo>
                    <a:pt x="106" y="285"/>
                  </a:lnTo>
                  <a:lnTo>
                    <a:pt x="108" y="281"/>
                  </a:lnTo>
                  <a:lnTo>
                    <a:pt x="108" y="277"/>
                  </a:lnTo>
                  <a:lnTo>
                    <a:pt x="104" y="273"/>
                  </a:lnTo>
                  <a:lnTo>
                    <a:pt x="102" y="271"/>
                  </a:lnTo>
                  <a:lnTo>
                    <a:pt x="98" y="271"/>
                  </a:lnTo>
                  <a:lnTo>
                    <a:pt x="93" y="271"/>
                  </a:lnTo>
                  <a:lnTo>
                    <a:pt x="89" y="271"/>
                  </a:lnTo>
                  <a:lnTo>
                    <a:pt x="85" y="269"/>
                  </a:lnTo>
                  <a:lnTo>
                    <a:pt x="85" y="263"/>
                  </a:lnTo>
                  <a:lnTo>
                    <a:pt x="83" y="260"/>
                  </a:lnTo>
                  <a:lnTo>
                    <a:pt x="83" y="256"/>
                  </a:lnTo>
                  <a:lnTo>
                    <a:pt x="81" y="250"/>
                  </a:lnTo>
                  <a:lnTo>
                    <a:pt x="79" y="246"/>
                  </a:lnTo>
                  <a:lnTo>
                    <a:pt x="77" y="242"/>
                  </a:lnTo>
                  <a:lnTo>
                    <a:pt x="77" y="236"/>
                  </a:lnTo>
                  <a:lnTo>
                    <a:pt x="79" y="234"/>
                  </a:lnTo>
                  <a:lnTo>
                    <a:pt x="77" y="229"/>
                  </a:lnTo>
                  <a:lnTo>
                    <a:pt x="77" y="225"/>
                  </a:lnTo>
                  <a:lnTo>
                    <a:pt x="75" y="221"/>
                  </a:lnTo>
                  <a:lnTo>
                    <a:pt x="73" y="217"/>
                  </a:lnTo>
                  <a:lnTo>
                    <a:pt x="71" y="215"/>
                  </a:lnTo>
                  <a:lnTo>
                    <a:pt x="67" y="213"/>
                  </a:lnTo>
                  <a:lnTo>
                    <a:pt x="66" y="209"/>
                  </a:lnTo>
                  <a:lnTo>
                    <a:pt x="62" y="209"/>
                  </a:lnTo>
                  <a:lnTo>
                    <a:pt x="58" y="205"/>
                  </a:lnTo>
                  <a:lnTo>
                    <a:pt x="58" y="201"/>
                  </a:lnTo>
                  <a:lnTo>
                    <a:pt x="58" y="198"/>
                  </a:lnTo>
                  <a:lnTo>
                    <a:pt x="60" y="194"/>
                  </a:lnTo>
                  <a:lnTo>
                    <a:pt x="60" y="190"/>
                  </a:lnTo>
                  <a:lnTo>
                    <a:pt x="62" y="186"/>
                  </a:lnTo>
                  <a:lnTo>
                    <a:pt x="66" y="184"/>
                  </a:lnTo>
                  <a:lnTo>
                    <a:pt x="67" y="182"/>
                  </a:lnTo>
                  <a:lnTo>
                    <a:pt x="71" y="180"/>
                  </a:lnTo>
                  <a:lnTo>
                    <a:pt x="77" y="178"/>
                  </a:lnTo>
                  <a:lnTo>
                    <a:pt x="83" y="178"/>
                  </a:lnTo>
                  <a:lnTo>
                    <a:pt x="89" y="176"/>
                  </a:lnTo>
                  <a:lnTo>
                    <a:pt x="91" y="174"/>
                  </a:lnTo>
                  <a:lnTo>
                    <a:pt x="93" y="172"/>
                  </a:lnTo>
                  <a:lnTo>
                    <a:pt x="93" y="167"/>
                  </a:lnTo>
                  <a:lnTo>
                    <a:pt x="93" y="163"/>
                  </a:lnTo>
                  <a:lnTo>
                    <a:pt x="93" y="159"/>
                  </a:lnTo>
                  <a:lnTo>
                    <a:pt x="97" y="157"/>
                  </a:lnTo>
                  <a:lnTo>
                    <a:pt x="100" y="155"/>
                  </a:lnTo>
                  <a:lnTo>
                    <a:pt x="104" y="157"/>
                  </a:lnTo>
                  <a:lnTo>
                    <a:pt x="106" y="155"/>
                  </a:lnTo>
                  <a:lnTo>
                    <a:pt x="108" y="151"/>
                  </a:lnTo>
                  <a:lnTo>
                    <a:pt x="110" y="149"/>
                  </a:lnTo>
                  <a:lnTo>
                    <a:pt x="112" y="145"/>
                  </a:lnTo>
                  <a:lnTo>
                    <a:pt x="114" y="145"/>
                  </a:lnTo>
                  <a:lnTo>
                    <a:pt x="114" y="143"/>
                  </a:lnTo>
                  <a:lnTo>
                    <a:pt x="118" y="141"/>
                  </a:lnTo>
                  <a:lnTo>
                    <a:pt x="122" y="139"/>
                  </a:lnTo>
                  <a:lnTo>
                    <a:pt x="126" y="137"/>
                  </a:lnTo>
                  <a:lnTo>
                    <a:pt x="129" y="134"/>
                  </a:lnTo>
                  <a:lnTo>
                    <a:pt x="131" y="132"/>
                  </a:lnTo>
                  <a:lnTo>
                    <a:pt x="135" y="130"/>
                  </a:lnTo>
                  <a:lnTo>
                    <a:pt x="137" y="128"/>
                  </a:lnTo>
                  <a:lnTo>
                    <a:pt x="137" y="124"/>
                  </a:lnTo>
                  <a:lnTo>
                    <a:pt x="137" y="118"/>
                  </a:lnTo>
                  <a:lnTo>
                    <a:pt x="135" y="114"/>
                  </a:lnTo>
                  <a:lnTo>
                    <a:pt x="135" y="110"/>
                  </a:lnTo>
                  <a:lnTo>
                    <a:pt x="137" y="108"/>
                  </a:lnTo>
                  <a:lnTo>
                    <a:pt x="139" y="106"/>
                  </a:lnTo>
                  <a:lnTo>
                    <a:pt x="143" y="103"/>
                  </a:lnTo>
                  <a:lnTo>
                    <a:pt x="147" y="101"/>
                  </a:lnTo>
                  <a:lnTo>
                    <a:pt x="151" y="99"/>
                  </a:lnTo>
                  <a:lnTo>
                    <a:pt x="155" y="97"/>
                  </a:lnTo>
                  <a:lnTo>
                    <a:pt x="157" y="95"/>
                  </a:lnTo>
                  <a:lnTo>
                    <a:pt x="160" y="93"/>
                  </a:lnTo>
                  <a:lnTo>
                    <a:pt x="164" y="91"/>
                  </a:lnTo>
                  <a:lnTo>
                    <a:pt x="166" y="87"/>
                  </a:lnTo>
                  <a:lnTo>
                    <a:pt x="170" y="85"/>
                  </a:lnTo>
                  <a:lnTo>
                    <a:pt x="172" y="83"/>
                  </a:lnTo>
                  <a:lnTo>
                    <a:pt x="174" y="79"/>
                  </a:lnTo>
                  <a:lnTo>
                    <a:pt x="178" y="77"/>
                  </a:lnTo>
                  <a:lnTo>
                    <a:pt x="178" y="74"/>
                  </a:lnTo>
                  <a:lnTo>
                    <a:pt x="180" y="70"/>
                  </a:lnTo>
                  <a:lnTo>
                    <a:pt x="193" y="66"/>
                  </a:lnTo>
                  <a:lnTo>
                    <a:pt x="193" y="64"/>
                  </a:lnTo>
                  <a:lnTo>
                    <a:pt x="195" y="64"/>
                  </a:lnTo>
                  <a:lnTo>
                    <a:pt x="195" y="62"/>
                  </a:lnTo>
                  <a:lnTo>
                    <a:pt x="197" y="62"/>
                  </a:lnTo>
                  <a:lnTo>
                    <a:pt x="199" y="62"/>
                  </a:lnTo>
                  <a:lnTo>
                    <a:pt x="201" y="62"/>
                  </a:lnTo>
                  <a:lnTo>
                    <a:pt x="201" y="64"/>
                  </a:lnTo>
                  <a:lnTo>
                    <a:pt x="203" y="64"/>
                  </a:lnTo>
                  <a:lnTo>
                    <a:pt x="203" y="62"/>
                  </a:lnTo>
                  <a:lnTo>
                    <a:pt x="205" y="62"/>
                  </a:lnTo>
                  <a:lnTo>
                    <a:pt x="207" y="62"/>
                  </a:lnTo>
                  <a:lnTo>
                    <a:pt x="207" y="60"/>
                  </a:lnTo>
                  <a:lnTo>
                    <a:pt x="209" y="60"/>
                  </a:lnTo>
                  <a:lnTo>
                    <a:pt x="211" y="60"/>
                  </a:lnTo>
                  <a:lnTo>
                    <a:pt x="213" y="58"/>
                  </a:lnTo>
                  <a:lnTo>
                    <a:pt x="215" y="58"/>
                  </a:lnTo>
                  <a:lnTo>
                    <a:pt x="217" y="60"/>
                  </a:lnTo>
                  <a:lnTo>
                    <a:pt x="219" y="60"/>
                  </a:lnTo>
                  <a:lnTo>
                    <a:pt x="221" y="60"/>
                  </a:lnTo>
                  <a:lnTo>
                    <a:pt x="221" y="62"/>
                  </a:lnTo>
                  <a:lnTo>
                    <a:pt x="222" y="62"/>
                  </a:lnTo>
                  <a:lnTo>
                    <a:pt x="224" y="62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8" y="60"/>
                  </a:lnTo>
                  <a:lnTo>
                    <a:pt x="230" y="60"/>
                  </a:lnTo>
                  <a:lnTo>
                    <a:pt x="232" y="58"/>
                  </a:lnTo>
                  <a:lnTo>
                    <a:pt x="234" y="58"/>
                  </a:lnTo>
                  <a:lnTo>
                    <a:pt x="236" y="58"/>
                  </a:lnTo>
                  <a:lnTo>
                    <a:pt x="238" y="58"/>
                  </a:lnTo>
                  <a:lnTo>
                    <a:pt x="240" y="58"/>
                  </a:lnTo>
                  <a:lnTo>
                    <a:pt x="242" y="58"/>
                  </a:lnTo>
                  <a:lnTo>
                    <a:pt x="242" y="56"/>
                  </a:lnTo>
                  <a:lnTo>
                    <a:pt x="244" y="54"/>
                  </a:lnTo>
                  <a:lnTo>
                    <a:pt x="246" y="52"/>
                  </a:lnTo>
                  <a:lnTo>
                    <a:pt x="246" y="50"/>
                  </a:lnTo>
                  <a:lnTo>
                    <a:pt x="248" y="50"/>
                  </a:lnTo>
                  <a:lnTo>
                    <a:pt x="248" y="48"/>
                  </a:lnTo>
                  <a:lnTo>
                    <a:pt x="248" y="46"/>
                  </a:lnTo>
                  <a:lnTo>
                    <a:pt x="248" y="44"/>
                  </a:lnTo>
                  <a:lnTo>
                    <a:pt x="250" y="44"/>
                  </a:lnTo>
                  <a:lnTo>
                    <a:pt x="252" y="43"/>
                  </a:lnTo>
                  <a:lnTo>
                    <a:pt x="253" y="41"/>
                  </a:lnTo>
                  <a:lnTo>
                    <a:pt x="255" y="39"/>
                  </a:lnTo>
                  <a:lnTo>
                    <a:pt x="257" y="39"/>
                  </a:lnTo>
                  <a:lnTo>
                    <a:pt x="259" y="39"/>
                  </a:lnTo>
                  <a:lnTo>
                    <a:pt x="261" y="37"/>
                  </a:lnTo>
                  <a:lnTo>
                    <a:pt x="263" y="37"/>
                  </a:lnTo>
                  <a:lnTo>
                    <a:pt x="265" y="35"/>
                  </a:lnTo>
                  <a:lnTo>
                    <a:pt x="267" y="33"/>
                  </a:lnTo>
                  <a:lnTo>
                    <a:pt x="269" y="33"/>
                  </a:lnTo>
                  <a:lnTo>
                    <a:pt x="271" y="31"/>
                  </a:lnTo>
                  <a:lnTo>
                    <a:pt x="273" y="31"/>
                  </a:lnTo>
                  <a:lnTo>
                    <a:pt x="275" y="31"/>
                  </a:lnTo>
                  <a:lnTo>
                    <a:pt x="275" y="29"/>
                  </a:lnTo>
                  <a:lnTo>
                    <a:pt x="277" y="29"/>
                  </a:lnTo>
                  <a:lnTo>
                    <a:pt x="281" y="29"/>
                  </a:lnTo>
                  <a:lnTo>
                    <a:pt x="281" y="27"/>
                  </a:lnTo>
                  <a:lnTo>
                    <a:pt x="283" y="27"/>
                  </a:lnTo>
                  <a:lnTo>
                    <a:pt x="285" y="27"/>
                  </a:lnTo>
                  <a:lnTo>
                    <a:pt x="285" y="25"/>
                  </a:lnTo>
                  <a:lnTo>
                    <a:pt x="286" y="25"/>
                  </a:lnTo>
                  <a:lnTo>
                    <a:pt x="288" y="23"/>
                  </a:lnTo>
                  <a:lnTo>
                    <a:pt x="290" y="23"/>
                  </a:lnTo>
                  <a:lnTo>
                    <a:pt x="290" y="21"/>
                  </a:lnTo>
                  <a:lnTo>
                    <a:pt x="292" y="21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4" y="17"/>
                  </a:lnTo>
                  <a:lnTo>
                    <a:pt x="296" y="15"/>
                  </a:lnTo>
                  <a:lnTo>
                    <a:pt x="298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6" y="13"/>
                  </a:lnTo>
                  <a:lnTo>
                    <a:pt x="310" y="13"/>
                  </a:lnTo>
                  <a:lnTo>
                    <a:pt x="312" y="13"/>
                  </a:lnTo>
                  <a:lnTo>
                    <a:pt x="314" y="13"/>
                  </a:lnTo>
                  <a:lnTo>
                    <a:pt x="316" y="13"/>
                  </a:lnTo>
                  <a:lnTo>
                    <a:pt x="317" y="13"/>
                  </a:lnTo>
                  <a:lnTo>
                    <a:pt x="317" y="15"/>
                  </a:lnTo>
                  <a:lnTo>
                    <a:pt x="319" y="15"/>
                  </a:lnTo>
                  <a:lnTo>
                    <a:pt x="321" y="15"/>
                  </a:lnTo>
                  <a:lnTo>
                    <a:pt x="323" y="15"/>
                  </a:lnTo>
                  <a:lnTo>
                    <a:pt x="325" y="15"/>
                  </a:lnTo>
                  <a:lnTo>
                    <a:pt x="327" y="15"/>
                  </a:lnTo>
                  <a:lnTo>
                    <a:pt x="329" y="15"/>
                  </a:lnTo>
                  <a:lnTo>
                    <a:pt x="331" y="15"/>
                  </a:lnTo>
                  <a:lnTo>
                    <a:pt x="335" y="15"/>
                  </a:lnTo>
                  <a:lnTo>
                    <a:pt x="337" y="15"/>
                  </a:lnTo>
                  <a:lnTo>
                    <a:pt x="339" y="13"/>
                  </a:lnTo>
                  <a:lnTo>
                    <a:pt x="341" y="15"/>
                  </a:lnTo>
                  <a:lnTo>
                    <a:pt x="343" y="15"/>
                  </a:lnTo>
                  <a:lnTo>
                    <a:pt x="343" y="17"/>
                  </a:lnTo>
                  <a:lnTo>
                    <a:pt x="345" y="17"/>
                  </a:lnTo>
                  <a:lnTo>
                    <a:pt x="347" y="17"/>
                  </a:lnTo>
                  <a:lnTo>
                    <a:pt x="347" y="19"/>
                  </a:lnTo>
                  <a:lnTo>
                    <a:pt x="348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4" y="19"/>
                  </a:lnTo>
                  <a:lnTo>
                    <a:pt x="356" y="19"/>
                  </a:lnTo>
                  <a:lnTo>
                    <a:pt x="358" y="19"/>
                  </a:lnTo>
                  <a:lnTo>
                    <a:pt x="360" y="17"/>
                  </a:lnTo>
                  <a:lnTo>
                    <a:pt x="362" y="17"/>
                  </a:lnTo>
                  <a:lnTo>
                    <a:pt x="364" y="17"/>
                  </a:lnTo>
                  <a:lnTo>
                    <a:pt x="366" y="15"/>
                  </a:lnTo>
                  <a:lnTo>
                    <a:pt x="368" y="13"/>
                  </a:lnTo>
                  <a:lnTo>
                    <a:pt x="368" y="11"/>
                  </a:lnTo>
                  <a:lnTo>
                    <a:pt x="370" y="10"/>
                  </a:lnTo>
                  <a:lnTo>
                    <a:pt x="370" y="8"/>
                  </a:lnTo>
                  <a:lnTo>
                    <a:pt x="370" y="6"/>
                  </a:lnTo>
                  <a:lnTo>
                    <a:pt x="370" y="4"/>
                  </a:lnTo>
                  <a:lnTo>
                    <a:pt x="370" y="2"/>
                  </a:lnTo>
                  <a:lnTo>
                    <a:pt x="374" y="2"/>
                  </a:lnTo>
                  <a:lnTo>
                    <a:pt x="376" y="2"/>
                  </a:lnTo>
                  <a:lnTo>
                    <a:pt x="378" y="2"/>
                  </a:lnTo>
                  <a:lnTo>
                    <a:pt x="379" y="2"/>
                  </a:lnTo>
                  <a:lnTo>
                    <a:pt x="381" y="2"/>
                  </a:lnTo>
                  <a:lnTo>
                    <a:pt x="383" y="2"/>
                  </a:lnTo>
                  <a:lnTo>
                    <a:pt x="385" y="2"/>
                  </a:lnTo>
                  <a:lnTo>
                    <a:pt x="387" y="2"/>
                  </a:lnTo>
                  <a:lnTo>
                    <a:pt x="389" y="4"/>
                  </a:lnTo>
                  <a:lnTo>
                    <a:pt x="391" y="4"/>
                  </a:lnTo>
                  <a:lnTo>
                    <a:pt x="393" y="4"/>
                  </a:lnTo>
                  <a:lnTo>
                    <a:pt x="397" y="4"/>
                  </a:lnTo>
                  <a:lnTo>
                    <a:pt x="399" y="2"/>
                  </a:lnTo>
                  <a:lnTo>
                    <a:pt x="401" y="2"/>
                  </a:lnTo>
                  <a:lnTo>
                    <a:pt x="403" y="2"/>
                  </a:lnTo>
                  <a:lnTo>
                    <a:pt x="405" y="2"/>
                  </a:lnTo>
                  <a:lnTo>
                    <a:pt x="407" y="2"/>
                  </a:lnTo>
                  <a:lnTo>
                    <a:pt x="409" y="2"/>
                  </a:lnTo>
                  <a:lnTo>
                    <a:pt x="410" y="0"/>
                  </a:lnTo>
                  <a:lnTo>
                    <a:pt x="414" y="2"/>
                  </a:lnTo>
                  <a:lnTo>
                    <a:pt x="416" y="2"/>
                  </a:lnTo>
                  <a:lnTo>
                    <a:pt x="420" y="2"/>
                  </a:lnTo>
                  <a:lnTo>
                    <a:pt x="422" y="2"/>
                  </a:lnTo>
                  <a:lnTo>
                    <a:pt x="424" y="2"/>
                  </a:lnTo>
                  <a:lnTo>
                    <a:pt x="426" y="2"/>
                  </a:lnTo>
                  <a:lnTo>
                    <a:pt x="428" y="2"/>
                  </a:lnTo>
                  <a:lnTo>
                    <a:pt x="430" y="4"/>
                  </a:lnTo>
                  <a:lnTo>
                    <a:pt x="434" y="4"/>
                  </a:lnTo>
                  <a:lnTo>
                    <a:pt x="436" y="4"/>
                  </a:lnTo>
                  <a:lnTo>
                    <a:pt x="438" y="4"/>
                  </a:lnTo>
                  <a:lnTo>
                    <a:pt x="440" y="6"/>
                  </a:lnTo>
                  <a:lnTo>
                    <a:pt x="441" y="6"/>
                  </a:lnTo>
                  <a:lnTo>
                    <a:pt x="443" y="8"/>
                  </a:lnTo>
                  <a:lnTo>
                    <a:pt x="445" y="8"/>
                  </a:lnTo>
                  <a:lnTo>
                    <a:pt x="445" y="10"/>
                  </a:lnTo>
                  <a:lnTo>
                    <a:pt x="445" y="11"/>
                  </a:lnTo>
                  <a:lnTo>
                    <a:pt x="447" y="11"/>
                  </a:lnTo>
                  <a:lnTo>
                    <a:pt x="447" y="13"/>
                  </a:lnTo>
                  <a:lnTo>
                    <a:pt x="449" y="15"/>
                  </a:lnTo>
                  <a:lnTo>
                    <a:pt x="447" y="15"/>
                  </a:lnTo>
                  <a:lnTo>
                    <a:pt x="445" y="17"/>
                  </a:lnTo>
                  <a:lnTo>
                    <a:pt x="443" y="17"/>
                  </a:lnTo>
                  <a:lnTo>
                    <a:pt x="441" y="19"/>
                  </a:lnTo>
                  <a:lnTo>
                    <a:pt x="440" y="19"/>
                  </a:lnTo>
                  <a:lnTo>
                    <a:pt x="438" y="21"/>
                  </a:lnTo>
                  <a:lnTo>
                    <a:pt x="436" y="21"/>
                  </a:lnTo>
                  <a:lnTo>
                    <a:pt x="436" y="23"/>
                  </a:lnTo>
                  <a:lnTo>
                    <a:pt x="434" y="23"/>
                  </a:lnTo>
                  <a:lnTo>
                    <a:pt x="434" y="25"/>
                  </a:lnTo>
                  <a:lnTo>
                    <a:pt x="432" y="27"/>
                  </a:lnTo>
                  <a:lnTo>
                    <a:pt x="430" y="29"/>
                  </a:lnTo>
                  <a:lnTo>
                    <a:pt x="430" y="31"/>
                  </a:lnTo>
                  <a:lnTo>
                    <a:pt x="428" y="31"/>
                  </a:lnTo>
                  <a:lnTo>
                    <a:pt x="428" y="33"/>
                  </a:lnTo>
                  <a:lnTo>
                    <a:pt x="426" y="33"/>
                  </a:lnTo>
                  <a:lnTo>
                    <a:pt x="426" y="35"/>
                  </a:lnTo>
                  <a:lnTo>
                    <a:pt x="426" y="37"/>
                  </a:lnTo>
                  <a:lnTo>
                    <a:pt x="426" y="39"/>
                  </a:lnTo>
                  <a:lnTo>
                    <a:pt x="426" y="41"/>
                  </a:lnTo>
                  <a:lnTo>
                    <a:pt x="428" y="41"/>
                  </a:lnTo>
                  <a:lnTo>
                    <a:pt x="430" y="43"/>
                  </a:lnTo>
                  <a:lnTo>
                    <a:pt x="432" y="44"/>
                  </a:lnTo>
                  <a:lnTo>
                    <a:pt x="434" y="44"/>
                  </a:lnTo>
                  <a:lnTo>
                    <a:pt x="436" y="46"/>
                  </a:lnTo>
                  <a:lnTo>
                    <a:pt x="438" y="46"/>
                  </a:lnTo>
                  <a:lnTo>
                    <a:pt x="438" y="48"/>
                  </a:lnTo>
                  <a:lnTo>
                    <a:pt x="440" y="50"/>
                  </a:lnTo>
                  <a:lnTo>
                    <a:pt x="440" y="52"/>
                  </a:lnTo>
                  <a:lnTo>
                    <a:pt x="440" y="54"/>
                  </a:lnTo>
                  <a:lnTo>
                    <a:pt x="440" y="56"/>
                  </a:lnTo>
                  <a:lnTo>
                    <a:pt x="441" y="60"/>
                  </a:lnTo>
                  <a:lnTo>
                    <a:pt x="443" y="62"/>
                  </a:lnTo>
                  <a:lnTo>
                    <a:pt x="443" y="64"/>
                  </a:lnTo>
                  <a:lnTo>
                    <a:pt x="443" y="68"/>
                  </a:lnTo>
                  <a:lnTo>
                    <a:pt x="443" y="70"/>
                  </a:lnTo>
                  <a:lnTo>
                    <a:pt x="443" y="72"/>
                  </a:lnTo>
                  <a:lnTo>
                    <a:pt x="443" y="74"/>
                  </a:lnTo>
                  <a:lnTo>
                    <a:pt x="441" y="74"/>
                  </a:lnTo>
                  <a:lnTo>
                    <a:pt x="441" y="75"/>
                  </a:lnTo>
                  <a:lnTo>
                    <a:pt x="441" y="77"/>
                  </a:lnTo>
                  <a:lnTo>
                    <a:pt x="440" y="81"/>
                  </a:lnTo>
                  <a:lnTo>
                    <a:pt x="440" y="83"/>
                  </a:lnTo>
                  <a:lnTo>
                    <a:pt x="438" y="85"/>
                  </a:lnTo>
                  <a:lnTo>
                    <a:pt x="438" y="87"/>
                  </a:lnTo>
                  <a:lnTo>
                    <a:pt x="438" y="89"/>
                  </a:lnTo>
                  <a:lnTo>
                    <a:pt x="438" y="91"/>
                  </a:lnTo>
                  <a:lnTo>
                    <a:pt x="438" y="93"/>
                  </a:lnTo>
                  <a:lnTo>
                    <a:pt x="438" y="95"/>
                  </a:lnTo>
                  <a:lnTo>
                    <a:pt x="438" y="97"/>
                  </a:lnTo>
                  <a:lnTo>
                    <a:pt x="438" y="99"/>
                  </a:lnTo>
                  <a:lnTo>
                    <a:pt x="436" y="101"/>
                  </a:lnTo>
                  <a:lnTo>
                    <a:pt x="436" y="103"/>
                  </a:lnTo>
                  <a:lnTo>
                    <a:pt x="436" y="105"/>
                  </a:lnTo>
                  <a:lnTo>
                    <a:pt x="434" y="106"/>
                  </a:lnTo>
                  <a:lnTo>
                    <a:pt x="434" y="108"/>
                  </a:lnTo>
                  <a:lnTo>
                    <a:pt x="432" y="108"/>
                  </a:lnTo>
                  <a:lnTo>
                    <a:pt x="430" y="108"/>
                  </a:lnTo>
                  <a:lnTo>
                    <a:pt x="426" y="108"/>
                  </a:lnTo>
                  <a:lnTo>
                    <a:pt x="424" y="106"/>
                  </a:lnTo>
                  <a:lnTo>
                    <a:pt x="422" y="106"/>
                  </a:lnTo>
                  <a:lnTo>
                    <a:pt x="420" y="106"/>
                  </a:lnTo>
                  <a:lnTo>
                    <a:pt x="418" y="106"/>
                  </a:lnTo>
                  <a:lnTo>
                    <a:pt x="416" y="108"/>
                  </a:lnTo>
                  <a:lnTo>
                    <a:pt x="414" y="110"/>
                  </a:lnTo>
                  <a:lnTo>
                    <a:pt x="414" y="112"/>
                  </a:lnTo>
                  <a:lnTo>
                    <a:pt x="412" y="114"/>
                  </a:lnTo>
                  <a:lnTo>
                    <a:pt x="412" y="116"/>
                  </a:lnTo>
                  <a:lnTo>
                    <a:pt x="412" y="118"/>
                  </a:lnTo>
                  <a:lnTo>
                    <a:pt x="414" y="120"/>
                  </a:lnTo>
                  <a:lnTo>
                    <a:pt x="414" y="122"/>
                  </a:lnTo>
                  <a:lnTo>
                    <a:pt x="416" y="122"/>
                  </a:lnTo>
                  <a:lnTo>
                    <a:pt x="418" y="124"/>
                  </a:lnTo>
                  <a:lnTo>
                    <a:pt x="420" y="124"/>
                  </a:lnTo>
                  <a:lnTo>
                    <a:pt x="422" y="124"/>
                  </a:lnTo>
                  <a:lnTo>
                    <a:pt x="424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0" y="126"/>
                  </a:lnTo>
                  <a:lnTo>
                    <a:pt x="432" y="126"/>
                  </a:lnTo>
                  <a:lnTo>
                    <a:pt x="434" y="126"/>
                  </a:lnTo>
                  <a:lnTo>
                    <a:pt x="436" y="128"/>
                  </a:lnTo>
                  <a:lnTo>
                    <a:pt x="438" y="130"/>
                  </a:lnTo>
                  <a:lnTo>
                    <a:pt x="440" y="132"/>
                  </a:lnTo>
                  <a:lnTo>
                    <a:pt x="440" y="134"/>
                  </a:lnTo>
                  <a:lnTo>
                    <a:pt x="440" y="136"/>
                  </a:lnTo>
                  <a:lnTo>
                    <a:pt x="441" y="137"/>
                  </a:lnTo>
                  <a:lnTo>
                    <a:pt x="443" y="139"/>
                  </a:lnTo>
                  <a:lnTo>
                    <a:pt x="443" y="141"/>
                  </a:lnTo>
                  <a:lnTo>
                    <a:pt x="445" y="143"/>
                  </a:lnTo>
                  <a:lnTo>
                    <a:pt x="447" y="145"/>
                  </a:lnTo>
                  <a:lnTo>
                    <a:pt x="447" y="147"/>
                  </a:lnTo>
                  <a:lnTo>
                    <a:pt x="449" y="147"/>
                  </a:lnTo>
                  <a:lnTo>
                    <a:pt x="451" y="147"/>
                  </a:lnTo>
                  <a:lnTo>
                    <a:pt x="453" y="147"/>
                  </a:lnTo>
                  <a:lnTo>
                    <a:pt x="455" y="147"/>
                  </a:lnTo>
                  <a:lnTo>
                    <a:pt x="457" y="147"/>
                  </a:lnTo>
                  <a:lnTo>
                    <a:pt x="459" y="145"/>
                  </a:lnTo>
                  <a:lnTo>
                    <a:pt x="461" y="145"/>
                  </a:lnTo>
                  <a:lnTo>
                    <a:pt x="463" y="145"/>
                  </a:lnTo>
                  <a:lnTo>
                    <a:pt x="465" y="145"/>
                  </a:lnTo>
                  <a:lnTo>
                    <a:pt x="467" y="143"/>
                  </a:lnTo>
                  <a:lnTo>
                    <a:pt x="469" y="145"/>
                  </a:lnTo>
                  <a:lnTo>
                    <a:pt x="472" y="145"/>
                  </a:lnTo>
                  <a:lnTo>
                    <a:pt x="474" y="147"/>
                  </a:lnTo>
                  <a:lnTo>
                    <a:pt x="476" y="149"/>
                  </a:lnTo>
                  <a:lnTo>
                    <a:pt x="478" y="149"/>
                  </a:lnTo>
                  <a:lnTo>
                    <a:pt x="480" y="151"/>
                  </a:lnTo>
                  <a:lnTo>
                    <a:pt x="484" y="153"/>
                  </a:lnTo>
                  <a:lnTo>
                    <a:pt x="486" y="155"/>
                  </a:lnTo>
                  <a:lnTo>
                    <a:pt x="486" y="157"/>
                  </a:lnTo>
                  <a:lnTo>
                    <a:pt x="488" y="157"/>
                  </a:lnTo>
                  <a:lnTo>
                    <a:pt x="488" y="159"/>
                  </a:lnTo>
                  <a:lnTo>
                    <a:pt x="488" y="161"/>
                  </a:lnTo>
                  <a:lnTo>
                    <a:pt x="490" y="163"/>
                  </a:lnTo>
                  <a:lnTo>
                    <a:pt x="492" y="165"/>
                  </a:lnTo>
                  <a:lnTo>
                    <a:pt x="492" y="167"/>
                  </a:lnTo>
                  <a:lnTo>
                    <a:pt x="496" y="168"/>
                  </a:lnTo>
                  <a:lnTo>
                    <a:pt x="498" y="168"/>
                  </a:lnTo>
                  <a:lnTo>
                    <a:pt x="500" y="168"/>
                  </a:lnTo>
                  <a:lnTo>
                    <a:pt x="502" y="168"/>
                  </a:lnTo>
                  <a:lnTo>
                    <a:pt x="503" y="170"/>
                  </a:lnTo>
                  <a:lnTo>
                    <a:pt x="505" y="172"/>
                  </a:lnTo>
                  <a:lnTo>
                    <a:pt x="507" y="172"/>
                  </a:lnTo>
                  <a:lnTo>
                    <a:pt x="507" y="174"/>
                  </a:lnTo>
                  <a:lnTo>
                    <a:pt x="507" y="176"/>
                  </a:lnTo>
                  <a:lnTo>
                    <a:pt x="509" y="178"/>
                  </a:lnTo>
                  <a:lnTo>
                    <a:pt x="509" y="180"/>
                  </a:lnTo>
                  <a:lnTo>
                    <a:pt x="509" y="182"/>
                  </a:lnTo>
                  <a:lnTo>
                    <a:pt x="511" y="184"/>
                  </a:lnTo>
                  <a:lnTo>
                    <a:pt x="513" y="186"/>
                  </a:lnTo>
                  <a:lnTo>
                    <a:pt x="515" y="186"/>
                  </a:lnTo>
                  <a:lnTo>
                    <a:pt x="517" y="186"/>
                  </a:lnTo>
                  <a:lnTo>
                    <a:pt x="517" y="184"/>
                  </a:lnTo>
                  <a:lnTo>
                    <a:pt x="519" y="184"/>
                  </a:lnTo>
                  <a:lnTo>
                    <a:pt x="521" y="184"/>
                  </a:lnTo>
                  <a:lnTo>
                    <a:pt x="523" y="184"/>
                  </a:lnTo>
                  <a:lnTo>
                    <a:pt x="525" y="184"/>
                  </a:lnTo>
                  <a:lnTo>
                    <a:pt x="527" y="184"/>
                  </a:lnTo>
                  <a:lnTo>
                    <a:pt x="529" y="184"/>
                  </a:lnTo>
                  <a:lnTo>
                    <a:pt x="529" y="186"/>
                  </a:lnTo>
                  <a:lnTo>
                    <a:pt x="531" y="188"/>
                  </a:lnTo>
                  <a:lnTo>
                    <a:pt x="533" y="188"/>
                  </a:lnTo>
                  <a:lnTo>
                    <a:pt x="533" y="190"/>
                  </a:lnTo>
                  <a:lnTo>
                    <a:pt x="534" y="192"/>
                  </a:lnTo>
                  <a:lnTo>
                    <a:pt x="534" y="194"/>
                  </a:lnTo>
                  <a:lnTo>
                    <a:pt x="536" y="194"/>
                  </a:lnTo>
                  <a:lnTo>
                    <a:pt x="536" y="196"/>
                  </a:lnTo>
                  <a:lnTo>
                    <a:pt x="538" y="196"/>
                  </a:lnTo>
                  <a:lnTo>
                    <a:pt x="540" y="198"/>
                  </a:lnTo>
                  <a:lnTo>
                    <a:pt x="542" y="199"/>
                  </a:lnTo>
                  <a:lnTo>
                    <a:pt x="544" y="201"/>
                  </a:lnTo>
                  <a:lnTo>
                    <a:pt x="544" y="203"/>
                  </a:lnTo>
                  <a:lnTo>
                    <a:pt x="544" y="205"/>
                  </a:lnTo>
                  <a:lnTo>
                    <a:pt x="546" y="205"/>
                  </a:lnTo>
                  <a:lnTo>
                    <a:pt x="546" y="207"/>
                  </a:lnTo>
                  <a:lnTo>
                    <a:pt x="546" y="209"/>
                  </a:lnTo>
                  <a:lnTo>
                    <a:pt x="546" y="211"/>
                  </a:lnTo>
                  <a:lnTo>
                    <a:pt x="548" y="213"/>
                  </a:lnTo>
                  <a:lnTo>
                    <a:pt x="548" y="215"/>
                  </a:lnTo>
                  <a:lnTo>
                    <a:pt x="550" y="217"/>
                  </a:lnTo>
                  <a:lnTo>
                    <a:pt x="552" y="217"/>
                  </a:lnTo>
                  <a:lnTo>
                    <a:pt x="556" y="217"/>
                  </a:lnTo>
                  <a:lnTo>
                    <a:pt x="560" y="217"/>
                  </a:lnTo>
                  <a:lnTo>
                    <a:pt x="565" y="215"/>
                  </a:lnTo>
                  <a:lnTo>
                    <a:pt x="569" y="215"/>
                  </a:lnTo>
                  <a:lnTo>
                    <a:pt x="573" y="215"/>
                  </a:lnTo>
                  <a:lnTo>
                    <a:pt x="579" y="215"/>
                  </a:lnTo>
                  <a:lnTo>
                    <a:pt x="581" y="213"/>
                  </a:lnTo>
                  <a:lnTo>
                    <a:pt x="587" y="211"/>
                  </a:lnTo>
                  <a:lnTo>
                    <a:pt x="589" y="209"/>
                  </a:lnTo>
                  <a:lnTo>
                    <a:pt x="591" y="207"/>
                  </a:lnTo>
                  <a:lnTo>
                    <a:pt x="593" y="207"/>
                  </a:lnTo>
                  <a:lnTo>
                    <a:pt x="595" y="205"/>
                  </a:lnTo>
                  <a:lnTo>
                    <a:pt x="596" y="203"/>
                  </a:lnTo>
                  <a:lnTo>
                    <a:pt x="598" y="201"/>
                  </a:lnTo>
                  <a:lnTo>
                    <a:pt x="600" y="201"/>
                  </a:lnTo>
                  <a:lnTo>
                    <a:pt x="602" y="201"/>
                  </a:lnTo>
                  <a:lnTo>
                    <a:pt x="604" y="201"/>
                  </a:lnTo>
                  <a:lnTo>
                    <a:pt x="608" y="201"/>
                  </a:lnTo>
                  <a:lnTo>
                    <a:pt x="610" y="203"/>
                  </a:lnTo>
                  <a:lnTo>
                    <a:pt x="614" y="203"/>
                  </a:lnTo>
                  <a:lnTo>
                    <a:pt x="616" y="205"/>
                  </a:lnTo>
                  <a:lnTo>
                    <a:pt x="618" y="205"/>
                  </a:lnTo>
                  <a:lnTo>
                    <a:pt x="620" y="207"/>
                  </a:lnTo>
                  <a:lnTo>
                    <a:pt x="622" y="207"/>
                  </a:lnTo>
                  <a:lnTo>
                    <a:pt x="624" y="207"/>
                  </a:lnTo>
                  <a:lnTo>
                    <a:pt x="626" y="207"/>
                  </a:lnTo>
                  <a:lnTo>
                    <a:pt x="629" y="209"/>
                  </a:lnTo>
                  <a:lnTo>
                    <a:pt x="633" y="209"/>
                  </a:lnTo>
                  <a:lnTo>
                    <a:pt x="637" y="211"/>
                  </a:lnTo>
                  <a:lnTo>
                    <a:pt x="639" y="211"/>
                  </a:lnTo>
                  <a:lnTo>
                    <a:pt x="643" y="209"/>
                  </a:lnTo>
                  <a:lnTo>
                    <a:pt x="645" y="209"/>
                  </a:lnTo>
                  <a:lnTo>
                    <a:pt x="649" y="209"/>
                  </a:lnTo>
                  <a:lnTo>
                    <a:pt x="651" y="209"/>
                  </a:lnTo>
                  <a:lnTo>
                    <a:pt x="655" y="209"/>
                  </a:lnTo>
                  <a:lnTo>
                    <a:pt x="659" y="209"/>
                  </a:lnTo>
                  <a:lnTo>
                    <a:pt x="660" y="209"/>
                  </a:lnTo>
                  <a:lnTo>
                    <a:pt x="664" y="211"/>
                  </a:lnTo>
                  <a:lnTo>
                    <a:pt x="666" y="211"/>
                  </a:lnTo>
                  <a:lnTo>
                    <a:pt x="668" y="213"/>
                  </a:lnTo>
                  <a:lnTo>
                    <a:pt x="670" y="215"/>
                  </a:lnTo>
                  <a:lnTo>
                    <a:pt x="672" y="217"/>
                  </a:lnTo>
                  <a:lnTo>
                    <a:pt x="674" y="217"/>
                  </a:lnTo>
                  <a:lnTo>
                    <a:pt x="676" y="217"/>
                  </a:lnTo>
                  <a:lnTo>
                    <a:pt x="678" y="217"/>
                  </a:lnTo>
                  <a:lnTo>
                    <a:pt x="680" y="215"/>
                  </a:lnTo>
                  <a:lnTo>
                    <a:pt x="680" y="213"/>
                  </a:lnTo>
                  <a:lnTo>
                    <a:pt x="684" y="213"/>
                  </a:lnTo>
                  <a:lnTo>
                    <a:pt x="686" y="215"/>
                  </a:lnTo>
                  <a:lnTo>
                    <a:pt x="686" y="217"/>
                  </a:lnTo>
                  <a:lnTo>
                    <a:pt x="684" y="219"/>
                  </a:lnTo>
                  <a:lnTo>
                    <a:pt x="684" y="221"/>
                  </a:lnTo>
                  <a:lnTo>
                    <a:pt x="684" y="223"/>
                  </a:lnTo>
                  <a:lnTo>
                    <a:pt x="686" y="225"/>
                  </a:lnTo>
                  <a:lnTo>
                    <a:pt x="688" y="225"/>
                  </a:lnTo>
                  <a:lnTo>
                    <a:pt x="688" y="223"/>
                  </a:lnTo>
                  <a:lnTo>
                    <a:pt x="690" y="223"/>
                  </a:lnTo>
                  <a:lnTo>
                    <a:pt x="691" y="223"/>
                  </a:lnTo>
                  <a:lnTo>
                    <a:pt x="693" y="223"/>
                  </a:lnTo>
                  <a:lnTo>
                    <a:pt x="695" y="223"/>
                  </a:lnTo>
                  <a:lnTo>
                    <a:pt x="697" y="225"/>
                  </a:lnTo>
                  <a:lnTo>
                    <a:pt x="699" y="225"/>
                  </a:lnTo>
                  <a:lnTo>
                    <a:pt x="701" y="225"/>
                  </a:lnTo>
                  <a:lnTo>
                    <a:pt x="703" y="225"/>
                  </a:lnTo>
                  <a:lnTo>
                    <a:pt x="705" y="225"/>
                  </a:lnTo>
                  <a:lnTo>
                    <a:pt x="707" y="223"/>
                  </a:lnTo>
                  <a:lnTo>
                    <a:pt x="709" y="223"/>
                  </a:lnTo>
                  <a:lnTo>
                    <a:pt x="711" y="223"/>
                  </a:lnTo>
                  <a:lnTo>
                    <a:pt x="713" y="223"/>
                  </a:lnTo>
                  <a:lnTo>
                    <a:pt x="713" y="221"/>
                  </a:lnTo>
                  <a:lnTo>
                    <a:pt x="715" y="221"/>
                  </a:lnTo>
                  <a:lnTo>
                    <a:pt x="717" y="223"/>
                  </a:lnTo>
                  <a:lnTo>
                    <a:pt x="719" y="223"/>
                  </a:lnTo>
                  <a:lnTo>
                    <a:pt x="721" y="225"/>
                  </a:lnTo>
                  <a:lnTo>
                    <a:pt x="722" y="225"/>
                  </a:lnTo>
                  <a:lnTo>
                    <a:pt x="722" y="227"/>
                  </a:lnTo>
                  <a:lnTo>
                    <a:pt x="724" y="229"/>
                  </a:lnTo>
                  <a:lnTo>
                    <a:pt x="724" y="231"/>
                  </a:lnTo>
                  <a:lnTo>
                    <a:pt x="726" y="231"/>
                  </a:lnTo>
                  <a:lnTo>
                    <a:pt x="726" y="232"/>
                  </a:lnTo>
                  <a:lnTo>
                    <a:pt x="728" y="234"/>
                  </a:lnTo>
                  <a:lnTo>
                    <a:pt x="730" y="236"/>
                  </a:lnTo>
                  <a:lnTo>
                    <a:pt x="732" y="236"/>
                  </a:lnTo>
                  <a:lnTo>
                    <a:pt x="732" y="238"/>
                  </a:lnTo>
                  <a:lnTo>
                    <a:pt x="734" y="238"/>
                  </a:lnTo>
                  <a:lnTo>
                    <a:pt x="736" y="238"/>
                  </a:lnTo>
                  <a:lnTo>
                    <a:pt x="738" y="238"/>
                  </a:lnTo>
                  <a:lnTo>
                    <a:pt x="738" y="240"/>
                  </a:lnTo>
                  <a:lnTo>
                    <a:pt x="740" y="240"/>
                  </a:lnTo>
                  <a:lnTo>
                    <a:pt x="742" y="240"/>
                  </a:lnTo>
                  <a:lnTo>
                    <a:pt x="744" y="240"/>
                  </a:lnTo>
                  <a:lnTo>
                    <a:pt x="746" y="240"/>
                  </a:lnTo>
                  <a:lnTo>
                    <a:pt x="748" y="240"/>
                  </a:lnTo>
                  <a:lnTo>
                    <a:pt x="750" y="240"/>
                  </a:lnTo>
                  <a:lnTo>
                    <a:pt x="750" y="242"/>
                  </a:lnTo>
                  <a:lnTo>
                    <a:pt x="752" y="242"/>
                  </a:lnTo>
                  <a:lnTo>
                    <a:pt x="753" y="242"/>
                  </a:lnTo>
                  <a:lnTo>
                    <a:pt x="753" y="244"/>
                  </a:lnTo>
                  <a:lnTo>
                    <a:pt x="755" y="244"/>
                  </a:lnTo>
                  <a:lnTo>
                    <a:pt x="757" y="244"/>
                  </a:lnTo>
                  <a:lnTo>
                    <a:pt x="757" y="246"/>
                  </a:lnTo>
                  <a:lnTo>
                    <a:pt x="759" y="246"/>
                  </a:lnTo>
                  <a:lnTo>
                    <a:pt x="761" y="246"/>
                  </a:lnTo>
                  <a:lnTo>
                    <a:pt x="763" y="246"/>
                  </a:lnTo>
                  <a:lnTo>
                    <a:pt x="765" y="248"/>
                  </a:lnTo>
                  <a:lnTo>
                    <a:pt x="767" y="248"/>
                  </a:lnTo>
                  <a:lnTo>
                    <a:pt x="767" y="250"/>
                  </a:lnTo>
                  <a:lnTo>
                    <a:pt x="767" y="252"/>
                  </a:lnTo>
                  <a:lnTo>
                    <a:pt x="769" y="252"/>
                  </a:lnTo>
                  <a:lnTo>
                    <a:pt x="769" y="254"/>
                  </a:lnTo>
                  <a:lnTo>
                    <a:pt x="771" y="254"/>
                  </a:lnTo>
                  <a:lnTo>
                    <a:pt x="771" y="256"/>
                  </a:lnTo>
                  <a:lnTo>
                    <a:pt x="771" y="258"/>
                  </a:lnTo>
                  <a:lnTo>
                    <a:pt x="773" y="258"/>
                  </a:lnTo>
                  <a:lnTo>
                    <a:pt x="773" y="260"/>
                  </a:lnTo>
                  <a:lnTo>
                    <a:pt x="773" y="262"/>
                  </a:lnTo>
                  <a:lnTo>
                    <a:pt x="773" y="263"/>
                  </a:lnTo>
                  <a:lnTo>
                    <a:pt x="771" y="265"/>
                  </a:lnTo>
                  <a:lnTo>
                    <a:pt x="771" y="267"/>
                  </a:lnTo>
                  <a:lnTo>
                    <a:pt x="773" y="269"/>
                  </a:lnTo>
                  <a:lnTo>
                    <a:pt x="773" y="271"/>
                  </a:lnTo>
                  <a:lnTo>
                    <a:pt x="773" y="273"/>
                  </a:lnTo>
                  <a:lnTo>
                    <a:pt x="775" y="273"/>
                  </a:lnTo>
                  <a:lnTo>
                    <a:pt x="775" y="275"/>
                  </a:lnTo>
                  <a:lnTo>
                    <a:pt x="777" y="275"/>
                  </a:lnTo>
                  <a:lnTo>
                    <a:pt x="777" y="277"/>
                  </a:lnTo>
                  <a:lnTo>
                    <a:pt x="777" y="279"/>
                  </a:lnTo>
                  <a:lnTo>
                    <a:pt x="779" y="279"/>
                  </a:lnTo>
                  <a:lnTo>
                    <a:pt x="779" y="281"/>
                  </a:lnTo>
                  <a:lnTo>
                    <a:pt x="781" y="281"/>
                  </a:lnTo>
                  <a:lnTo>
                    <a:pt x="781" y="283"/>
                  </a:lnTo>
                  <a:lnTo>
                    <a:pt x="781" y="285"/>
                  </a:lnTo>
                  <a:lnTo>
                    <a:pt x="783" y="285"/>
                  </a:lnTo>
                  <a:lnTo>
                    <a:pt x="784" y="285"/>
                  </a:lnTo>
                  <a:lnTo>
                    <a:pt x="784" y="283"/>
                  </a:lnTo>
                  <a:lnTo>
                    <a:pt x="786" y="283"/>
                  </a:lnTo>
                  <a:lnTo>
                    <a:pt x="786" y="281"/>
                  </a:lnTo>
                  <a:lnTo>
                    <a:pt x="788" y="281"/>
                  </a:lnTo>
                  <a:lnTo>
                    <a:pt x="790" y="281"/>
                  </a:lnTo>
                  <a:lnTo>
                    <a:pt x="792" y="279"/>
                  </a:lnTo>
                  <a:lnTo>
                    <a:pt x="794" y="279"/>
                  </a:lnTo>
                  <a:lnTo>
                    <a:pt x="796" y="279"/>
                  </a:lnTo>
                  <a:lnTo>
                    <a:pt x="798" y="279"/>
                  </a:lnTo>
                  <a:lnTo>
                    <a:pt x="798" y="277"/>
                  </a:lnTo>
                  <a:lnTo>
                    <a:pt x="798" y="275"/>
                  </a:lnTo>
                  <a:lnTo>
                    <a:pt x="800" y="275"/>
                  </a:lnTo>
                  <a:lnTo>
                    <a:pt x="802" y="275"/>
                  </a:lnTo>
                  <a:lnTo>
                    <a:pt x="802" y="273"/>
                  </a:lnTo>
                  <a:lnTo>
                    <a:pt x="804" y="273"/>
                  </a:lnTo>
                  <a:lnTo>
                    <a:pt x="804" y="271"/>
                  </a:lnTo>
                  <a:lnTo>
                    <a:pt x="806" y="271"/>
                  </a:lnTo>
                  <a:lnTo>
                    <a:pt x="808" y="271"/>
                  </a:lnTo>
                  <a:lnTo>
                    <a:pt x="808" y="269"/>
                  </a:lnTo>
                  <a:lnTo>
                    <a:pt x="810" y="269"/>
                  </a:lnTo>
                  <a:lnTo>
                    <a:pt x="812" y="269"/>
                  </a:lnTo>
                  <a:lnTo>
                    <a:pt x="814" y="269"/>
                  </a:lnTo>
                  <a:lnTo>
                    <a:pt x="815" y="271"/>
                  </a:lnTo>
                  <a:lnTo>
                    <a:pt x="817" y="269"/>
                  </a:lnTo>
                  <a:lnTo>
                    <a:pt x="819" y="267"/>
                  </a:lnTo>
                  <a:lnTo>
                    <a:pt x="821" y="267"/>
                  </a:lnTo>
                  <a:lnTo>
                    <a:pt x="825" y="265"/>
                  </a:lnTo>
                  <a:lnTo>
                    <a:pt x="827" y="263"/>
                  </a:lnTo>
                  <a:lnTo>
                    <a:pt x="829" y="263"/>
                  </a:lnTo>
                  <a:lnTo>
                    <a:pt x="833" y="265"/>
                  </a:lnTo>
                  <a:lnTo>
                    <a:pt x="837" y="267"/>
                  </a:lnTo>
                  <a:lnTo>
                    <a:pt x="839" y="269"/>
                  </a:lnTo>
                  <a:lnTo>
                    <a:pt x="843" y="273"/>
                  </a:lnTo>
                  <a:lnTo>
                    <a:pt x="846" y="275"/>
                  </a:lnTo>
                  <a:lnTo>
                    <a:pt x="848" y="277"/>
                  </a:lnTo>
                  <a:lnTo>
                    <a:pt x="852" y="279"/>
                  </a:lnTo>
                  <a:lnTo>
                    <a:pt x="854" y="283"/>
                  </a:lnTo>
                  <a:lnTo>
                    <a:pt x="858" y="285"/>
                  </a:lnTo>
                  <a:lnTo>
                    <a:pt x="860" y="285"/>
                  </a:lnTo>
                  <a:lnTo>
                    <a:pt x="862" y="287"/>
                  </a:lnTo>
                  <a:lnTo>
                    <a:pt x="864" y="289"/>
                  </a:lnTo>
                  <a:lnTo>
                    <a:pt x="864" y="291"/>
                  </a:lnTo>
                  <a:lnTo>
                    <a:pt x="866" y="293"/>
                  </a:lnTo>
                  <a:lnTo>
                    <a:pt x="868" y="296"/>
                  </a:lnTo>
                  <a:lnTo>
                    <a:pt x="870" y="298"/>
                  </a:lnTo>
                  <a:lnTo>
                    <a:pt x="874" y="298"/>
                  </a:lnTo>
                  <a:lnTo>
                    <a:pt x="877" y="298"/>
                  </a:lnTo>
                  <a:lnTo>
                    <a:pt x="879" y="298"/>
                  </a:lnTo>
                  <a:lnTo>
                    <a:pt x="881" y="298"/>
                  </a:lnTo>
                  <a:lnTo>
                    <a:pt x="883" y="300"/>
                  </a:lnTo>
                  <a:lnTo>
                    <a:pt x="885" y="300"/>
                  </a:lnTo>
                  <a:lnTo>
                    <a:pt x="887" y="298"/>
                  </a:lnTo>
                  <a:lnTo>
                    <a:pt x="889" y="298"/>
                  </a:lnTo>
                  <a:lnTo>
                    <a:pt x="891" y="296"/>
                  </a:lnTo>
                  <a:lnTo>
                    <a:pt x="893" y="296"/>
                  </a:lnTo>
                  <a:lnTo>
                    <a:pt x="895" y="296"/>
                  </a:lnTo>
                  <a:lnTo>
                    <a:pt x="897" y="294"/>
                  </a:lnTo>
                  <a:lnTo>
                    <a:pt x="899" y="296"/>
                  </a:lnTo>
                  <a:lnTo>
                    <a:pt x="901" y="296"/>
                  </a:lnTo>
                  <a:lnTo>
                    <a:pt x="903" y="296"/>
                  </a:lnTo>
                  <a:lnTo>
                    <a:pt x="905" y="296"/>
                  </a:lnTo>
                  <a:lnTo>
                    <a:pt x="908" y="296"/>
                  </a:lnTo>
                  <a:lnTo>
                    <a:pt x="910" y="298"/>
                  </a:lnTo>
                  <a:lnTo>
                    <a:pt x="912" y="300"/>
                  </a:lnTo>
                  <a:lnTo>
                    <a:pt x="914" y="300"/>
                  </a:lnTo>
                  <a:lnTo>
                    <a:pt x="914" y="302"/>
                  </a:lnTo>
                  <a:lnTo>
                    <a:pt x="916" y="302"/>
                  </a:lnTo>
                  <a:lnTo>
                    <a:pt x="918" y="302"/>
                  </a:lnTo>
                  <a:lnTo>
                    <a:pt x="918" y="304"/>
                  </a:lnTo>
                  <a:lnTo>
                    <a:pt x="920" y="304"/>
                  </a:lnTo>
                  <a:lnTo>
                    <a:pt x="920" y="306"/>
                  </a:lnTo>
                  <a:lnTo>
                    <a:pt x="918" y="306"/>
                  </a:lnTo>
                  <a:lnTo>
                    <a:pt x="920" y="308"/>
                  </a:lnTo>
                  <a:lnTo>
                    <a:pt x="922" y="308"/>
                  </a:lnTo>
                  <a:lnTo>
                    <a:pt x="924" y="310"/>
                  </a:lnTo>
                  <a:lnTo>
                    <a:pt x="928" y="310"/>
                  </a:lnTo>
                  <a:lnTo>
                    <a:pt x="932" y="310"/>
                  </a:lnTo>
                  <a:lnTo>
                    <a:pt x="934" y="310"/>
                  </a:lnTo>
                  <a:lnTo>
                    <a:pt x="936" y="312"/>
                  </a:lnTo>
                  <a:lnTo>
                    <a:pt x="938" y="314"/>
                  </a:lnTo>
                  <a:lnTo>
                    <a:pt x="938" y="316"/>
                  </a:lnTo>
                  <a:lnTo>
                    <a:pt x="936" y="318"/>
                  </a:lnTo>
                  <a:lnTo>
                    <a:pt x="938" y="322"/>
                  </a:lnTo>
                  <a:lnTo>
                    <a:pt x="938" y="324"/>
                  </a:lnTo>
                  <a:lnTo>
                    <a:pt x="940" y="325"/>
                  </a:lnTo>
                  <a:lnTo>
                    <a:pt x="940" y="329"/>
                  </a:lnTo>
                  <a:lnTo>
                    <a:pt x="940" y="331"/>
                  </a:lnTo>
                  <a:lnTo>
                    <a:pt x="938" y="333"/>
                  </a:lnTo>
                  <a:lnTo>
                    <a:pt x="936" y="335"/>
                  </a:lnTo>
                  <a:lnTo>
                    <a:pt x="932" y="337"/>
                  </a:lnTo>
                  <a:lnTo>
                    <a:pt x="932" y="339"/>
                  </a:lnTo>
                  <a:lnTo>
                    <a:pt x="932" y="341"/>
                  </a:lnTo>
                  <a:lnTo>
                    <a:pt x="932" y="345"/>
                  </a:lnTo>
                  <a:lnTo>
                    <a:pt x="930" y="349"/>
                  </a:lnTo>
                  <a:lnTo>
                    <a:pt x="930" y="351"/>
                  </a:lnTo>
                  <a:lnTo>
                    <a:pt x="930" y="353"/>
                  </a:lnTo>
                  <a:lnTo>
                    <a:pt x="928" y="355"/>
                  </a:lnTo>
                  <a:lnTo>
                    <a:pt x="930" y="358"/>
                  </a:lnTo>
                  <a:lnTo>
                    <a:pt x="930" y="360"/>
                  </a:lnTo>
                  <a:lnTo>
                    <a:pt x="932" y="362"/>
                  </a:lnTo>
                  <a:lnTo>
                    <a:pt x="934" y="366"/>
                  </a:lnTo>
                  <a:lnTo>
                    <a:pt x="934" y="368"/>
                  </a:lnTo>
                  <a:lnTo>
                    <a:pt x="934" y="370"/>
                  </a:lnTo>
                  <a:lnTo>
                    <a:pt x="932" y="372"/>
                  </a:lnTo>
                  <a:lnTo>
                    <a:pt x="932" y="374"/>
                  </a:lnTo>
                  <a:lnTo>
                    <a:pt x="934" y="376"/>
                  </a:lnTo>
                  <a:lnTo>
                    <a:pt x="936" y="378"/>
                  </a:lnTo>
                  <a:lnTo>
                    <a:pt x="938" y="380"/>
                  </a:lnTo>
                  <a:lnTo>
                    <a:pt x="940" y="382"/>
                  </a:lnTo>
                  <a:lnTo>
                    <a:pt x="940" y="384"/>
                  </a:lnTo>
                  <a:lnTo>
                    <a:pt x="940" y="388"/>
                  </a:lnTo>
                  <a:lnTo>
                    <a:pt x="941" y="389"/>
                  </a:lnTo>
                  <a:lnTo>
                    <a:pt x="943" y="389"/>
                  </a:lnTo>
                  <a:lnTo>
                    <a:pt x="947" y="389"/>
                  </a:lnTo>
                  <a:lnTo>
                    <a:pt x="951" y="388"/>
                  </a:lnTo>
                  <a:lnTo>
                    <a:pt x="953" y="388"/>
                  </a:lnTo>
                  <a:lnTo>
                    <a:pt x="955" y="388"/>
                  </a:lnTo>
                  <a:lnTo>
                    <a:pt x="959" y="388"/>
                  </a:lnTo>
                  <a:lnTo>
                    <a:pt x="961" y="389"/>
                  </a:lnTo>
                  <a:lnTo>
                    <a:pt x="963" y="391"/>
                  </a:lnTo>
                  <a:lnTo>
                    <a:pt x="965" y="395"/>
                  </a:lnTo>
                  <a:lnTo>
                    <a:pt x="965" y="397"/>
                  </a:lnTo>
                  <a:lnTo>
                    <a:pt x="967" y="399"/>
                  </a:lnTo>
                  <a:lnTo>
                    <a:pt x="969" y="401"/>
                  </a:lnTo>
                  <a:lnTo>
                    <a:pt x="972" y="403"/>
                  </a:lnTo>
                  <a:lnTo>
                    <a:pt x="974" y="403"/>
                  </a:lnTo>
                  <a:lnTo>
                    <a:pt x="976" y="405"/>
                  </a:lnTo>
                  <a:lnTo>
                    <a:pt x="978" y="405"/>
                  </a:lnTo>
                  <a:lnTo>
                    <a:pt x="982" y="405"/>
                  </a:lnTo>
                  <a:lnTo>
                    <a:pt x="984" y="405"/>
                  </a:lnTo>
                  <a:lnTo>
                    <a:pt x="986" y="405"/>
                  </a:lnTo>
                  <a:lnTo>
                    <a:pt x="988" y="405"/>
                  </a:lnTo>
                  <a:lnTo>
                    <a:pt x="996" y="401"/>
                  </a:lnTo>
                  <a:lnTo>
                    <a:pt x="998" y="403"/>
                  </a:lnTo>
                  <a:lnTo>
                    <a:pt x="998" y="405"/>
                  </a:lnTo>
                  <a:lnTo>
                    <a:pt x="998" y="407"/>
                  </a:lnTo>
                  <a:lnTo>
                    <a:pt x="998" y="409"/>
                  </a:lnTo>
                  <a:lnTo>
                    <a:pt x="998" y="413"/>
                  </a:lnTo>
                  <a:lnTo>
                    <a:pt x="998" y="415"/>
                  </a:lnTo>
                  <a:lnTo>
                    <a:pt x="998" y="417"/>
                  </a:lnTo>
                  <a:lnTo>
                    <a:pt x="996" y="419"/>
                  </a:lnTo>
                  <a:lnTo>
                    <a:pt x="994" y="420"/>
                  </a:lnTo>
                  <a:lnTo>
                    <a:pt x="992" y="422"/>
                  </a:lnTo>
                  <a:lnTo>
                    <a:pt x="992" y="424"/>
                  </a:lnTo>
                  <a:lnTo>
                    <a:pt x="990" y="428"/>
                  </a:lnTo>
                  <a:lnTo>
                    <a:pt x="988" y="430"/>
                  </a:lnTo>
                  <a:lnTo>
                    <a:pt x="986" y="432"/>
                  </a:lnTo>
                  <a:lnTo>
                    <a:pt x="986" y="436"/>
                  </a:lnTo>
                  <a:lnTo>
                    <a:pt x="986" y="440"/>
                  </a:lnTo>
                  <a:lnTo>
                    <a:pt x="986" y="442"/>
                  </a:lnTo>
                  <a:lnTo>
                    <a:pt x="986" y="444"/>
                  </a:lnTo>
                  <a:lnTo>
                    <a:pt x="986" y="446"/>
                  </a:lnTo>
                  <a:lnTo>
                    <a:pt x="984" y="448"/>
                  </a:lnTo>
                  <a:lnTo>
                    <a:pt x="984" y="450"/>
                  </a:lnTo>
                  <a:lnTo>
                    <a:pt x="984" y="451"/>
                  </a:lnTo>
                  <a:lnTo>
                    <a:pt x="986" y="453"/>
                  </a:lnTo>
                  <a:lnTo>
                    <a:pt x="986" y="455"/>
                  </a:lnTo>
                  <a:lnTo>
                    <a:pt x="988" y="459"/>
                  </a:lnTo>
                  <a:lnTo>
                    <a:pt x="990" y="459"/>
                  </a:lnTo>
                  <a:lnTo>
                    <a:pt x="992" y="459"/>
                  </a:lnTo>
                  <a:lnTo>
                    <a:pt x="994" y="459"/>
                  </a:lnTo>
                  <a:lnTo>
                    <a:pt x="996" y="461"/>
                  </a:lnTo>
                  <a:lnTo>
                    <a:pt x="1000" y="461"/>
                  </a:lnTo>
                  <a:lnTo>
                    <a:pt x="1002" y="461"/>
                  </a:lnTo>
                  <a:lnTo>
                    <a:pt x="1003" y="461"/>
                  </a:lnTo>
                  <a:lnTo>
                    <a:pt x="1005" y="461"/>
                  </a:lnTo>
                  <a:lnTo>
                    <a:pt x="1007" y="463"/>
                  </a:lnTo>
                  <a:lnTo>
                    <a:pt x="1009" y="463"/>
                  </a:lnTo>
                  <a:lnTo>
                    <a:pt x="1013" y="465"/>
                  </a:lnTo>
                  <a:lnTo>
                    <a:pt x="1015" y="467"/>
                  </a:lnTo>
                  <a:lnTo>
                    <a:pt x="1017" y="467"/>
                  </a:lnTo>
                  <a:lnTo>
                    <a:pt x="1019" y="469"/>
                  </a:lnTo>
                  <a:lnTo>
                    <a:pt x="1021" y="469"/>
                  </a:lnTo>
                  <a:lnTo>
                    <a:pt x="1023" y="469"/>
                  </a:lnTo>
                  <a:lnTo>
                    <a:pt x="1023" y="467"/>
                  </a:lnTo>
                  <a:lnTo>
                    <a:pt x="1025" y="465"/>
                  </a:lnTo>
                  <a:lnTo>
                    <a:pt x="1027" y="465"/>
                  </a:lnTo>
                  <a:lnTo>
                    <a:pt x="1029" y="465"/>
                  </a:lnTo>
                  <a:lnTo>
                    <a:pt x="1033" y="463"/>
                  </a:lnTo>
                  <a:lnTo>
                    <a:pt x="1036" y="463"/>
                  </a:lnTo>
                  <a:lnTo>
                    <a:pt x="1038" y="465"/>
                  </a:lnTo>
                  <a:lnTo>
                    <a:pt x="1040" y="465"/>
                  </a:lnTo>
                  <a:lnTo>
                    <a:pt x="1044" y="467"/>
                  </a:lnTo>
                  <a:lnTo>
                    <a:pt x="1048" y="467"/>
                  </a:lnTo>
                  <a:lnTo>
                    <a:pt x="1050" y="465"/>
                  </a:lnTo>
                  <a:lnTo>
                    <a:pt x="1052" y="465"/>
                  </a:lnTo>
                  <a:lnTo>
                    <a:pt x="1054" y="465"/>
                  </a:lnTo>
                  <a:lnTo>
                    <a:pt x="1058" y="463"/>
                  </a:lnTo>
                  <a:lnTo>
                    <a:pt x="1060" y="463"/>
                  </a:lnTo>
                  <a:lnTo>
                    <a:pt x="1062" y="463"/>
                  </a:lnTo>
                  <a:lnTo>
                    <a:pt x="1065" y="463"/>
                  </a:lnTo>
                  <a:lnTo>
                    <a:pt x="1067" y="461"/>
                  </a:lnTo>
                  <a:lnTo>
                    <a:pt x="1071" y="459"/>
                  </a:lnTo>
                  <a:lnTo>
                    <a:pt x="1073" y="459"/>
                  </a:lnTo>
                  <a:lnTo>
                    <a:pt x="1075" y="461"/>
                  </a:lnTo>
                  <a:lnTo>
                    <a:pt x="1077" y="463"/>
                  </a:lnTo>
                  <a:lnTo>
                    <a:pt x="1079" y="465"/>
                  </a:lnTo>
                  <a:lnTo>
                    <a:pt x="1081" y="469"/>
                  </a:lnTo>
                  <a:lnTo>
                    <a:pt x="1083" y="471"/>
                  </a:lnTo>
                  <a:lnTo>
                    <a:pt x="1083" y="473"/>
                  </a:lnTo>
                  <a:lnTo>
                    <a:pt x="1087" y="473"/>
                  </a:lnTo>
                  <a:lnTo>
                    <a:pt x="1089" y="475"/>
                  </a:lnTo>
                  <a:lnTo>
                    <a:pt x="1091" y="477"/>
                  </a:lnTo>
                  <a:lnTo>
                    <a:pt x="1093" y="479"/>
                  </a:lnTo>
                  <a:lnTo>
                    <a:pt x="1093" y="481"/>
                  </a:lnTo>
                  <a:lnTo>
                    <a:pt x="1095" y="481"/>
                  </a:lnTo>
                  <a:lnTo>
                    <a:pt x="1096" y="481"/>
                  </a:lnTo>
                  <a:lnTo>
                    <a:pt x="1098" y="479"/>
                  </a:lnTo>
                  <a:lnTo>
                    <a:pt x="1102" y="479"/>
                  </a:lnTo>
                  <a:lnTo>
                    <a:pt x="1106" y="481"/>
                  </a:lnTo>
                  <a:lnTo>
                    <a:pt x="1106" y="482"/>
                  </a:lnTo>
                  <a:lnTo>
                    <a:pt x="1108" y="484"/>
                  </a:lnTo>
                  <a:lnTo>
                    <a:pt x="1110" y="484"/>
                  </a:lnTo>
                  <a:lnTo>
                    <a:pt x="1114" y="486"/>
                  </a:lnTo>
                  <a:lnTo>
                    <a:pt x="1116" y="486"/>
                  </a:lnTo>
                  <a:lnTo>
                    <a:pt x="1120" y="484"/>
                  </a:lnTo>
                  <a:lnTo>
                    <a:pt x="1124" y="482"/>
                  </a:lnTo>
                  <a:lnTo>
                    <a:pt x="1126" y="482"/>
                  </a:lnTo>
                  <a:lnTo>
                    <a:pt x="1129" y="481"/>
                  </a:lnTo>
                  <a:lnTo>
                    <a:pt x="1131" y="481"/>
                  </a:lnTo>
                  <a:lnTo>
                    <a:pt x="1133" y="481"/>
                  </a:lnTo>
                  <a:lnTo>
                    <a:pt x="1137" y="481"/>
                  </a:lnTo>
                  <a:lnTo>
                    <a:pt x="1139" y="482"/>
                  </a:lnTo>
                  <a:lnTo>
                    <a:pt x="1143" y="482"/>
                  </a:lnTo>
                  <a:lnTo>
                    <a:pt x="1145" y="484"/>
                  </a:lnTo>
                  <a:lnTo>
                    <a:pt x="1147" y="486"/>
                  </a:lnTo>
                  <a:lnTo>
                    <a:pt x="1147" y="488"/>
                  </a:lnTo>
                  <a:lnTo>
                    <a:pt x="1149" y="490"/>
                  </a:lnTo>
                  <a:lnTo>
                    <a:pt x="1151" y="492"/>
                  </a:lnTo>
                  <a:lnTo>
                    <a:pt x="1153" y="494"/>
                  </a:lnTo>
                  <a:lnTo>
                    <a:pt x="1155" y="496"/>
                  </a:lnTo>
                  <a:lnTo>
                    <a:pt x="1157" y="498"/>
                  </a:lnTo>
                  <a:lnTo>
                    <a:pt x="1158" y="500"/>
                  </a:lnTo>
                  <a:lnTo>
                    <a:pt x="1160" y="502"/>
                  </a:lnTo>
                  <a:lnTo>
                    <a:pt x="1162" y="504"/>
                  </a:lnTo>
                  <a:lnTo>
                    <a:pt x="1164" y="506"/>
                  </a:lnTo>
                  <a:lnTo>
                    <a:pt x="1168" y="506"/>
                  </a:lnTo>
                  <a:lnTo>
                    <a:pt x="1170" y="506"/>
                  </a:lnTo>
                  <a:lnTo>
                    <a:pt x="1172" y="508"/>
                  </a:lnTo>
                  <a:lnTo>
                    <a:pt x="1176" y="508"/>
                  </a:lnTo>
                  <a:lnTo>
                    <a:pt x="1178" y="510"/>
                  </a:lnTo>
                  <a:lnTo>
                    <a:pt x="1180" y="510"/>
                  </a:lnTo>
                  <a:lnTo>
                    <a:pt x="1182" y="512"/>
                  </a:lnTo>
                  <a:lnTo>
                    <a:pt x="1184" y="513"/>
                  </a:lnTo>
                  <a:lnTo>
                    <a:pt x="1186" y="513"/>
                  </a:lnTo>
                  <a:lnTo>
                    <a:pt x="1188" y="515"/>
                  </a:lnTo>
                  <a:lnTo>
                    <a:pt x="1189" y="515"/>
                  </a:lnTo>
                  <a:lnTo>
                    <a:pt x="1193" y="515"/>
                  </a:lnTo>
                  <a:lnTo>
                    <a:pt x="1197" y="515"/>
                  </a:lnTo>
                  <a:lnTo>
                    <a:pt x="1199" y="515"/>
                  </a:lnTo>
                  <a:lnTo>
                    <a:pt x="1201" y="515"/>
                  </a:lnTo>
                  <a:lnTo>
                    <a:pt x="1201" y="513"/>
                  </a:lnTo>
                  <a:lnTo>
                    <a:pt x="1203" y="512"/>
                  </a:lnTo>
                  <a:lnTo>
                    <a:pt x="1205" y="512"/>
                  </a:lnTo>
                  <a:lnTo>
                    <a:pt x="1207" y="512"/>
                  </a:lnTo>
                  <a:lnTo>
                    <a:pt x="1209" y="510"/>
                  </a:lnTo>
                  <a:lnTo>
                    <a:pt x="1209" y="508"/>
                  </a:lnTo>
                  <a:lnTo>
                    <a:pt x="1211" y="508"/>
                  </a:lnTo>
                  <a:lnTo>
                    <a:pt x="1213" y="506"/>
                  </a:lnTo>
                  <a:lnTo>
                    <a:pt x="1217" y="508"/>
                  </a:lnTo>
                  <a:lnTo>
                    <a:pt x="1219" y="508"/>
                  </a:lnTo>
                  <a:lnTo>
                    <a:pt x="1220" y="506"/>
                  </a:lnTo>
                  <a:lnTo>
                    <a:pt x="1222" y="506"/>
                  </a:lnTo>
                  <a:lnTo>
                    <a:pt x="1226" y="506"/>
                  </a:lnTo>
                  <a:lnTo>
                    <a:pt x="1228" y="506"/>
                  </a:lnTo>
                  <a:lnTo>
                    <a:pt x="1230" y="508"/>
                  </a:lnTo>
                  <a:lnTo>
                    <a:pt x="1234" y="510"/>
                  </a:lnTo>
                  <a:lnTo>
                    <a:pt x="1238" y="508"/>
                  </a:lnTo>
                  <a:lnTo>
                    <a:pt x="1244" y="508"/>
                  </a:lnTo>
                  <a:lnTo>
                    <a:pt x="1246" y="508"/>
                  </a:lnTo>
                  <a:lnTo>
                    <a:pt x="1248" y="508"/>
                  </a:lnTo>
                  <a:lnTo>
                    <a:pt x="1252" y="506"/>
                  </a:lnTo>
                  <a:lnTo>
                    <a:pt x="1253" y="506"/>
                  </a:lnTo>
                  <a:lnTo>
                    <a:pt x="1255" y="504"/>
                  </a:lnTo>
                  <a:lnTo>
                    <a:pt x="1257" y="504"/>
                  </a:lnTo>
                  <a:lnTo>
                    <a:pt x="1261" y="502"/>
                  </a:lnTo>
                  <a:lnTo>
                    <a:pt x="1263" y="500"/>
                  </a:lnTo>
                  <a:lnTo>
                    <a:pt x="1265" y="500"/>
                  </a:lnTo>
                  <a:lnTo>
                    <a:pt x="1267" y="498"/>
                  </a:lnTo>
                  <a:lnTo>
                    <a:pt x="1271" y="496"/>
                  </a:lnTo>
                  <a:lnTo>
                    <a:pt x="1273" y="496"/>
                  </a:lnTo>
                  <a:lnTo>
                    <a:pt x="1273" y="494"/>
                  </a:lnTo>
                  <a:lnTo>
                    <a:pt x="1277" y="492"/>
                  </a:lnTo>
                  <a:lnTo>
                    <a:pt x="1279" y="490"/>
                  </a:lnTo>
                  <a:lnTo>
                    <a:pt x="1279" y="488"/>
                  </a:lnTo>
                  <a:lnTo>
                    <a:pt x="1281" y="486"/>
                  </a:lnTo>
                  <a:lnTo>
                    <a:pt x="1283" y="486"/>
                  </a:lnTo>
                  <a:lnTo>
                    <a:pt x="1284" y="484"/>
                  </a:lnTo>
                  <a:lnTo>
                    <a:pt x="1288" y="484"/>
                  </a:lnTo>
                  <a:lnTo>
                    <a:pt x="1288" y="482"/>
                  </a:lnTo>
                  <a:lnTo>
                    <a:pt x="1290" y="481"/>
                  </a:lnTo>
                  <a:lnTo>
                    <a:pt x="1292" y="481"/>
                  </a:lnTo>
                  <a:lnTo>
                    <a:pt x="1292" y="479"/>
                  </a:lnTo>
                  <a:lnTo>
                    <a:pt x="1292" y="477"/>
                  </a:lnTo>
                  <a:lnTo>
                    <a:pt x="1294" y="475"/>
                  </a:lnTo>
                  <a:lnTo>
                    <a:pt x="1294" y="473"/>
                  </a:lnTo>
                  <a:lnTo>
                    <a:pt x="1296" y="471"/>
                  </a:lnTo>
                  <a:lnTo>
                    <a:pt x="1298" y="471"/>
                  </a:lnTo>
                  <a:lnTo>
                    <a:pt x="1300" y="473"/>
                  </a:lnTo>
                  <a:lnTo>
                    <a:pt x="1300" y="475"/>
                  </a:lnTo>
                  <a:lnTo>
                    <a:pt x="1302" y="475"/>
                  </a:lnTo>
                  <a:lnTo>
                    <a:pt x="1304" y="477"/>
                  </a:lnTo>
                  <a:lnTo>
                    <a:pt x="1306" y="477"/>
                  </a:lnTo>
                  <a:lnTo>
                    <a:pt x="1308" y="479"/>
                  </a:lnTo>
                  <a:lnTo>
                    <a:pt x="1312" y="481"/>
                  </a:lnTo>
                  <a:lnTo>
                    <a:pt x="1314" y="481"/>
                  </a:lnTo>
                  <a:lnTo>
                    <a:pt x="1315" y="482"/>
                  </a:lnTo>
                  <a:lnTo>
                    <a:pt x="1315" y="484"/>
                  </a:lnTo>
                  <a:lnTo>
                    <a:pt x="1317" y="486"/>
                  </a:lnTo>
                  <a:lnTo>
                    <a:pt x="1319" y="488"/>
                  </a:lnTo>
                  <a:lnTo>
                    <a:pt x="1319" y="490"/>
                  </a:lnTo>
                  <a:lnTo>
                    <a:pt x="1321" y="492"/>
                  </a:lnTo>
                  <a:lnTo>
                    <a:pt x="1319" y="496"/>
                  </a:lnTo>
                  <a:lnTo>
                    <a:pt x="1319" y="498"/>
                  </a:lnTo>
                  <a:lnTo>
                    <a:pt x="1319" y="500"/>
                  </a:lnTo>
                  <a:lnTo>
                    <a:pt x="1319" y="502"/>
                  </a:lnTo>
                  <a:lnTo>
                    <a:pt x="1321" y="504"/>
                  </a:lnTo>
                  <a:lnTo>
                    <a:pt x="1323" y="506"/>
                  </a:lnTo>
                  <a:lnTo>
                    <a:pt x="1325" y="508"/>
                  </a:lnTo>
                  <a:lnTo>
                    <a:pt x="1327" y="510"/>
                  </a:lnTo>
                  <a:lnTo>
                    <a:pt x="1329" y="510"/>
                  </a:lnTo>
                  <a:lnTo>
                    <a:pt x="1331" y="512"/>
                  </a:lnTo>
                  <a:lnTo>
                    <a:pt x="1335" y="512"/>
                  </a:lnTo>
                  <a:lnTo>
                    <a:pt x="1337" y="512"/>
                  </a:lnTo>
                  <a:lnTo>
                    <a:pt x="1339" y="513"/>
                  </a:lnTo>
                  <a:lnTo>
                    <a:pt x="1341" y="513"/>
                  </a:lnTo>
                  <a:lnTo>
                    <a:pt x="1343" y="513"/>
                  </a:lnTo>
                  <a:lnTo>
                    <a:pt x="1345" y="513"/>
                  </a:lnTo>
                  <a:lnTo>
                    <a:pt x="1348" y="513"/>
                  </a:lnTo>
                  <a:lnTo>
                    <a:pt x="1350" y="513"/>
                  </a:lnTo>
                  <a:lnTo>
                    <a:pt x="1352" y="513"/>
                  </a:lnTo>
                  <a:lnTo>
                    <a:pt x="1354" y="512"/>
                  </a:lnTo>
                  <a:lnTo>
                    <a:pt x="1356" y="512"/>
                  </a:lnTo>
                  <a:lnTo>
                    <a:pt x="1356" y="510"/>
                  </a:lnTo>
                  <a:lnTo>
                    <a:pt x="1358" y="510"/>
                  </a:lnTo>
                  <a:lnTo>
                    <a:pt x="1360" y="508"/>
                  </a:lnTo>
                  <a:lnTo>
                    <a:pt x="1366" y="504"/>
                  </a:lnTo>
                  <a:lnTo>
                    <a:pt x="1368" y="502"/>
                  </a:lnTo>
                  <a:lnTo>
                    <a:pt x="1370" y="502"/>
                  </a:lnTo>
                  <a:lnTo>
                    <a:pt x="1372" y="500"/>
                  </a:lnTo>
                  <a:lnTo>
                    <a:pt x="1374" y="500"/>
                  </a:lnTo>
                  <a:lnTo>
                    <a:pt x="1376" y="498"/>
                  </a:lnTo>
                  <a:lnTo>
                    <a:pt x="1376" y="496"/>
                  </a:lnTo>
                  <a:lnTo>
                    <a:pt x="1376" y="494"/>
                  </a:lnTo>
                  <a:lnTo>
                    <a:pt x="1374" y="492"/>
                  </a:lnTo>
                  <a:lnTo>
                    <a:pt x="1374" y="488"/>
                  </a:lnTo>
                  <a:lnTo>
                    <a:pt x="1374" y="486"/>
                  </a:lnTo>
                  <a:lnTo>
                    <a:pt x="1374" y="484"/>
                  </a:lnTo>
                  <a:lnTo>
                    <a:pt x="1376" y="482"/>
                  </a:lnTo>
                  <a:lnTo>
                    <a:pt x="1377" y="481"/>
                  </a:lnTo>
                  <a:lnTo>
                    <a:pt x="1379" y="481"/>
                  </a:lnTo>
                  <a:lnTo>
                    <a:pt x="1381" y="479"/>
                  </a:lnTo>
                  <a:lnTo>
                    <a:pt x="1381" y="477"/>
                  </a:lnTo>
                  <a:lnTo>
                    <a:pt x="1383" y="475"/>
                  </a:lnTo>
                  <a:lnTo>
                    <a:pt x="1385" y="475"/>
                  </a:lnTo>
                  <a:lnTo>
                    <a:pt x="1387" y="473"/>
                  </a:lnTo>
                  <a:lnTo>
                    <a:pt x="1391" y="471"/>
                  </a:lnTo>
                  <a:lnTo>
                    <a:pt x="1393" y="471"/>
                  </a:lnTo>
                  <a:lnTo>
                    <a:pt x="1395" y="469"/>
                  </a:lnTo>
                  <a:lnTo>
                    <a:pt x="1395" y="467"/>
                  </a:lnTo>
                  <a:lnTo>
                    <a:pt x="1395" y="463"/>
                  </a:lnTo>
                  <a:lnTo>
                    <a:pt x="1395" y="461"/>
                  </a:lnTo>
                  <a:lnTo>
                    <a:pt x="1397" y="459"/>
                  </a:lnTo>
                  <a:lnTo>
                    <a:pt x="1397" y="457"/>
                  </a:lnTo>
                  <a:lnTo>
                    <a:pt x="1401" y="455"/>
                  </a:lnTo>
                  <a:lnTo>
                    <a:pt x="1403" y="453"/>
                  </a:lnTo>
                  <a:lnTo>
                    <a:pt x="1403" y="451"/>
                  </a:lnTo>
                  <a:lnTo>
                    <a:pt x="1405" y="451"/>
                  </a:lnTo>
                  <a:lnTo>
                    <a:pt x="1405" y="450"/>
                  </a:lnTo>
                  <a:lnTo>
                    <a:pt x="1407" y="448"/>
                  </a:lnTo>
                  <a:lnTo>
                    <a:pt x="1408" y="448"/>
                  </a:lnTo>
                  <a:lnTo>
                    <a:pt x="1410" y="448"/>
                  </a:lnTo>
                  <a:lnTo>
                    <a:pt x="1412" y="448"/>
                  </a:lnTo>
                  <a:lnTo>
                    <a:pt x="1414" y="44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529" y="1983"/>
              <a:ext cx="1673" cy="467"/>
            </a:xfrm>
            <a:custGeom>
              <a:avLst/>
              <a:gdLst>
                <a:gd name="T0" fmla="*/ 18 w 1673"/>
                <a:gd name="T1" fmla="*/ 23 h 467"/>
                <a:gd name="T2" fmla="*/ 51 w 1673"/>
                <a:gd name="T3" fmla="*/ 13 h 467"/>
                <a:gd name="T4" fmla="*/ 70 w 1673"/>
                <a:gd name="T5" fmla="*/ 0 h 467"/>
                <a:gd name="T6" fmla="*/ 101 w 1673"/>
                <a:gd name="T7" fmla="*/ 10 h 467"/>
                <a:gd name="T8" fmla="*/ 144 w 1673"/>
                <a:gd name="T9" fmla="*/ 13 h 467"/>
                <a:gd name="T10" fmla="*/ 159 w 1673"/>
                <a:gd name="T11" fmla="*/ 35 h 467"/>
                <a:gd name="T12" fmla="*/ 153 w 1673"/>
                <a:gd name="T13" fmla="*/ 70 h 467"/>
                <a:gd name="T14" fmla="*/ 175 w 1673"/>
                <a:gd name="T15" fmla="*/ 87 h 467"/>
                <a:gd name="T16" fmla="*/ 213 w 1673"/>
                <a:gd name="T17" fmla="*/ 79 h 467"/>
                <a:gd name="T18" fmla="*/ 248 w 1673"/>
                <a:gd name="T19" fmla="*/ 77 h 467"/>
                <a:gd name="T20" fmla="*/ 281 w 1673"/>
                <a:gd name="T21" fmla="*/ 97 h 467"/>
                <a:gd name="T22" fmla="*/ 332 w 1673"/>
                <a:gd name="T23" fmla="*/ 103 h 467"/>
                <a:gd name="T24" fmla="*/ 359 w 1673"/>
                <a:gd name="T25" fmla="*/ 145 h 467"/>
                <a:gd name="T26" fmla="*/ 372 w 1673"/>
                <a:gd name="T27" fmla="*/ 188 h 467"/>
                <a:gd name="T28" fmla="*/ 411 w 1673"/>
                <a:gd name="T29" fmla="*/ 217 h 467"/>
                <a:gd name="T30" fmla="*/ 456 w 1673"/>
                <a:gd name="T31" fmla="*/ 205 h 467"/>
                <a:gd name="T32" fmla="*/ 487 w 1673"/>
                <a:gd name="T33" fmla="*/ 211 h 467"/>
                <a:gd name="T34" fmla="*/ 525 w 1673"/>
                <a:gd name="T35" fmla="*/ 207 h 467"/>
                <a:gd name="T36" fmla="*/ 586 w 1673"/>
                <a:gd name="T37" fmla="*/ 229 h 467"/>
                <a:gd name="T38" fmla="*/ 636 w 1673"/>
                <a:gd name="T39" fmla="*/ 242 h 467"/>
                <a:gd name="T40" fmla="*/ 679 w 1673"/>
                <a:gd name="T41" fmla="*/ 263 h 467"/>
                <a:gd name="T42" fmla="*/ 710 w 1673"/>
                <a:gd name="T43" fmla="*/ 267 h 467"/>
                <a:gd name="T44" fmla="*/ 737 w 1673"/>
                <a:gd name="T45" fmla="*/ 267 h 467"/>
                <a:gd name="T46" fmla="*/ 762 w 1673"/>
                <a:gd name="T47" fmla="*/ 281 h 467"/>
                <a:gd name="T48" fmla="*/ 797 w 1673"/>
                <a:gd name="T49" fmla="*/ 273 h 467"/>
                <a:gd name="T50" fmla="*/ 830 w 1673"/>
                <a:gd name="T51" fmla="*/ 273 h 467"/>
                <a:gd name="T52" fmla="*/ 863 w 1673"/>
                <a:gd name="T53" fmla="*/ 252 h 467"/>
                <a:gd name="T54" fmla="*/ 901 w 1673"/>
                <a:gd name="T55" fmla="*/ 238 h 467"/>
                <a:gd name="T56" fmla="*/ 940 w 1673"/>
                <a:gd name="T57" fmla="*/ 238 h 467"/>
                <a:gd name="T58" fmla="*/ 965 w 1673"/>
                <a:gd name="T59" fmla="*/ 256 h 467"/>
                <a:gd name="T60" fmla="*/ 956 w 1673"/>
                <a:gd name="T61" fmla="*/ 283 h 467"/>
                <a:gd name="T62" fmla="*/ 952 w 1673"/>
                <a:gd name="T63" fmla="*/ 314 h 467"/>
                <a:gd name="T64" fmla="*/ 969 w 1673"/>
                <a:gd name="T65" fmla="*/ 343 h 467"/>
                <a:gd name="T66" fmla="*/ 979 w 1673"/>
                <a:gd name="T67" fmla="*/ 376 h 467"/>
                <a:gd name="T68" fmla="*/ 1016 w 1673"/>
                <a:gd name="T69" fmla="*/ 382 h 467"/>
                <a:gd name="T70" fmla="*/ 1047 w 1673"/>
                <a:gd name="T71" fmla="*/ 382 h 467"/>
                <a:gd name="T72" fmla="*/ 1062 w 1673"/>
                <a:gd name="T73" fmla="*/ 357 h 467"/>
                <a:gd name="T74" fmla="*/ 1080 w 1673"/>
                <a:gd name="T75" fmla="*/ 331 h 467"/>
                <a:gd name="T76" fmla="*/ 1091 w 1673"/>
                <a:gd name="T77" fmla="*/ 310 h 467"/>
                <a:gd name="T78" fmla="*/ 1126 w 1673"/>
                <a:gd name="T79" fmla="*/ 302 h 467"/>
                <a:gd name="T80" fmla="*/ 1161 w 1673"/>
                <a:gd name="T81" fmla="*/ 322 h 467"/>
                <a:gd name="T82" fmla="*/ 1182 w 1673"/>
                <a:gd name="T83" fmla="*/ 351 h 467"/>
                <a:gd name="T84" fmla="*/ 1217 w 1673"/>
                <a:gd name="T85" fmla="*/ 362 h 467"/>
                <a:gd name="T86" fmla="*/ 1264 w 1673"/>
                <a:gd name="T87" fmla="*/ 370 h 467"/>
                <a:gd name="T88" fmla="*/ 1299 w 1673"/>
                <a:gd name="T89" fmla="*/ 388 h 467"/>
                <a:gd name="T90" fmla="*/ 1334 w 1673"/>
                <a:gd name="T91" fmla="*/ 409 h 467"/>
                <a:gd name="T92" fmla="*/ 1372 w 1673"/>
                <a:gd name="T93" fmla="*/ 413 h 467"/>
                <a:gd name="T94" fmla="*/ 1407 w 1673"/>
                <a:gd name="T95" fmla="*/ 438 h 467"/>
                <a:gd name="T96" fmla="*/ 1438 w 1673"/>
                <a:gd name="T97" fmla="*/ 450 h 467"/>
                <a:gd name="T98" fmla="*/ 1477 w 1673"/>
                <a:gd name="T99" fmla="*/ 448 h 467"/>
                <a:gd name="T100" fmla="*/ 1516 w 1673"/>
                <a:gd name="T101" fmla="*/ 459 h 467"/>
                <a:gd name="T102" fmla="*/ 1553 w 1673"/>
                <a:gd name="T103" fmla="*/ 465 h 467"/>
                <a:gd name="T104" fmla="*/ 1578 w 1673"/>
                <a:gd name="T105" fmla="*/ 430 h 467"/>
                <a:gd name="T106" fmla="*/ 1609 w 1673"/>
                <a:gd name="T107" fmla="*/ 455 h 467"/>
                <a:gd name="T108" fmla="*/ 1649 w 1673"/>
                <a:gd name="T109" fmla="*/ 455 h 467"/>
                <a:gd name="T110" fmla="*/ 1673 w 1673"/>
                <a:gd name="T111" fmla="*/ 426 h 467"/>
                <a:gd name="T112" fmla="*/ 1659 w 1673"/>
                <a:gd name="T113" fmla="*/ 393 h 467"/>
                <a:gd name="T114" fmla="*/ 1651 w 1673"/>
                <a:gd name="T115" fmla="*/ 357 h 467"/>
                <a:gd name="T116" fmla="*/ 1642 w 1673"/>
                <a:gd name="T117" fmla="*/ 325 h 467"/>
                <a:gd name="T118" fmla="*/ 1626 w 1673"/>
                <a:gd name="T119" fmla="*/ 298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73" h="467">
                  <a:moveTo>
                    <a:pt x="0" y="41"/>
                  </a:moveTo>
                  <a:lnTo>
                    <a:pt x="2" y="41"/>
                  </a:lnTo>
                  <a:lnTo>
                    <a:pt x="4" y="41"/>
                  </a:lnTo>
                  <a:lnTo>
                    <a:pt x="6" y="41"/>
                  </a:lnTo>
                  <a:lnTo>
                    <a:pt x="8" y="39"/>
                  </a:lnTo>
                  <a:lnTo>
                    <a:pt x="10" y="37"/>
                  </a:lnTo>
                  <a:lnTo>
                    <a:pt x="12" y="37"/>
                  </a:lnTo>
                  <a:lnTo>
                    <a:pt x="14" y="35"/>
                  </a:lnTo>
                  <a:lnTo>
                    <a:pt x="16" y="33"/>
                  </a:lnTo>
                  <a:lnTo>
                    <a:pt x="18" y="33"/>
                  </a:lnTo>
                  <a:lnTo>
                    <a:pt x="20" y="29"/>
                  </a:lnTo>
                  <a:lnTo>
                    <a:pt x="18" y="29"/>
                  </a:lnTo>
                  <a:lnTo>
                    <a:pt x="18" y="27"/>
                  </a:lnTo>
                  <a:lnTo>
                    <a:pt x="18" y="25"/>
                  </a:lnTo>
                  <a:lnTo>
                    <a:pt x="18" y="23"/>
                  </a:lnTo>
                  <a:lnTo>
                    <a:pt x="20" y="23"/>
                  </a:lnTo>
                  <a:lnTo>
                    <a:pt x="22" y="23"/>
                  </a:lnTo>
                  <a:lnTo>
                    <a:pt x="24" y="23"/>
                  </a:lnTo>
                  <a:lnTo>
                    <a:pt x="25" y="25"/>
                  </a:lnTo>
                  <a:lnTo>
                    <a:pt x="29" y="23"/>
                  </a:lnTo>
                  <a:lnTo>
                    <a:pt x="31" y="23"/>
                  </a:lnTo>
                  <a:lnTo>
                    <a:pt x="33" y="21"/>
                  </a:lnTo>
                  <a:lnTo>
                    <a:pt x="35" y="19"/>
                  </a:lnTo>
                  <a:lnTo>
                    <a:pt x="37" y="17"/>
                  </a:lnTo>
                  <a:lnTo>
                    <a:pt x="39" y="15"/>
                  </a:lnTo>
                  <a:lnTo>
                    <a:pt x="41" y="15"/>
                  </a:lnTo>
                  <a:lnTo>
                    <a:pt x="43" y="15"/>
                  </a:lnTo>
                  <a:lnTo>
                    <a:pt x="47" y="15"/>
                  </a:lnTo>
                  <a:lnTo>
                    <a:pt x="49" y="13"/>
                  </a:lnTo>
                  <a:lnTo>
                    <a:pt x="51" y="13"/>
                  </a:lnTo>
                  <a:lnTo>
                    <a:pt x="53" y="12"/>
                  </a:lnTo>
                  <a:lnTo>
                    <a:pt x="55" y="13"/>
                  </a:lnTo>
                  <a:lnTo>
                    <a:pt x="56" y="15"/>
                  </a:lnTo>
                  <a:lnTo>
                    <a:pt x="58" y="15"/>
                  </a:lnTo>
                  <a:lnTo>
                    <a:pt x="60" y="15"/>
                  </a:lnTo>
                  <a:lnTo>
                    <a:pt x="60" y="13"/>
                  </a:lnTo>
                  <a:lnTo>
                    <a:pt x="60" y="12"/>
                  </a:lnTo>
                  <a:lnTo>
                    <a:pt x="62" y="10"/>
                  </a:lnTo>
                  <a:lnTo>
                    <a:pt x="62" y="8"/>
                  </a:lnTo>
                  <a:lnTo>
                    <a:pt x="62" y="6"/>
                  </a:lnTo>
                  <a:lnTo>
                    <a:pt x="62" y="4"/>
                  </a:lnTo>
                  <a:lnTo>
                    <a:pt x="64" y="2"/>
                  </a:lnTo>
                  <a:lnTo>
                    <a:pt x="66" y="2"/>
                  </a:lnTo>
                  <a:lnTo>
                    <a:pt x="68" y="2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82" y="6"/>
                  </a:lnTo>
                  <a:lnTo>
                    <a:pt x="86" y="6"/>
                  </a:lnTo>
                  <a:lnTo>
                    <a:pt x="87" y="6"/>
                  </a:lnTo>
                  <a:lnTo>
                    <a:pt x="89" y="6"/>
                  </a:lnTo>
                  <a:lnTo>
                    <a:pt x="91" y="6"/>
                  </a:lnTo>
                  <a:lnTo>
                    <a:pt x="93" y="6"/>
                  </a:lnTo>
                  <a:lnTo>
                    <a:pt x="95" y="8"/>
                  </a:lnTo>
                  <a:lnTo>
                    <a:pt x="95" y="10"/>
                  </a:lnTo>
                  <a:lnTo>
                    <a:pt x="97" y="10"/>
                  </a:lnTo>
                  <a:lnTo>
                    <a:pt x="99" y="12"/>
                  </a:lnTo>
                  <a:lnTo>
                    <a:pt x="101" y="10"/>
                  </a:lnTo>
                  <a:lnTo>
                    <a:pt x="103" y="10"/>
                  </a:lnTo>
                  <a:lnTo>
                    <a:pt x="105" y="8"/>
                  </a:lnTo>
                  <a:lnTo>
                    <a:pt x="109" y="8"/>
                  </a:lnTo>
                  <a:lnTo>
                    <a:pt x="113" y="6"/>
                  </a:lnTo>
                  <a:lnTo>
                    <a:pt x="115" y="6"/>
                  </a:lnTo>
                  <a:lnTo>
                    <a:pt x="117" y="6"/>
                  </a:lnTo>
                  <a:lnTo>
                    <a:pt x="120" y="6"/>
                  </a:lnTo>
                  <a:lnTo>
                    <a:pt x="124" y="6"/>
                  </a:lnTo>
                  <a:lnTo>
                    <a:pt x="126" y="8"/>
                  </a:lnTo>
                  <a:lnTo>
                    <a:pt x="128" y="8"/>
                  </a:lnTo>
                  <a:lnTo>
                    <a:pt x="130" y="8"/>
                  </a:lnTo>
                  <a:lnTo>
                    <a:pt x="134" y="10"/>
                  </a:lnTo>
                  <a:lnTo>
                    <a:pt x="138" y="12"/>
                  </a:lnTo>
                  <a:lnTo>
                    <a:pt x="142" y="12"/>
                  </a:lnTo>
                  <a:lnTo>
                    <a:pt x="144" y="13"/>
                  </a:lnTo>
                  <a:lnTo>
                    <a:pt x="146" y="13"/>
                  </a:lnTo>
                  <a:lnTo>
                    <a:pt x="148" y="15"/>
                  </a:lnTo>
                  <a:lnTo>
                    <a:pt x="151" y="15"/>
                  </a:lnTo>
                  <a:lnTo>
                    <a:pt x="153" y="17"/>
                  </a:lnTo>
                  <a:lnTo>
                    <a:pt x="157" y="17"/>
                  </a:lnTo>
                  <a:lnTo>
                    <a:pt x="161" y="19"/>
                  </a:lnTo>
                  <a:lnTo>
                    <a:pt x="163" y="19"/>
                  </a:lnTo>
                  <a:lnTo>
                    <a:pt x="163" y="21"/>
                  </a:lnTo>
                  <a:lnTo>
                    <a:pt x="163" y="23"/>
                  </a:lnTo>
                  <a:lnTo>
                    <a:pt x="163" y="25"/>
                  </a:lnTo>
                  <a:lnTo>
                    <a:pt x="163" y="27"/>
                  </a:lnTo>
                  <a:lnTo>
                    <a:pt x="161" y="29"/>
                  </a:lnTo>
                  <a:lnTo>
                    <a:pt x="161" y="31"/>
                  </a:lnTo>
                  <a:lnTo>
                    <a:pt x="161" y="33"/>
                  </a:lnTo>
                  <a:lnTo>
                    <a:pt x="159" y="35"/>
                  </a:lnTo>
                  <a:lnTo>
                    <a:pt x="159" y="39"/>
                  </a:lnTo>
                  <a:lnTo>
                    <a:pt x="159" y="41"/>
                  </a:lnTo>
                  <a:lnTo>
                    <a:pt x="159" y="43"/>
                  </a:lnTo>
                  <a:lnTo>
                    <a:pt x="159" y="44"/>
                  </a:lnTo>
                  <a:lnTo>
                    <a:pt x="159" y="48"/>
                  </a:lnTo>
                  <a:lnTo>
                    <a:pt x="159" y="50"/>
                  </a:lnTo>
                  <a:lnTo>
                    <a:pt x="159" y="52"/>
                  </a:lnTo>
                  <a:lnTo>
                    <a:pt x="159" y="54"/>
                  </a:lnTo>
                  <a:lnTo>
                    <a:pt x="159" y="56"/>
                  </a:lnTo>
                  <a:lnTo>
                    <a:pt x="157" y="58"/>
                  </a:lnTo>
                  <a:lnTo>
                    <a:pt x="157" y="60"/>
                  </a:lnTo>
                  <a:lnTo>
                    <a:pt x="155" y="62"/>
                  </a:lnTo>
                  <a:lnTo>
                    <a:pt x="155" y="64"/>
                  </a:lnTo>
                  <a:lnTo>
                    <a:pt x="155" y="66"/>
                  </a:lnTo>
                  <a:lnTo>
                    <a:pt x="153" y="70"/>
                  </a:lnTo>
                  <a:lnTo>
                    <a:pt x="153" y="72"/>
                  </a:lnTo>
                  <a:lnTo>
                    <a:pt x="151" y="72"/>
                  </a:lnTo>
                  <a:lnTo>
                    <a:pt x="151" y="75"/>
                  </a:lnTo>
                  <a:lnTo>
                    <a:pt x="153" y="77"/>
                  </a:lnTo>
                  <a:lnTo>
                    <a:pt x="153" y="81"/>
                  </a:lnTo>
                  <a:lnTo>
                    <a:pt x="155" y="83"/>
                  </a:lnTo>
                  <a:lnTo>
                    <a:pt x="157" y="85"/>
                  </a:lnTo>
                  <a:lnTo>
                    <a:pt x="159" y="85"/>
                  </a:lnTo>
                  <a:lnTo>
                    <a:pt x="161" y="83"/>
                  </a:lnTo>
                  <a:lnTo>
                    <a:pt x="163" y="83"/>
                  </a:lnTo>
                  <a:lnTo>
                    <a:pt x="167" y="85"/>
                  </a:lnTo>
                  <a:lnTo>
                    <a:pt x="169" y="85"/>
                  </a:lnTo>
                  <a:lnTo>
                    <a:pt x="171" y="87"/>
                  </a:lnTo>
                  <a:lnTo>
                    <a:pt x="173" y="87"/>
                  </a:lnTo>
                  <a:lnTo>
                    <a:pt x="175" y="87"/>
                  </a:lnTo>
                  <a:lnTo>
                    <a:pt x="177" y="89"/>
                  </a:lnTo>
                  <a:lnTo>
                    <a:pt x="179" y="91"/>
                  </a:lnTo>
                  <a:lnTo>
                    <a:pt x="184" y="91"/>
                  </a:lnTo>
                  <a:lnTo>
                    <a:pt x="186" y="91"/>
                  </a:lnTo>
                  <a:lnTo>
                    <a:pt x="192" y="93"/>
                  </a:lnTo>
                  <a:lnTo>
                    <a:pt x="194" y="93"/>
                  </a:lnTo>
                  <a:lnTo>
                    <a:pt x="196" y="93"/>
                  </a:lnTo>
                  <a:lnTo>
                    <a:pt x="198" y="93"/>
                  </a:lnTo>
                  <a:lnTo>
                    <a:pt x="200" y="91"/>
                  </a:lnTo>
                  <a:lnTo>
                    <a:pt x="202" y="89"/>
                  </a:lnTo>
                  <a:lnTo>
                    <a:pt x="204" y="87"/>
                  </a:lnTo>
                  <a:lnTo>
                    <a:pt x="206" y="85"/>
                  </a:lnTo>
                  <a:lnTo>
                    <a:pt x="208" y="83"/>
                  </a:lnTo>
                  <a:lnTo>
                    <a:pt x="212" y="81"/>
                  </a:lnTo>
                  <a:lnTo>
                    <a:pt x="213" y="79"/>
                  </a:lnTo>
                  <a:lnTo>
                    <a:pt x="215" y="77"/>
                  </a:lnTo>
                  <a:lnTo>
                    <a:pt x="217" y="75"/>
                  </a:lnTo>
                  <a:lnTo>
                    <a:pt x="219" y="75"/>
                  </a:lnTo>
                  <a:lnTo>
                    <a:pt x="223" y="75"/>
                  </a:lnTo>
                  <a:lnTo>
                    <a:pt x="225" y="75"/>
                  </a:lnTo>
                  <a:lnTo>
                    <a:pt x="227" y="75"/>
                  </a:lnTo>
                  <a:lnTo>
                    <a:pt x="229" y="75"/>
                  </a:lnTo>
                  <a:lnTo>
                    <a:pt x="231" y="75"/>
                  </a:lnTo>
                  <a:lnTo>
                    <a:pt x="233" y="75"/>
                  </a:lnTo>
                  <a:lnTo>
                    <a:pt x="237" y="77"/>
                  </a:lnTo>
                  <a:lnTo>
                    <a:pt x="239" y="77"/>
                  </a:lnTo>
                  <a:lnTo>
                    <a:pt x="243" y="77"/>
                  </a:lnTo>
                  <a:lnTo>
                    <a:pt x="244" y="77"/>
                  </a:lnTo>
                  <a:lnTo>
                    <a:pt x="246" y="77"/>
                  </a:lnTo>
                  <a:lnTo>
                    <a:pt x="248" y="77"/>
                  </a:lnTo>
                  <a:lnTo>
                    <a:pt x="250" y="79"/>
                  </a:lnTo>
                  <a:lnTo>
                    <a:pt x="252" y="79"/>
                  </a:lnTo>
                  <a:lnTo>
                    <a:pt x="256" y="81"/>
                  </a:lnTo>
                  <a:lnTo>
                    <a:pt x="260" y="83"/>
                  </a:lnTo>
                  <a:lnTo>
                    <a:pt x="262" y="83"/>
                  </a:lnTo>
                  <a:lnTo>
                    <a:pt x="266" y="85"/>
                  </a:lnTo>
                  <a:lnTo>
                    <a:pt x="268" y="85"/>
                  </a:lnTo>
                  <a:lnTo>
                    <a:pt x="272" y="85"/>
                  </a:lnTo>
                  <a:lnTo>
                    <a:pt x="274" y="87"/>
                  </a:lnTo>
                  <a:lnTo>
                    <a:pt x="275" y="87"/>
                  </a:lnTo>
                  <a:lnTo>
                    <a:pt x="275" y="89"/>
                  </a:lnTo>
                  <a:lnTo>
                    <a:pt x="277" y="91"/>
                  </a:lnTo>
                  <a:lnTo>
                    <a:pt x="277" y="93"/>
                  </a:lnTo>
                  <a:lnTo>
                    <a:pt x="277" y="95"/>
                  </a:lnTo>
                  <a:lnTo>
                    <a:pt x="281" y="97"/>
                  </a:lnTo>
                  <a:lnTo>
                    <a:pt x="283" y="99"/>
                  </a:lnTo>
                  <a:lnTo>
                    <a:pt x="287" y="101"/>
                  </a:lnTo>
                  <a:lnTo>
                    <a:pt x="291" y="101"/>
                  </a:lnTo>
                  <a:lnTo>
                    <a:pt x="295" y="101"/>
                  </a:lnTo>
                  <a:lnTo>
                    <a:pt x="301" y="103"/>
                  </a:lnTo>
                  <a:lnTo>
                    <a:pt x="303" y="103"/>
                  </a:lnTo>
                  <a:lnTo>
                    <a:pt x="306" y="103"/>
                  </a:lnTo>
                  <a:lnTo>
                    <a:pt x="310" y="105"/>
                  </a:lnTo>
                  <a:lnTo>
                    <a:pt x="314" y="105"/>
                  </a:lnTo>
                  <a:lnTo>
                    <a:pt x="318" y="105"/>
                  </a:lnTo>
                  <a:lnTo>
                    <a:pt x="322" y="103"/>
                  </a:lnTo>
                  <a:lnTo>
                    <a:pt x="324" y="103"/>
                  </a:lnTo>
                  <a:lnTo>
                    <a:pt x="326" y="101"/>
                  </a:lnTo>
                  <a:lnTo>
                    <a:pt x="330" y="101"/>
                  </a:lnTo>
                  <a:lnTo>
                    <a:pt x="332" y="103"/>
                  </a:lnTo>
                  <a:lnTo>
                    <a:pt x="334" y="105"/>
                  </a:lnTo>
                  <a:lnTo>
                    <a:pt x="336" y="105"/>
                  </a:lnTo>
                  <a:lnTo>
                    <a:pt x="339" y="108"/>
                  </a:lnTo>
                  <a:lnTo>
                    <a:pt x="341" y="112"/>
                  </a:lnTo>
                  <a:lnTo>
                    <a:pt x="341" y="116"/>
                  </a:lnTo>
                  <a:lnTo>
                    <a:pt x="341" y="122"/>
                  </a:lnTo>
                  <a:lnTo>
                    <a:pt x="345" y="126"/>
                  </a:lnTo>
                  <a:lnTo>
                    <a:pt x="345" y="130"/>
                  </a:lnTo>
                  <a:lnTo>
                    <a:pt x="349" y="134"/>
                  </a:lnTo>
                  <a:lnTo>
                    <a:pt x="351" y="136"/>
                  </a:lnTo>
                  <a:lnTo>
                    <a:pt x="353" y="139"/>
                  </a:lnTo>
                  <a:lnTo>
                    <a:pt x="355" y="143"/>
                  </a:lnTo>
                  <a:lnTo>
                    <a:pt x="355" y="145"/>
                  </a:lnTo>
                  <a:lnTo>
                    <a:pt x="357" y="145"/>
                  </a:lnTo>
                  <a:lnTo>
                    <a:pt x="359" y="145"/>
                  </a:lnTo>
                  <a:lnTo>
                    <a:pt x="363" y="149"/>
                  </a:lnTo>
                  <a:lnTo>
                    <a:pt x="365" y="153"/>
                  </a:lnTo>
                  <a:lnTo>
                    <a:pt x="370" y="159"/>
                  </a:lnTo>
                  <a:lnTo>
                    <a:pt x="370" y="161"/>
                  </a:lnTo>
                  <a:lnTo>
                    <a:pt x="368" y="165"/>
                  </a:lnTo>
                  <a:lnTo>
                    <a:pt x="368" y="167"/>
                  </a:lnTo>
                  <a:lnTo>
                    <a:pt x="368" y="170"/>
                  </a:lnTo>
                  <a:lnTo>
                    <a:pt x="367" y="172"/>
                  </a:lnTo>
                  <a:lnTo>
                    <a:pt x="365" y="174"/>
                  </a:lnTo>
                  <a:lnTo>
                    <a:pt x="363" y="176"/>
                  </a:lnTo>
                  <a:lnTo>
                    <a:pt x="363" y="180"/>
                  </a:lnTo>
                  <a:lnTo>
                    <a:pt x="365" y="182"/>
                  </a:lnTo>
                  <a:lnTo>
                    <a:pt x="365" y="186"/>
                  </a:lnTo>
                  <a:lnTo>
                    <a:pt x="368" y="188"/>
                  </a:lnTo>
                  <a:lnTo>
                    <a:pt x="372" y="188"/>
                  </a:lnTo>
                  <a:lnTo>
                    <a:pt x="374" y="190"/>
                  </a:lnTo>
                  <a:lnTo>
                    <a:pt x="378" y="192"/>
                  </a:lnTo>
                  <a:lnTo>
                    <a:pt x="382" y="192"/>
                  </a:lnTo>
                  <a:lnTo>
                    <a:pt x="384" y="192"/>
                  </a:lnTo>
                  <a:lnTo>
                    <a:pt x="388" y="192"/>
                  </a:lnTo>
                  <a:lnTo>
                    <a:pt x="390" y="192"/>
                  </a:lnTo>
                  <a:lnTo>
                    <a:pt x="392" y="194"/>
                  </a:lnTo>
                  <a:lnTo>
                    <a:pt x="394" y="196"/>
                  </a:lnTo>
                  <a:lnTo>
                    <a:pt x="396" y="198"/>
                  </a:lnTo>
                  <a:lnTo>
                    <a:pt x="398" y="201"/>
                  </a:lnTo>
                  <a:lnTo>
                    <a:pt x="399" y="203"/>
                  </a:lnTo>
                  <a:lnTo>
                    <a:pt x="403" y="209"/>
                  </a:lnTo>
                  <a:lnTo>
                    <a:pt x="405" y="213"/>
                  </a:lnTo>
                  <a:lnTo>
                    <a:pt x="407" y="215"/>
                  </a:lnTo>
                  <a:lnTo>
                    <a:pt x="411" y="217"/>
                  </a:lnTo>
                  <a:lnTo>
                    <a:pt x="413" y="217"/>
                  </a:lnTo>
                  <a:lnTo>
                    <a:pt x="417" y="215"/>
                  </a:lnTo>
                  <a:lnTo>
                    <a:pt x="419" y="213"/>
                  </a:lnTo>
                  <a:lnTo>
                    <a:pt x="423" y="211"/>
                  </a:lnTo>
                  <a:lnTo>
                    <a:pt x="425" y="211"/>
                  </a:lnTo>
                  <a:lnTo>
                    <a:pt x="430" y="211"/>
                  </a:lnTo>
                  <a:lnTo>
                    <a:pt x="434" y="211"/>
                  </a:lnTo>
                  <a:lnTo>
                    <a:pt x="438" y="209"/>
                  </a:lnTo>
                  <a:lnTo>
                    <a:pt x="442" y="207"/>
                  </a:lnTo>
                  <a:lnTo>
                    <a:pt x="444" y="205"/>
                  </a:lnTo>
                  <a:lnTo>
                    <a:pt x="446" y="203"/>
                  </a:lnTo>
                  <a:lnTo>
                    <a:pt x="450" y="205"/>
                  </a:lnTo>
                  <a:lnTo>
                    <a:pt x="452" y="203"/>
                  </a:lnTo>
                  <a:lnTo>
                    <a:pt x="454" y="203"/>
                  </a:lnTo>
                  <a:lnTo>
                    <a:pt x="456" y="205"/>
                  </a:lnTo>
                  <a:lnTo>
                    <a:pt x="458" y="205"/>
                  </a:lnTo>
                  <a:lnTo>
                    <a:pt x="460" y="205"/>
                  </a:lnTo>
                  <a:lnTo>
                    <a:pt x="462" y="203"/>
                  </a:lnTo>
                  <a:lnTo>
                    <a:pt x="463" y="205"/>
                  </a:lnTo>
                  <a:lnTo>
                    <a:pt x="463" y="207"/>
                  </a:lnTo>
                  <a:lnTo>
                    <a:pt x="462" y="209"/>
                  </a:lnTo>
                  <a:lnTo>
                    <a:pt x="463" y="211"/>
                  </a:lnTo>
                  <a:lnTo>
                    <a:pt x="465" y="211"/>
                  </a:lnTo>
                  <a:lnTo>
                    <a:pt x="469" y="209"/>
                  </a:lnTo>
                  <a:lnTo>
                    <a:pt x="471" y="209"/>
                  </a:lnTo>
                  <a:lnTo>
                    <a:pt x="475" y="211"/>
                  </a:lnTo>
                  <a:lnTo>
                    <a:pt x="477" y="213"/>
                  </a:lnTo>
                  <a:lnTo>
                    <a:pt x="481" y="215"/>
                  </a:lnTo>
                  <a:lnTo>
                    <a:pt x="485" y="213"/>
                  </a:lnTo>
                  <a:lnTo>
                    <a:pt x="487" y="211"/>
                  </a:lnTo>
                  <a:lnTo>
                    <a:pt x="489" y="209"/>
                  </a:lnTo>
                  <a:lnTo>
                    <a:pt x="489" y="207"/>
                  </a:lnTo>
                  <a:lnTo>
                    <a:pt x="487" y="207"/>
                  </a:lnTo>
                  <a:lnTo>
                    <a:pt x="487" y="205"/>
                  </a:lnTo>
                  <a:lnTo>
                    <a:pt x="489" y="203"/>
                  </a:lnTo>
                  <a:lnTo>
                    <a:pt x="491" y="203"/>
                  </a:lnTo>
                  <a:lnTo>
                    <a:pt x="493" y="205"/>
                  </a:lnTo>
                  <a:lnTo>
                    <a:pt x="496" y="207"/>
                  </a:lnTo>
                  <a:lnTo>
                    <a:pt x="500" y="207"/>
                  </a:lnTo>
                  <a:lnTo>
                    <a:pt x="504" y="205"/>
                  </a:lnTo>
                  <a:lnTo>
                    <a:pt x="508" y="203"/>
                  </a:lnTo>
                  <a:lnTo>
                    <a:pt x="512" y="203"/>
                  </a:lnTo>
                  <a:lnTo>
                    <a:pt x="518" y="205"/>
                  </a:lnTo>
                  <a:lnTo>
                    <a:pt x="524" y="205"/>
                  </a:lnTo>
                  <a:lnTo>
                    <a:pt x="525" y="207"/>
                  </a:lnTo>
                  <a:lnTo>
                    <a:pt x="531" y="205"/>
                  </a:lnTo>
                  <a:lnTo>
                    <a:pt x="537" y="205"/>
                  </a:lnTo>
                  <a:lnTo>
                    <a:pt x="541" y="207"/>
                  </a:lnTo>
                  <a:lnTo>
                    <a:pt x="543" y="209"/>
                  </a:lnTo>
                  <a:lnTo>
                    <a:pt x="547" y="209"/>
                  </a:lnTo>
                  <a:lnTo>
                    <a:pt x="551" y="213"/>
                  </a:lnTo>
                  <a:lnTo>
                    <a:pt x="555" y="215"/>
                  </a:lnTo>
                  <a:lnTo>
                    <a:pt x="558" y="221"/>
                  </a:lnTo>
                  <a:lnTo>
                    <a:pt x="560" y="223"/>
                  </a:lnTo>
                  <a:lnTo>
                    <a:pt x="564" y="223"/>
                  </a:lnTo>
                  <a:lnTo>
                    <a:pt x="570" y="223"/>
                  </a:lnTo>
                  <a:lnTo>
                    <a:pt x="574" y="223"/>
                  </a:lnTo>
                  <a:lnTo>
                    <a:pt x="580" y="225"/>
                  </a:lnTo>
                  <a:lnTo>
                    <a:pt x="584" y="227"/>
                  </a:lnTo>
                  <a:lnTo>
                    <a:pt x="586" y="229"/>
                  </a:lnTo>
                  <a:lnTo>
                    <a:pt x="589" y="231"/>
                  </a:lnTo>
                  <a:lnTo>
                    <a:pt x="593" y="231"/>
                  </a:lnTo>
                  <a:lnTo>
                    <a:pt x="597" y="229"/>
                  </a:lnTo>
                  <a:lnTo>
                    <a:pt x="601" y="231"/>
                  </a:lnTo>
                  <a:lnTo>
                    <a:pt x="605" y="232"/>
                  </a:lnTo>
                  <a:lnTo>
                    <a:pt x="611" y="234"/>
                  </a:lnTo>
                  <a:lnTo>
                    <a:pt x="615" y="236"/>
                  </a:lnTo>
                  <a:lnTo>
                    <a:pt x="617" y="236"/>
                  </a:lnTo>
                  <a:lnTo>
                    <a:pt x="620" y="238"/>
                  </a:lnTo>
                  <a:lnTo>
                    <a:pt x="624" y="238"/>
                  </a:lnTo>
                  <a:lnTo>
                    <a:pt x="626" y="236"/>
                  </a:lnTo>
                  <a:lnTo>
                    <a:pt x="628" y="236"/>
                  </a:lnTo>
                  <a:lnTo>
                    <a:pt x="632" y="236"/>
                  </a:lnTo>
                  <a:lnTo>
                    <a:pt x="634" y="240"/>
                  </a:lnTo>
                  <a:lnTo>
                    <a:pt x="636" y="242"/>
                  </a:lnTo>
                  <a:lnTo>
                    <a:pt x="640" y="246"/>
                  </a:lnTo>
                  <a:lnTo>
                    <a:pt x="644" y="248"/>
                  </a:lnTo>
                  <a:lnTo>
                    <a:pt x="646" y="254"/>
                  </a:lnTo>
                  <a:lnTo>
                    <a:pt x="648" y="256"/>
                  </a:lnTo>
                  <a:lnTo>
                    <a:pt x="648" y="262"/>
                  </a:lnTo>
                  <a:lnTo>
                    <a:pt x="649" y="265"/>
                  </a:lnTo>
                  <a:lnTo>
                    <a:pt x="653" y="267"/>
                  </a:lnTo>
                  <a:lnTo>
                    <a:pt x="655" y="267"/>
                  </a:lnTo>
                  <a:lnTo>
                    <a:pt x="659" y="267"/>
                  </a:lnTo>
                  <a:lnTo>
                    <a:pt x="669" y="265"/>
                  </a:lnTo>
                  <a:lnTo>
                    <a:pt x="671" y="267"/>
                  </a:lnTo>
                  <a:lnTo>
                    <a:pt x="673" y="267"/>
                  </a:lnTo>
                  <a:lnTo>
                    <a:pt x="673" y="269"/>
                  </a:lnTo>
                  <a:lnTo>
                    <a:pt x="677" y="265"/>
                  </a:lnTo>
                  <a:lnTo>
                    <a:pt x="679" y="263"/>
                  </a:lnTo>
                  <a:lnTo>
                    <a:pt x="680" y="263"/>
                  </a:lnTo>
                  <a:lnTo>
                    <a:pt x="682" y="263"/>
                  </a:lnTo>
                  <a:lnTo>
                    <a:pt x="684" y="263"/>
                  </a:lnTo>
                  <a:lnTo>
                    <a:pt x="686" y="263"/>
                  </a:lnTo>
                  <a:lnTo>
                    <a:pt x="688" y="263"/>
                  </a:lnTo>
                  <a:lnTo>
                    <a:pt x="690" y="265"/>
                  </a:lnTo>
                  <a:lnTo>
                    <a:pt x="692" y="265"/>
                  </a:lnTo>
                  <a:lnTo>
                    <a:pt x="694" y="263"/>
                  </a:lnTo>
                  <a:lnTo>
                    <a:pt x="696" y="263"/>
                  </a:lnTo>
                  <a:lnTo>
                    <a:pt x="698" y="265"/>
                  </a:lnTo>
                  <a:lnTo>
                    <a:pt x="700" y="265"/>
                  </a:lnTo>
                  <a:lnTo>
                    <a:pt x="704" y="265"/>
                  </a:lnTo>
                  <a:lnTo>
                    <a:pt x="706" y="267"/>
                  </a:lnTo>
                  <a:lnTo>
                    <a:pt x="708" y="267"/>
                  </a:lnTo>
                  <a:lnTo>
                    <a:pt x="710" y="267"/>
                  </a:lnTo>
                  <a:lnTo>
                    <a:pt x="711" y="269"/>
                  </a:lnTo>
                  <a:lnTo>
                    <a:pt x="713" y="269"/>
                  </a:lnTo>
                  <a:lnTo>
                    <a:pt x="715" y="271"/>
                  </a:lnTo>
                  <a:lnTo>
                    <a:pt x="719" y="273"/>
                  </a:lnTo>
                  <a:lnTo>
                    <a:pt x="721" y="273"/>
                  </a:lnTo>
                  <a:lnTo>
                    <a:pt x="721" y="275"/>
                  </a:lnTo>
                  <a:lnTo>
                    <a:pt x="723" y="275"/>
                  </a:lnTo>
                  <a:lnTo>
                    <a:pt x="723" y="273"/>
                  </a:lnTo>
                  <a:lnTo>
                    <a:pt x="725" y="273"/>
                  </a:lnTo>
                  <a:lnTo>
                    <a:pt x="727" y="273"/>
                  </a:lnTo>
                  <a:lnTo>
                    <a:pt x="729" y="271"/>
                  </a:lnTo>
                  <a:lnTo>
                    <a:pt x="731" y="269"/>
                  </a:lnTo>
                  <a:lnTo>
                    <a:pt x="733" y="267"/>
                  </a:lnTo>
                  <a:lnTo>
                    <a:pt x="735" y="267"/>
                  </a:lnTo>
                  <a:lnTo>
                    <a:pt x="737" y="267"/>
                  </a:lnTo>
                  <a:lnTo>
                    <a:pt x="739" y="267"/>
                  </a:lnTo>
                  <a:lnTo>
                    <a:pt x="741" y="267"/>
                  </a:lnTo>
                  <a:lnTo>
                    <a:pt x="741" y="269"/>
                  </a:lnTo>
                  <a:lnTo>
                    <a:pt x="742" y="269"/>
                  </a:lnTo>
                  <a:lnTo>
                    <a:pt x="744" y="273"/>
                  </a:lnTo>
                  <a:lnTo>
                    <a:pt x="746" y="273"/>
                  </a:lnTo>
                  <a:lnTo>
                    <a:pt x="748" y="275"/>
                  </a:lnTo>
                  <a:lnTo>
                    <a:pt x="748" y="277"/>
                  </a:lnTo>
                  <a:lnTo>
                    <a:pt x="750" y="277"/>
                  </a:lnTo>
                  <a:lnTo>
                    <a:pt x="750" y="279"/>
                  </a:lnTo>
                  <a:lnTo>
                    <a:pt x="754" y="279"/>
                  </a:lnTo>
                  <a:lnTo>
                    <a:pt x="756" y="279"/>
                  </a:lnTo>
                  <a:lnTo>
                    <a:pt x="758" y="281"/>
                  </a:lnTo>
                  <a:lnTo>
                    <a:pt x="760" y="281"/>
                  </a:lnTo>
                  <a:lnTo>
                    <a:pt x="762" y="281"/>
                  </a:lnTo>
                  <a:lnTo>
                    <a:pt x="764" y="281"/>
                  </a:lnTo>
                  <a:lnTo>
                    <a:pt x="766" y="281"/>
                  </a:lnTo>
                  <a:lnTo>
                    <a:pt x="768" y="281"/>
                  </a:lnTo>
                  <a:lnTo>
                    <a:pt x="770" y="281"/>
                  </a:lnTo>
                  <a:lnTo>
                    <a:pt x="772" y="281"/>
                  </a:lnTo>
                  <a:lnTo>
                    <a:pt x="774" y="279"/>
                  </a:lnTo>
                  <a:lnTo>
                    <a:pt x="775" y="277"/>
                  </a:lnTo>
                  <a:lnTo>
                    <a:pt x="779" y="277"/>
                  </a:lnTo>
                  <a:lnTo>
                    <a:pt x="783" y="275"/>
                  </a:lnTo>
                  <a:lnTo>
                    <a:pt x="785" y="275"/>
                  </a:lnTo>
                  <a:lnTo>
                    <a:pt x="787" y="273"/>
                  </a:lnTo>
                  <a:lnTo>
                    <a:pt x="791" y="273"/>
                  </a:lnTo>
                  <a:lnTo>
                    <a:pt x="793" y="273"/>
                  </a:lnTo>
                  <a:lnTo>
                    <a:pt x="795" y="273"/>
                  </a:lnTo>
                  <a:lnTo>
                    <a:pt x="797" y="273"/>
                  </a:lnTo>
                  <a:lnTo>
                    <a:pt x="799" y="273"/>
                  </a:lnTo>
                  <a:lnTo>
                    <a:pt x="801" y="271"/>
                  </a:lnTo>
                  <a:lnTo>
                    <a:pt x="805" y="271"/>
                  </a:lnTo>
                  <a:lnTo>
                    <a:pt x="806" y="271"/>
                  </a:lnTo>
                  <a:lnTo>
                    <a:pt x="808" y="271"/>
                  </a:lnTo>
                  <a:lnTo>
                    <a:pt x="810" y="271"/>
                  </a:lnTo>
                  <a:lnTo>
                    <a:pt x="812" y="271"/>
                  </a:lnTo>
                  <a:lnTo>
                    <a:pt x="816" y="271"/>
                  </a:lnTo>
                  <a:lnTo>
                    <a:pt x="818" y="273"/>
                  </a:lnTo>
                  <a:lnTo>
                    <a:pt x="820" y="273"/>
                  </a:lnTo>
                  <a:lnTo>
                    <a:pt x="822" y="273"/>
                  </a:lnTo>
                  <a:lnTo>
                    <a:pt x="824" y="273"/>
                  </a:lnTo>
                  <a:lnTo>
                    <a:pt x="826" y="273"/>
                  </a:lnTo>
                  <a:lnTo>
                    <a:pt x="828" y="273"/>
                  </a:lnTo>
                  <a:lnTo>
                    <a:pt x="830" y="273"/>
                  </a:lnTo>
                  <a:lnTo>
                    <a:pt x="832" y="271"/>
                  </a:lnTo>
                  <a:lnTo>
                    <a:pt x="834" y="267"/>
                  </a:lnTo>
                  <a:lnTo>
                    <a:pt x="836" y="265"/>
                  </a:lnTo>
                  <a:lnTo>
                    <a:pt x="837" y="263"/>
                  </a:lnTo>
                  <a:lnTo>
                    <a:pt x="837" y="262"/>
                  </a:lnTo>
                  <a:lnTo>
                    <a:pt x="839" y="258"/>
                  </a:lnTo>
                  <a:lnTo>
                    <a:pt x="841" y="256"/>
                  </a:lnTo>
                  <a:lnTo>
                    <a:pt x="845" y="256"/>
                  </a:lnTo>
                  <a:lnTo>
                    <a:pt x="847" y="254"/>
                  </a:lnTo>
                  <a:lnTo>
                    <a:pt x="849" y="254"/>
                  </a:lnTo>
                  <a:lnTo>
                    <a:pt x="851" y="254"/>
                  </a:lnTo>
                  <a:lnTo>
                    <a:pt x="855" y="254"/>
                  </a:lnTo>
                  <a:lnTo>
                    <a:pt x="857" y="254"/>
                  </a:lnTo>
                  <a:lnTo>
                    <a:pt x="861" y="254"/>
                  </a:lnTo>
                  <a:lnTo>
                    <a:pt x="863" y="252"/>
                  </a:lnTo>
                  <a:lnTo>
                    <a:pt x="865" y="252"/>
                  </a:lnTo>
                  <a:lnTo>
                    <a:pt x="868" y="250"/>
                  </a:lnTo>
                  <a:lnTo>
                    <a:pt x="870" y="250"/>
                  </a:lnTo>
                  <a:lnTo>
                    <a:pt x="876" y="248"/>
                  </a:lnTo>
                  <a:lnTo>
                    <a:pt x="878" y="248"/>
                  </a:lnTo>
                  <a:lnTo>
                    <a:pt x="880" y="248"/>
                  </a:lnTo>
                  <a:lnTo>
                    <a:pt x="884" y="248"/>
                  </a:lnTo>
                  <a:lnTo>
                    <a:pt x="886" y="246"/>
                  </a:lnTo>
                  <a:lnTo>
                    <a:pt x="888" y="246"/>
                  </a:lnTo>
                  <a:lnTo>
                    <a:pt x="892" y="246"/>
                  </a:lnTo>
                  <a:lnTo>
                    <a:pt x="894" y="244"/>
                  </a:lnTo>
                  <a:lnTo>
                    <a:pt x="896" y="242"/>
                  </a:lnTo>
                  <a:lnTo>
                    <a:pt x="898" y="240"/>
                  </a:lnTo>
                  <a:lnTo>
                    <a:pt x="899" y="240"/>
                  </a:lnTo>
                  <a:lnTo>
                    <a:pt x="901" y="238"/>
                  </a:lnTo>
                  <a:lnTo>
                    <a:pt x="903" y="238"/>
                  </a:lnTo>
                  <a:lnTo>
                    <a:pt x="905" y="238"/>
                  </a:lnTo>
                  <a:lnTo>
                    <a:pt x="907" y="236"/>
                  </a:lnTo>
                  <a:lnTo>
                    <a:pt x="911" y="236"/>
                  </a:lnTo>
                  <a:lnTo>
                    <a:pt x="915" y="236"/>
                  </a:lnTo>
                  <a:lnTo>
                    <a:pt x="915" y="234"/>
                  </a:lnTo>
                  <a:lnTo>
                    <a:pt x="921" y="232"/>
                  </a:lnTo>
                  <a:lnTo>
                    <a:pt x="925" y="232"/>
                  </a:lnTo>
                  <a:lnTo>
                    <a:pt x="927" y="232"/>
                  </a:lnTo>
                  <a:lnTo>
                    <a:pt x="929" y="232"/>
                  </a:lnTo>
                  <a:lnTo>
                    <a:pt x="932" y="234"/>
                  </a:lnTo>
                  <a:lnTo>
                    <a:pt x="934" y="234"/>
                  </a:lnTo>
                  <a:lnTo>
                    <a:pt x="936" y="236"/>
                  </a:lnTo>
                  <a:lnTo>
                    <a:pt x="938" y="236"/>
                  </a:lnTo>
                  <a:lnTo>
                    <a:pt x="940" y="238"/>
                  </a:lnTo>
                  <a:lnTo>
                    <a:pt x="942" y="238"/>
                  </a:lnTo>
                  <a:lnTo>
                    <a:pt x="944" y="240"/>
                  </a:lnTo>
                  <a:lnTo>
                    <a:pt x="946" y="240"/>
                  </a:lnTo>
                  <a:lnTo>
                    <a:pt x="948" y="240"/>
                  </a:lnTo>
                  <a:lnTo>
                    <a:pt x="952" y="242"/>
                  </a:lnTo>
                  <a:lnTo>
                    <a:pt x="954" y="242"/>
                  </a:lnTo>
                  <a:lnTo>
                    <a:pt x="958" y="244"/>
                  </a:lnTo>
                  <a:lnTo>
                    <a:pt x="960" y="244"/>
                  </a:lnTo>
                  <a:lnTo>
                    <a:pt x="961" y="244"/>
                  </a:lnTo>
                  <a:lnTo>
                    <a:pt x="963" y="246"/>
                  </a:lnTo>
                  <a:lnTo>
                    <a:pt x="965" y="248"/>
                  </a:lnTo>
                  <a:lnTo>
                    <a:pt x="965" y="250"/>
                  </a:lnTo>
                  <a:lnTo>
                    <a:pt x="965" y="252"/>
                  </a:lnTo>
                  <a:lnTo>
                    <a:pt x="965" y="254"/>
                  </a:lnTo>
                  <a:lnTo>
                    <a:pt x="965" y="256"/>
                  </a:lnTo>
                  <a:lnTo>
                    <a:pt x="965" y="258"/>
                  </a:lnTo>
                  <a:lnTo>
                    <a:pt x="965" y="260"/>
                  </a:lnTo>
                  <a:lnTo>
                    <a:pt x="967" y="262"/>
                  </a:lnTo>
                  <a:lnTo>
                    <a:pt x="967" y="263"/>
                  </a:lnTo>
                  <a:lnTo>
                    <a:pt x="967" y="265"/>
                  </a:lnTo>
                  <a:lnTo>
                    <a:pt x="965" y="267"/>
                  </a:lnTo>
                  <a:lnTo>
                    <a:pt x="965" y="269"/>
                  </a:lnTo>
                  <a:lnTo>
                    <a:pt x="963" y="271"/>
                  </a:lnTo>
                  <a:lnTo>
                    <a:pt x="961" y="273"/>
                  </a:lnTo>
                  <a:lnTo>
                    <a:pt x="961" y="275"/>
                  </a:lnTo>
                  <a:lnTo>
                    <a:pt x="960" y="277"/>
                  </a:lnTo>
                  <a:lnTo>
                    <a:pt x="960" y="279"/>
                  </a:lnTo>
                  <a:lnTo>
                    <a:pt x="958" y="279"/>
                  </a:lnTo>
                  <a:lnTo>
                    <a:pt x="956" y="281"/>
                  </a:lnTo>
                  <a:lnTo>
                    <a:pt x="956" y="283"/>
                  </a:lnTo>
                  <a:lnTo>
                    <a:pt x="954" y="285"/>
                  </a:lnTo>
                  <a:lnTo>
                    <a:pt x="954" y="287"/>
                  </a:lnTo>
                  <a:lnTo>
                    <a:pt x="952" y="289"/>
                  </a:lnTo>
                  <a:lnTo>
                    <a:pt x="952" y="291"/>
                  </a:lnTo>
                  <a:lnTo>
                    <a:pt x="952" y="293"/>
                  </a:lnTo>
                  <a:lnTo>
                    <a:pt x="950" y="294"/>
                  </a:lnTo>
                  <a:lnTo>
                    <a:pt x="950" y="296"/>
                  </a:lnTo>
                  <a:lnTo>
                    <a:pt x="950" y="298"/>
                  </a:lnTo>
                  <a:lnTo>
                    <a:pt x="948" y="300"/>
                  </a:lnTo>
                  <a:lnTo>
                    <a:pt x="948" y="304"/>
                  </a:lnTo>
                  <a:lnTo>
                    <a:pt x="948" y="306"/>
                  </a:lnTo>
                  <a:lnTo>
                    <a:pt x="948" y="308"/>
                  </a:lnTo>
                  <a:lnTo>
                    <a:pt x="950" y="310"/>
                  </a:lnTo>
                  <a:lnTo>
                    <a:pt x="950" y="312"/>
                  </a:lnTo>
                  <a:lnTo>
                    <a:pt x="952" y="314"/>
                  </a:lnTo>
                  <a:lnTo>
                    <a:pt x="952" y="316"/>
                  </a:lnTo>
                  <a:lnTo>
                    <a:pt x="954" y="318"/>
                  </a:lnTo>
                  <a:lnTo>
                    <a:pt x="954" y="322"/>
                  </a:lnTo>
                  <a:lnTo>
                    <a:pt x="954" y="324"/>
                  </a:lnTo>
                  <a:lnTo>
                    <a:pt x="956" y="325"/>
                  </a:lnTo>
                  <a:lnTo>
                    <a:pt x="956" y="327"/>
                  </a:lnTo>
                  <a:lnTo>
                    <a:pt x="958" y="329"/>
                  </a:lnTo>
                  <a:lnTo>
                    <a:pt x="960" y="331"/>
                  </a:lnTo>
                  <a:lnTo>
                    <a:pt x="963" y="331"/>
                  </a:lnTo>
                  <a:lnTo>
                    <a:pt x="963" y="333"/>
                  </a:lnTo>
                  <a:lnTo>
                    <a:pt x="965" y="333"/>
                  </a:lnTo>
                  <a:lnTo>
                    <a:pt x="967" y="335"/>
                  </a:lnTo>
                  <a:lnTo>
                    <a:pt x="967" y="337"/>
                  </a:lnTo>
                  <a:lnTo>
                    <a:pt x="969" y="339"/>
                  </a:lnTo>
                  <a:lnTo>
                    <a:pt x="969" y="343"/>
                  </a:lnTo>
                  <a:lnTo>
                    <a:pt x="969" y="347"/>
                  </a:lnTo>
                  <a:lnTo>
                    <a:pt x="971" y="349"/>
                  </a:lnTo>
                  <a:lnTo>
                    <a:pt x="971" y="351"/>
                  </a:lnTo>
                  <a:lnTo>
                    <a:pt x="969" y="353"/>
                  </a:lnTo>
                  <a:lnTo>
                    <a:pt x="969" y="355"/>
                  </a:lnTo>
                  <a:lnTo>
                    <a:pt x="969" y="357"/>
                  </a:lnTo>
                  <a:lnTo>
                    <a:pt x="971" y="358"/>
                  </a:lnTo>
                  <a:lnTo>
                    <a:pt x="971" y="360"/>
                  </a:lnTo>
                  <a:lnTo>
                    <a:pt x="971" y="362"/>
                  </a:lnTo>
                  <a:lnTo>
                    <a:pt x="973" y="366"/>
                  </a:lnTo>
                  <a:lnTo>
                    <a:pt x="975" y="368"/>
                  </a:lnTo>
                  <a:lnTo>
                    <a:pt x="975" y="370"/>
                  </a:lnTo>
                  <a:lnTo>
                    <a:pt x="977" y="372"/>
                  </a:lnTo>
                  <a:lnTo>
                    <a:pt x="977" y="374"/>
                  </a:lnTo>
                  <a:lnTo>
                    <a:pt x="979" y="376"/>
                  </a:lnTo>
                  <a:lnTo>
                    <a:pt x="981" y="378"/>
                  </a:lnTo>
                  <a:lnTo>
                    <a:pt x="983" y="378"/>
                  </a:lnTo>
                  <a:lnTo>
                    <a:pt x="985" y="378"/>
                  </a:lnTo>
                  <a:lnTo>
                    <a:pt x="987" y="376"/>
                  </a:lnTo>
                  <a:lnTo>
                    <a:pt x="989" y="376"/>
                  </a:lnTo>
                  <a:lnTo>
                    <a:pt x="991" y="374"/>
                  </a:lnTo>
                  <a:lnTo>
                    <a:pt x="992" y="374"/>
                  </a:lnTo>
                  <a:lnTo>
                    <a:pt x="994" y="374"/>
                  </a:lnTo>
                  <a:lnTo>
                    <a:pt x="1000" y="376"/>
                  </a:lnTo>
                  <a:lnTo>
                    <a:pt x="1002" y="378"/>
                  </a:lnTo>
                  <a:lnTo>
                    <a:pt x="1006" y="378"/>
                  </a:lnTo>
                  <a:lnTo>
                    <a:pt x="1008" y="380"/>
                  </a:lnTo>
                  <a:lnTo>
                    <a:pt x="1010" y="380"/>
                  </a:lnTo>
                  <a:lnTo>
                    <a:pt x="1014" y="382"/>
                  </a:lnTo>
                  <a:lnTo>
                    <a:pt x="1016" y="382"/>
                  </a:lnTo>
                  <a:lnTo>
                    <a:pt x="1018" y="382"/>
                  </a:lnTo>
                  <a:lnTo>
                    <a:pt x="1022" y="382"/>
                  </a:lnTo>
                  <a:lnTo>
                    <a:pt x="1023" y="382"/>
                  </a:lnTo>
                  <a:lnTo>
                    <a:pt x="1023" y="380"/>
                  </a:lnTo>
                  <a:lnTo>
                    <a:pt x="1025" y="380"/>
                  </a:lnTo>
                  <a:lnTo>
                    <a:pt x="1027" y="380"/>
                  </a:lnTo>
                  <a:lnTo>
                    <a:pt x="1027" y="382"/>
                  </a:lnTo>
                  <a:lnTo>
                    <a:pt x="1029" y="386"/>
                  </a:lnTo>
                  <a:lnTo>
                    <a:pt x="1031" y="386"/>
                  </a:lnTo>
                  <a:lnTo>
                    <a:pt x="1035" y="386"/>
                  </a:lnTo>
                  <a:lnTo>
                    <a:pt x="1037" y="384"/>
                  </a:lnTo>
                  <a:lnTo>
                    <a:pt x="1039" y="384"/>
                  </a:lnTo>
                  <a:lnTo>
                    <a:pt x="1043" y="384"/>
                  </a:lnTo>
                  <a:lnTo>
                    <a:pt x="1045" y="384"/>
                  </a:lnTo>
                  <a:lnTo>
                    <a:pt x="1047" y="382"/>
                  </a:lnTo>
                  <a:lnTo>
                    <a:pt x="1049" y="380"/>
                  </a:lnTo>
                  <a:lnTo>
                    <a:pt x="1049" y="378"/>
                  </a:lnTo>
                  <a:lnTo>
                    <a:pt x="1051" y="376"/>
                  </a:lnTo>
                  <a:lnTo>
                    <a:pt x="1051" y="374"/>
                  </a:lnTo>
                  <a:lnTo>
                    <a:pt x="1051" y="372"/>
                  </a:lnTo>
                  <a:lnTo>
                    <a:pt x="1051" y="368"/>
                  </a:lnTo>
                  <a:lnTo>
                    <a:pt x="1053" y="368"/>
                  </a:lnTo>
                  <a:lnTo>
                    <a:pt x="1053" y="364"/>
                  </a:lnTo>
                  <a:lnTo>
                    <a:pt x="1054" y="362"/>
                  </a:lnTo>
                  <a:lnTo>
                    <a:pt x="1054" y="360"/>
                  </a:lnTo>
                  <a:lnTo>
                    <a:pt x="1054" y="358"/>
                  </a:lnTo>
                  <a:lnTo>
                    <a:pt x="1056" y="358"/>
                  </a:lnTo>
                  <a:lnTo>
                    <a:pt x="1058" y="358"/>
                  </a:lnTo>
                  <a:lnTo>
                    <a:pt x="1060" y="357"/>
                  </a:lnTo>
                  <a:lnTo>
                    <a:pt x="1062" y="357"/>
                  </a:lnTo>
                  <a:lnTo>
                    <a:pt x="1062" y="355"/>
                  </a:lnTo>
                  <a:lnTo>
                    <a:pt x="1064" y="355"/>
                  </a:lnTo>
                  <a:lnTo>
                    <a:pt x="1064" y="353"/>
                  </a:lnTo>
                  <a:lnTo>
                    <a:pt x="1066" y="351"/>
                  </a:lnTo>
                  <a:lnTo>
                    <a:pt x="1066" y="349"/>
                  </a:lnTo>
                  <a:lnTo>
                    <a:pt x="1068" y="347"/>
                  </a:lnTo>
                  <a:lnTo>
                    <a:pt x="1068" y="345"/>
                  </a:lnTo>
                  <a:lnTo>
                    <a:pt x="1068" y="343"/>
                  </a:lnTo>
                  <a:lnTo>
                    <a:pt x="1070" y="341"/>
                  </a:lnTo>
                  <a:lnTo>
                    <a:pt x="1072" y="339"/>
                  </a:lnTo>
                  <a:lnTo>
                    <a:pt x="1074" y="337"/>
                  </a:lnTo>
                  <a:lnTo>
                    <a:pt x="1074" y="335"/>
                  </a:lnTo>
                  <a:lnTo>
                    <a:pt x="1076" y="333"/>
                  </a:lnTo>
                  <a:lnTo>
                    <a:pt x="1078" y="331"/>
                  </a:lnTo>
                  <a:lnTo>
                    <a:pt x="1080" y="331"/>
                  </a:lnTo>
                  <a:lnTo>
                    <a:pt x="1082" y="331"/>
                  </a:lnTo>
                  <a:lnTo>
                    <a:pt x="1082" y="329"/>
                  </a:lnTo>
                  <a:lnTo>
                    <a:pt x="1084" y="329"/>
                  </a:lnTo>
                  <a:lnTo>
                    <a:pt x="1085" y="329"/>
                  </a:lnTo>
                  <a:lnTo>
                    <a:pt x="1085" y="327"/>
                  </a:lnTo>
                  <a:lnTo>
                    <a:pt x="1085" y="325"/>
                  </a:lnTo>
                  <a:lnTo>
                    <a:pt x="1085" y="324"/>
                  </a:lnTo>
                  <a:lnTo>
                    <a:pt x="1085" y="322"/>
                  </a:lnTo>
                  <a:lnTo>
                    <a:pt x="1085" y="320"/>
                  </a:lnTo>
                  <a:lnTo>
                    <a:pt x="1085" y="318"/>
                  </a:lnTo>
                  <a:lnTo>
                    <a:pt x="1087" y="316"/>
                  </a:lnTo>
                  <a:lnTo>
                    <a:pt x="1089" y="316"/>
                  </a:lnTo>
                  <a:lnTo>
                    <a:pt x="1091" y="314"/>
                  </a:lnTo>
                  <a:lnTo>
                    <a:pt x="1091" y="312"/>
                  </a:lnTo>
                  <a:lnTo>
                    <a:pt x="1091" y="310"/>
                  </a:lnTo>
                  <a:lnTo>
                    <a:pt x="1093" y="308"/>
                  </a:lnTo>
                  <a:lnTo>
                    <a:pt x="1093" y="306"/>
                  </a:lnTo>
                  <a:lnTo>
                    <a:pt x="1095" y="306"/>
                  </a:lnTo>
                  <a:lnTo>
                    <a:pt x="1097" y="304"/>
                  </a:lnTo>
                  <a:lnTo>
                    <a:pt x="1099" y="304"/>
                  </a:lnTo>
                  <a:lnTo>
                    <a:pt x="1107" y="306"/>
                  </a:lnTo>
                  <a:lnTo>
                    <a:pt x="1109" y="306"/>
                  </a:lnTo>
                  <a:lnTo>
                    <a:pt x="1111" y="306"/>
                  </a:lnTo>
                  <a:lnTo>
                    <a:pt x="1113" y="304"/>
                  </a:lnTo>
                  <a:lnTo>
                    <a:pt x="1115" y="304"/>
                  </a:lnTo>
                  <a:lnTo>
                    <a:pt x="1117" y="304"/>
                  </a:lnTo>
                  <a:lnTo>
                    <a:pt x="1120" y="302"/>
                  </a:lnTo>
                  <a:lnTo>
                    <a:pt x="1122" y="302"/>
                  </a:lnTo>
                  <a:lnTo>
                    <a:pt x="1124" y="302"/>
                  </a:lnTo>
                  <a:lnTo>
                    <a:pt x="1126" y="302"/>
                  </a:lnTo>
                  <a:lnTo>
                    <a:pt x="1128" y="302"/>
                  </a:lnTo>
                  <a:lnTo>
                    <a:pt x="1130" y="302"/>
                  </a:lnTo>
                  <a:lnTo>
                    <a:pt x="1132" y="304"/>
                  </a:lnTo>
                  <a:lnTo>
                    <a:pt x="1134" y="304"/>
                  </a:lnTo>
                  <a:lnTo>
                    <a:pt x="1136" y="306"/>
                  </a:lnTo>
                  <a:lnTo>
                    <a:pt x="1142" y="308"/>
                  </a:lnTo>
                  <a:lnTo>
                    <a:pt x="1144" y="310"/>
                  </a:lnTo>
                  <a:lnTo>
                    <a:pt x="1146" y="310"/>
                  </a:lnTo>
                  <a:lnTo>
                    <a:pt x="1149" y="312"/>
                  </a:lnTo>
                  <a:lnTo>
                    <a:pt x="1151" y="314"/>
                  </a:lnTo>
                  <a:lnTo>
                    <a:pt x="1153" y="316"/>
                  </a:lnTo>
                  <a:lnTo>
                    <a:pt x="1155" y="316"/>
                  </a:lnTo>
                  <a:lnTo>
                    <a:pt x="1157" y="318"/>
                  </a:lnTo>
                  <a:lnTo>
                    <a:pt x="1159" y="320"/>
                  </a:lnTo>
                  <a:lnTo>
                    <a:pt x="1161" y="322"/>
                  </a:lnTo>
                  <a:lnTo>
                    <a:pt x="1163" y="324"/>
                  </a:lnTo>
                  <a:lnTo>
                    <a:pt x="1165" y="325"/>
                  </a:lnTo>
                  <a:lnTo>
                    <a:pt x="1167" y="327"/>
                  </a:lnTo>
                  <a:lnTo>
                    <a:pt x="1169" y="329"/>
                  </a:lnTo>
                  <a:lnTo>
                    <a:pt x="1171" y="331"/>
                  </a:lnTo>
                  <a:lnTo>
                    <a:pt x="1173" y="333"/>
                  </a:lnTo>
                  <a:lnTo>
                    <a:pt x="1175" y="335"/>
                  </a:lnTo>
                  <a:lnTo>
                    <a:pt x="1175" y="337"/>
                  </a:lnTo>
                  <a:lnTo>
                    <a:pt x="1177" y="339"/>
                  </a:lnTo>
                  <a:lnTo>
                    <a:pt x="1179" y="341"/>
                  </a:lnTo>
                  <a:lnTo>
                    <a:pt x="1179" y="343"/>
                  </a:lnTo>
                  <a:lnTo>
                    <a:pt x="1180" y="345"/>
                  </a:lnTo>
                  <a:lnTo>
                    <a:pt x="1180" y="347"/>
                  </a:lnTo>
                  <a:lnTo>
                    <a:pt x="1182" y="349"/>
                  </a:lnTo>
                  <a:lnTo>
                    <a:pt x="1182" y="351"/>
                  </a:lnTo>
                  <a:lnTo>
                    <a:pt x="1184" y="351"/>
                  </a:lnTo>
                  <a:lnTo>
                    <a:pt x="1184" y="353"/>
                  </a:lnTo>
                  <a:lnTo>
                    <a:pt x="1184" y="355"/>
                  </a:lnTo>
                  <a:lnTo>
                    <a:pt x="1188" y="357"/>
                  </a:lnTo>
                  <a:lnTo>
                    <a:pt x="1190" y="358"/>
                  </a:lnTo>
                  <a:lnTo>
                    <a:pt x="1192" y="358"/>
                  </a:lnTo>
                  <a:lnTo>
                    <a:pt x="1194" y="358"/>
                  </a:lnTo>
                  <a:lnTo>
                    <a:pt x="1196" y="360"/>
                  </a:lnTo>
                  <a:lnTo>
                    <a:pt x="1200" y="360"/>
                  </a:lnTo>
                  <a:lnTo>
                    <a:pt x="1204" y="360"/>
                  </a:lnTo>
                  <a:lnTo>
                    <a:pt x="1206" y="362"/>
                  </a:lnTo>
                  <a:lnTo>
                    <a:pt x="1208" y="362"/>
                  </a:lnTo>
                  <a:lnTo>
                    <a:pt x="1211" y="362"/>
                  </a:lnTo>
                  <a:lnTo>
                    <a:pt x="1215" y="362"/>
                  </a:lnTo>
                  <a:lnTo>
                    <a:pt x="1217" y="362"/>
                  </a:lnTo>
                  <a:lnTo>
                    <a:pt x="1221" y="362"/>
                  </a:lnTo>
                  <a:lnTo>
                    <a:pt x="1223" y="362"/>
                  </a:lnTo>
                  <a:lnTo>
                    <a:pt x="1227" y="364"/>
                  </a:lnTo>
                  <a:lnTo>
                    <a:pt x="1229" y="364"/>
                  </a:lnTo>
                  <a:lnTo>
                    <a:pt x="1231" y="366"/>
                  </a:lnTo>
                  <a:lnTo>
                    <a:pt x="1235" y="366"/>
                  </a:lnTo>
                  <a:lnTo>
                    <a:pt x="1239" y="364"/>
                  </a:lnTo>
                  <a:lnTo>
                    <a:pt x="1242" y="364"/>
                  </a:lnTo>
                  <a:lnTo>
                    <a:pt x="1244" y="364"/>
                  </a:lnTo>
                  <a:lnTo>
                    <a:pt x="1248" y="364"/>
                  </a:lnTo>
                  <a:lnTo>
                    <a:pt x="1252" y="364"/>
                  </a:lnTo>
                  <a:lnTo>
                    <a:pt x="1256" y="364"/>
                  </a:lnTo>
                  <a:lnTo>
                    <a:pt x="1258" y="366"/>
                  </a:lnTo>
                  <a:lnTo>
                    <a:pt x="1262" y="368"/>
                  </a:lnTo>
                  <a:lnTo>
                    <a:pt x="1264" y="370"/>
                  </a:lnTo>
                  <a:lnTo>
                    <a:pt x="1266" y="374"/>
                  </a:lnTo>
                  <a:lnTo>
                    <a:pt x="1268" y="374"/>
                  </a:lnTo>
                  <a:lnTo>
                    <a:pt x="1272" y="376"/>
                  </a:lnTo>
                  <a:lnTo>
                    <a:pt x="1275" y="376"/>
                  </a:lnTo>
                  <a:lnTo>
                    <a:pt x="1279" y="376"/>
                  </a:lnTo>
                  <a:lnTo>
                    <a:pt x="1281" y="376"/>
                  </a:lnTo>
                  <a:lnTo>
                    <a:pt x="1283" y="376"/>
                  </a:lnTo>
                  <a:lnTo>
                    <a:pt x="1285" y="378"/>
                  </a:lnTo>
                  <a:lnTo>
                    <a:pt x="1287" y="378"/>
                  </a:lnTo>
                  <a:lnTo>
                    <a:pt x="1289" y="380"/>
                  </a:lnTo>
                  <a:lnTo>
                    <a:pt x="1291" y="380"/>
                  </a:lnTo>
                  <a:lnTo>
                    <a:pt x="1293" y="384"/>
                  </a:lnTo>
                  <a:lnTo>
                    <a:pt x="1295" y="384"/>
                  </a:lnTo>
                  <a:lnTo>
                    <a:pt x="1297" y="386"/>
                  </a:lnTo>
                  <a:lnTo>
                    <a:pt x="1299" y="388"/>
                  </a:lnTo>
                  <a:lnTo>
                    <a:pt x="1301" y="388"/>
                  </a:lnTo>
                  <a:lnTo>
                    <a:pt x="1304" y="389"/>
                  </a:lnTo>
                  <a:lnTo>
                    <a:pt x="1308" y="389"/>
                  </a:lnTo>
                  <a:lnTo>
                    <a:pt x="1312" y="391"/>
                  </a:lnTo>
                  <a:lnTo>
                    <a:pt x="1314" y="391"/>
                  </a:lnTo>
                  <a:lnTo>
                    <a:pt x="1318" y="393"/>
                  </a:lnTo>
                  <a:lnTo>
                    <a:pt x="1320" y="395"/>
                  </a:lnTo>
                  <a:lnTo>
                    <a:pt x="1320" y="397"/>
                  </a:lnTo>
                  <a:lnTo>
                    <a:pt x="1322" y="399"/>
                  </a:lnTo>
                  <a:lnTo>
                    <a:pt x="1324" y="401"/>
                  </a:lnTo>
                  <a:lnTo>
                    <a:pt x="1326" y="403"/>
                  </a:lnTo>
                  <a:lnTo>
                    <a:pt x="1328" y="405"/>
                  </a:lnTo>
                  <a:lnTo>
                    <a:pt x="1330" y="405"/>
                  </a:lnTo>
                  <a:lnTo>
                    <a:pt x="1332" y="407"/>
                  </a:lnTo>
                  <a:lnTo>
                    <a:pt x="1334" y="409"/>
                  </a:lnTo>
                  <a:lnTo>
                    <a:pt x="1337" y="409"/>
                  </a:lnTo>
                  <a:lnTo>
                    <a:pt x="1339" y="409"/>
                  </a:lnTo>
                  <a:lnTo>
                    <a:pt x="1343" y="409"/>
                  </a:lnTo>
                  <a:lnTo>
                    <a:pt x="1347" y="409"/>
                  </a:lnTo>
                  <a:lnTo>
                    <a:pt x="1351" y="409"/>
                  </a:lnTo>
                  <a:lnTo>
                    <a:pt x="1353" y="409"/>
                  </a:lnTo>
                  <a:lnTo>
                    <a:pt x="1355" y="411"/>
                  </a:lnTo>
                  <a:lnTo>
                    <a:pt x="1359" y="411"/>
                  </a:lnTo>
                  <a:lnTo>
                    <a:pt x="1361" y="411"/>
                  </a:lnTo>
                  <a:lnTo>
                    <a:pt x="1363" y="411"/>
                  </a:lnTo>
                  <a:lnTo>
                    <a:pt x="1365" y="411"/>
                  </a:lnTo>
                  <a:lnTo>
                    <a:pt x="1368" y="409"/>
                  </a:lnTo>
                  <a:lnTo>
                    <a:pt x="1370" y="409"/>
                  </a:lnTo>
                  <a:lnTo>
                    <a:pt x="1370" y="411"/>
                  </a:lnTo>
                  <a:lnTo>
                    <a:pt x="1372" y="413"/>
                  </a:lnTo>
                  <a:lnTo>
                    <a:pt x="1374" y="413"/>
                  </a:lnTo>
                  <a:lnTo>
                    <a:pt x="1376" y="417"/>
                  </a:lnTo>
                  <a:lnTo>
                    <a:pt x="1378" y="419"/>
                  </a:lnTo>
                  <a:lnTo>
                    <a:pt x="1380" y="420"/>
                  </a:lnTo>
                  <a:lnTo>
                    <a:pt x="1382" y="422"/>
                  </a:lnTo>
                  <a:lnTo>
                    <a:pt x="1384" y="424"/>
                  </a:lnTo>
                  <a:lnTo>
                    <a:pt x="1386" y="426"/>
                  </a:lnTo>
                  <a:lnTo>
                    <a:pt x="1390" y="428"/>
                  </a:lnTo>
                  <a:lnTo>
                    <a:pt x="1392" y="428"/>
                  </a:lnTo>
                  <a:lnTo>
                    <a:pt x="1394" y="428"/>
                  </a:lnTo>
                  <a:lnTo>
                    <a:pt x="1397" y="430"/>
                  </a:lnTo>
                  <a:lnTo>
                    <a:pt x="1399" y="430"/>
                  </a:lnTo>
                  <a:lnTo>
                    <a:pt x="1403" y="432"/>
                  </a:lnTo>
                  <a:lnTo>
                    <a:pt x="1405" y="434"/>
                  </a:lnTo>
                  <a:lnTo>
                    <a:pt x="1407" y="438"/>
                  </a:lnTo>
                  <a:lnTo>
                    <a:pt x="1407" y="440"/>
                  </a:lnTo>
                  <a:lnTo>
                    <a:pt x="1409" y="442"/>
                  </a:lnTo>
                  <a:lnTo>
                    <a:pt x="1409" y="444"/>
                  </a:lnTo>
                  <a:lnTo>
                    <a:pt x="1411" y="446"/>
                  </a:lnTo>
                  <a:lnTo>
                    <a:pt x="1413" y="446"/>
                  </a:lnTo>
                  <a:lnTo>
                    <a:pt x="1415" y="446"/>
                  </a:lnTo>
                  <a:lnTo>
                    <a:pt x="1419" y="446"/>
                  </a:lnTo>
                  <a:lnTo>
                    <a:pt x="1421" y="446"/>
                  </a:lnTo>
                  <a:lnTo>
                    <a:pt x="1423" y="448"/>
                  </a:lnTo>
                  <a:lnTo>
                    <a:pt x="1425" y="448"/>
                  </a:lnTo>
                  <a:lnTo>
                    <a:pt x="1429" y="450"/>
                  </a:lnTo>
                  <a:lnTo>
                    <a:pt x="1432" y="450"/>
                  </a:lnTo>
                  <a:lnTo>
                    <a:pt x="1434" y="450"/>
                  </a:lnTo>
                  <a:lnTo>
                    <a:pt x="1436" y="450"/>
                  </a:lnTo>
                  <a:lnTo>
                    <a:pt x="1438" y="450"/>
                  </a:lnTo>
                  <a:lnTo>
                    <a:pt x="1442" y="450"/>
                  </a:lnTo>
                  <a:lnTo>
                    <a:pt x="1444" y="451"/>
                  </a:lnTo>
                  <a:lnTo>
                    <a:pt x="1448" y="451"/>
                  </a:lnTo>
                  <a:lnTo>
                    <a:pt x="1450" y="451"/>
                  </a:lnTo>
                  <a:lnTo>
                    <a:pt x="1454" y="450"/>
                  </a:lnTo>
                  <a:lnTo>
                    <a:pt x="1456" y="450"/>
                  </a:lnTo>
                  <a:lnTo>
                    <a:pt x="1458" y="450"/>
                  </a:lnTo>
                  <a:lnTo>
                    <a:pt x="1461" y="451"/>
                  </a:lnTo>
                  <a:lnTo>
                    <a:pt x="1467" y="455"/>
                  </a:lnTo>
                  <a:lnTo>
                    <a:pt x="1469" y="455"/>
                  </a:lnTo>
                  <a:lnTo>
                    <a:pt x="1471" y="453"/>
                  </a:lnTo>
                  <a:lnTo>
                    <a:pt x="1471" y="451"/>
                  </a:lnTo>
                  <a:lnTo>
                    <a:pt x="1473" y="450"/>
                  </a:lnTo>
                  <a:lnTo>
                    <a:pt x="1475" y="448"/>
                  </a:lnTo>
                  <a:lnTo>
                    <a:pt x="1477" y="448"/>
                  </a:lnTo>
                  <a:lnTo>
                    <a:pt x="1479" y="448"/>
                  </a:lnTo>
                  <a:lnTo>
                    <a:pt x="1483" y="446"/>
                  </a:lnTo>
                  <a:lnTo>
                    <a:pt x="1485" y="446"/>
                  </a:lnTo>
                  <a:lnTo>
                    <a:pt x="1489" y="446"/>
                  </a:lnTo>
                  <a:lnTo>
                    <a:pt x="1491" y="446"/>
                  </a:lnTo>
                  <a:lnTo>
                    <a:pt x="1494" y="448"/>
                  </a:lnTo>
                  <a:lnTo>
                    <a:pt x="1496" y="450"/>
                  </a:lnTo>
                  <a:lnTo>
                    <a:pt x="1498" y="451"/>
                  </a:lnTo>
                  <a:lnTo>
                    <a:pt x="1502" y="453"/>
                  </a:lnTo>
                  <a:lnTo>
                    <a:pt x="1504" y="455"/>
                  </a:lnTo>
                  <a:lnTo>
                    <a:pt x="1506" y="457"/>
                  </a:lnTo>
                  <a:lnTo>
                    <a:pt x="1508" y="457"/>
                  </a:lnTo>
                  <a:lnTo>
                    <a:pt x="1510" y="459"/>
                  </a:lnTo>
                  <a:lnTo>
                    <a:pt x="1514" y="459"/>
                  </a:lnTo>
                  <a:lnTo>
                    <a:pt x="1516" y="459"/>
                  </a:lnTo>
                  <a:lnTo>
                    <a:pt x="1520" y="461"/>
                  </a:lnTo>
                  <a:lnTo>
                    <a:pt x="1522" y="461"/>
                  </a:lnTo>
                  <a:lnTo>
                    <a:pt x="1523" y="463"/>
                  </a:lnTo>
                  <a:lnTo>
                    <a:pt x="1525" y="463"/>
                  </a:lnTo>
                  <a:lnTo>
                    <a:pt x="1527" y="461"/>
                  </a:lnTo>
                  <a:lnTo>
                    <a:pt x="1529" y="461"/>
                  </a:lnTo>
                  <a:lnTo>
                    <a:pt x="1533" y="459"/>
                  </a:lnTo>
                  <a:lnTo>
                    <a:pt x="1533" y="461"/>
                  </a:lnTo>
                  <a:lnTo>
                    <a:pt x="1537" y="461"/>
                  </a:lnTo>
                  <a:lnTo>
                    <a:pt x="1539" y="463"/>
                  </a:lnTo>
                  <a:lnTo>
                    <a:pt x="1541" y="463"/>
                  </a:lnTo>
                  <a:lnTo>
                    <a:pt x="1545" y="465"/>
                  </a:lnTo>
                  <a:lnTo>
                    <a:pt x="1547" y="467"/>
                  </a:lnTo>
                  <a:lnTo>
                    <a:pt x="1551" y="467"/>
                  </a:lnTo>
                  <a:lnTo>
                    <a:pt x="1553" y="465"/>
                  </a:lnTo>
                  <a:lnTo>
                    <a:pt x="1554" y="465"/>
                  </a:lnTo>
                  <a:lnTo>
                    <a:pt x="1558" y="463"/>
                  </a:lnTo>
                  <a:lnTo>
                    <a:pt x="1560" y="459"/>
                  </a:lnTo>
                  <a:lnTo>
                    <a:pt x="1562" y="457"/>
                  </a:lnTo>
                  <a:lnTo>
                    <a:pt x="1564" y="455"/>
                  </a:lnTo>
                  <a:lnTo>
                    <a:pt x="1564" y="451"/>
                  </a:lnTo>
                  <a:lnTo>
                    <a:pt x="1566" y="448"/>
                  </a:lnTo>
                  <a:lnTo>
                    <a:pt x="1566" y="444"/>
                  </a:lnTo>
                  <a:lnTo>
                    <a:pt x="1568" y="442"/>
                  </a:lnTo>
                  <a:lnTo>
                    <a:pt x="1568" y="440"/>
                  </a:lnTo>
                  <a:lnTo>
                    <a:pt x="1570" y="436"/>
                  </a:lnTo>
                  <a:lnTo>
                    <a:pt x="1572" y="434"/>
                  </a:lnTo>
                  <a:lnTo>
                    <a:pt x="1574" y="432"/>
                  </a:lnTo>
                  <a:lnTo>
                    <a:pt x="1576" y="430"/>
                  </a:lnTo>
                  <a:lnTo>
                    <a:pt x="1578" y="430"/>
                  </a:lnTo>
                  <a:lnTo>
                    <a:pt x="1582" y="430"/>
                  </a:lnTo>
                  <a:lnTo>
                    <a:pt x="1584" y="430"/>
                  </a:lnTo>
                  <a:lnTo>
                    <a:pt x="1587" y="430"/>
                  </a:lnTo>
                  <a:lnTo>
                    <a:pt x="1589" y="430"/>
                  </a:lnTo>
                  <a:lnTo>
                    <a:pt x="1591" y="432"/>
                  </a:lnTo>
                  <a:lnTo>
                    <a:pt x="1593" y="434"/>
                  </a:lnTo>
                  <a:lnTo>
                    <a:pt x="1595" y="436"/>
                  </a:lnTo>
                  <a:lnTo>
                    <a:pt x="1599" y="438"/>
                  </a:lnTo>
                  <a:lnTo>
                    <a:pt x="1599" y="440"/>
                  </a:lnTo>
                  <a:lnTo>
                    <a:pt x="1601" y="442"/>
                  </a:lnTo>
                  <a:lnTo>
                    <a:pt x="1603" y="446"/>
                  </a:lnTo>
                  <a:lnTo>
                    <a:pt x="1605" y="448"/>
                  </a:lnTo>
                  <a:lnTo>
                    <a:pt x="1607" y="451"/>
                  </a:lnTo>
                  <a:lnTo>
                    <a:pt x="1607" y="453"/>
                  </a:lnTo>
                  <a:lnTo>
                    <a:pt x="1609" y="455"/>
                  </a:lnTo>
                  <a:lnTo>
                    <a:pt x="1613" y="457"/>
                  </a:lnTo>
                  <a:lnTo>
                    <a:pt x="1615" y="457"/>
                  </a:lnTo>
                  <a:lnTo>
                    <a:pt x="1616" y="459"/>
                  </a:lnTo>
                  <a:lnTo>
                    <a:pt x="1616" y="461"/>
                  </a:lnTo>
                  <a:lnTo>
                    <a:pt x="1618" y="463"/>
                  </a:lnTo>
                  <a:lnTo>
                    <a:pt x="1620" y="463"/>
                  </a:lnTo>
                  <a:lnTo>
                    <a:pt x="1622" y="463"/>
                  </a:lnTo>
                  <a:lnTo>
                    <a:pt x="1626" y="463"/>
                  </a:lnTo>
                  <a:lnTo>
                    <a:pt x="1630" y="461"/>
                  </a:lnTo>
                  <a:lnTo>
                    <a:pt x="1634" y="459"/>
                  </a:lnTo>
                  <a:lnTo>
                    <a:pt x="1638" y="457"/>
                  </a:lnTo>
                  <a:lnTo>
                    <a:pt x="1640" y="457"/>
                  </a:lnTo>
                  <a:lnTo>
                    <a:pt x="1644" y="455"/>
                  </a:lnTo>
                  <a:lnTo>
                    <a:pt x="1647" y="455"/>
                  </a:lnTo>
                  <a:lnTo>
                    <a:pt x="1649" y="455"/>
                  </a:lnTo>
                  <a:lnTo>
                    <a:pt x="1651" y="457"/>
                  </a:lnTo>
                  <a:lnTo>
                    <a:pt x="1655" y="457"/>
                  </a:lnTo>
                  <a:lnTo>
                    <a:pt x="1657" y="455"/>
                  </a:lnTo>
                  <a:lnTo>
                    <a:pt x="1661" y="453"/>
                  </a:lnTo>
                  <a:lnTo>
                    <a:pt x="1663" y="453"/>
                  </a:lnTo>
                  <a:lnTo>
                    <a:pt x="1667" y="448"/>
                  </a:lnTo>
                  <a:lnTo>
                    <a:pt x="1669" y="446"/>
                  </a:lnTo>
                  <a:lnTo>
                    <a:pt x="1669" y="444"/>
                  </a:lnTo>
                  <a:lnTo>
                    <a:pt x="1669" y="442"/>
                  </a:lnTo>
                  <a:lnTo>
                    <a:pt x="1669" y="436"/>
                  </a:lnTo>
                  <a:lnTo>
                    <a:pt x="1671" y="434"/>
                  </a:lnTo>
                  <a:lnTo>
                    <a:pt x="1671" y="432"/>
                  </a:lnTo>
                  <a:lnTo>
                    <a:pt x="1671" y="430"/>
                  </a:lnTo>
                  <a:lnTo>
                    <a:pt x="1673" y="430"/>
                  </a:lnTo>
                  <a:lnTo>
                    <a:pt x="1673" y="426"/>
                  </a:lnTo>
                  <a:lnTo>
                    <a:pt x="1673" y="424"/>
                  </a:lnTo>
                  <a:lnTo>
                    <a:pt x="1671" y="422"/>
                  </a:lnTo>
                  <a:lnTo>
                    <a:pt x="1671" y="420"/>
                  </a:lnTo>
                  <a:lnTo>
                    <a:pt x="1669" y="419"/>
                  </a:lnTo>
                  <a:lnTo>
                    <a:pt x="1669" y="417"/>
                  </a:lnTo>
                  <a:lnTo>
                    <a:pt x="1667" y="415"/>
                  </a:lnTo>
                  <a:lnTo>
                    <a:pt x="1665" y="411"/>
                  </a:lnTo>
                  <a:lnTo>
                    <a:pt x="1665" y="405"/>
                  </a:lnTo>
                  <a:lnTo>
                    <a:pt x="1665" y="403"/>
                  </a:lnTo>
                  <a:lnTo>
                    <a:pt x="1665" y="401"/>
                  </a:lnTo>
                  <a:lnTo>
                    <a:pt x="1663" y="399"/>
                  </a:lnTo>
                  <a:lnTo>
                    <a:pt x="1661" y="397"/>
                  </a:lnTo>
                  <a:lnTo>
                    <a:pt x="1659" y="397"/>
                  </a:lnTo>
                  <a:lnTo>
                    <a:pt x="1659" y="395"/>
                  </a:lnTo>
                  <a:lnTo>
                    <a:pt x="1659" y="393"/>
                  </a:lnTo>
                  <a:lnTo>
                    <a:pt x="1659" y="391"/>
                  </a:lnTo>
                  <a:lnTo>
                    <a:pt x="1659" y="388"/>
                  </a:lnTo>
                  <a:lnTo>
                    <a:pt x="1657" y="386"/>
                  </a:lnTo>
                  <a:lnTo>
                    <a:pt x="1657" y="384"/>
                  </a:lnTo>
                  <a:lnTo>
                    <a:pt x="1657" y="380"/>
                  </a:lnTo>
                  <a:lnTo>
                    <a:pt x="1657" y="378"/>
                  </a:lnTo>
                  <a:lnTo>
                    <a:pt x="1657" y="374"/>
                  </a:lnTo>
                  <a:lnTo>
                    <a:pt x="1657" y="372"/>
                  </a:lnTo>
                  <a:lnTo>
                    <a:pt x="1655" y="370"/>
                  </a:lnTo>
                  <a:lnTo>
                    <a:pt x="1655" y="368"/>
                  </a:lnTo>
                  <a:lnTo>
                    <a:pt x="1653" y="364"/>
                  </a:lnTo>
                  <a:lnTo>
                    <a:pt x="1653" y="362"/>
                  </a:lnTo>
                  <a:lnTo>
                    <a:pt x="1653" y="360"/>
                  </a:lnTo>
                  <a:lnTo>
                    <a:pt x="1651" y="358"/>
                  </a:lnTo>
                  <a:lnTo>
                    <a:pt x="1651" y="357"/>
                  </a:lnTo>
                  <a:lnTo>
                    <a:pt x="1651" y="355"/>
                  </a:lnTo>
                  <a:lnTo>
                    <a:pt x="1651" y="353"/>
                  </a:lnTo>
                  <a:lnTo>
                    <a:pt x="1653" y="349"/>
                  </a:lnTo>
                  <a:lnTo>
                    <a:pt x="1653" y="347"/>
                  </a:lnTo>
                  <a:lnTo>
                    <a:pt x="1651" y="345"/>
                  </a:lnTo>
                  <a:lnTo>
                    <a:pt x="1647" y="341"/>
                  </a:lnTo>
                  <a:lnTo>
                    <a:pt x="1647" y="339"/>
                  </a:lnTo>
                  <a:lnTo>
                    <a:pt x="1647" y="337"/>
                  </a:lnTo>
                  <a:lnTo>
                    <a:pt x="1646" y="335"/>
                  </a:lnTo>
                  <a:lnTo>
                    <a:pt x="1644" y="333"/>
                  </a:lnTo>
                  <a:lnTo>
                    <a:pt x="1642" y="331"/>
                  </a:lnTo>
                  <a:lnTo>
                    <a:pt x="1638" y="329"/>
                  </a:lnTo>
                  <a:lnTo>
                    <a:pt x="1640" y="329"/>
                  </a:lnTo>
                  <a:lnTo>
                    <a:pt x="1642" y="327"/>
                  </a:lnTo>
                  <a:lnTo>
                    <a:pt x="1642" y="325"/>
                  </a:lnTo>
                  <a:lnTo>
                    <a:pt x="1640" y="324"/>
                  </a:lnTo>
                  <a:lnTo>
                    <a:pt x="1640" y="322"/>
                  </a:lnTo>
                  <a:lnTo>
                    <a:pt x="1636" y="320"/>
                  </a:lnTo>
                  <a:lnTo>
                    <a:pt x="1636" y="318"/>
                  </a:lnTo>
                  <a:lnTo>
                    <a:pt x="1634" y="318"/>
                  </a:lnTo>
                  <a:lnTo>
                    <a:pt x="1634" y="316"/>
                  </a:lnTo>
                  <a:lnTo>
                    <a:pt x="1634" y="312"/>
                  </a:lnTo>
                  <a:lnTo>
                    <a:pt x="1634" y="308"/>
                  </a:lnTo>
                  <a:lnTo>
                    <a:pt x="1636" y="306"/>
                  </a:lnTo>
                  <a:lnTo>
                    <a:pt x="1638" y="302"/>
                  </a:lnTo>
                  <a:lnTo>
                    <a:pt x="1636" y="302"/>
                  </a:lnTo>
                  <a:lnTo>
                    <a:pt x="1634" y="300"/>
                  </a:lnTo>
                  <a:lnTo>
                    <a:pt x="1632" y="300"/>
                  </a:lnTo>
                  <a:lnTo>
                    <a:pt x="1630" y="300"/>
                  </a:lnTo>
                  <a:lnTo>
                    <a:pt x="1626" y="298"/>
                  </a:lnTo>
                  <a:lnTo>
                    <a:pt x="1624" y="298"/>
                  </a:lnTo>
                  <a:lnTo>
                    <a:pt x="1622" y="296"/>
                  </a:lnTo>
                  <a:lnTo>
                    <a:pt x="1620" y="294"/>
                  </a:lnTo>
                  <a:lnTo>
                    <a:pt x="1618" y="293"/>
                  </a:lnTo>
                  <a:lnTo>
                    <a:pt x="1618" y="291"/>
                  </a:lnTo>
                  <a:lnTo>
                    <a:pt x="1616" y="289"/>
                  </a:lnTo>
                  <a:lnTo>
                    <a:pt x="1613" y="27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268" y="1060"/>
              <a:ext cx="5465" cy="2311"/>
            </a:xfrm>
            <a:custGeom>
              <a:avLst/>
              <a:gdLst>
                <a:gd name="T0" fmla="*/ 3839 w 5465"/>
                <a:gd name="T1" fmla="*/ 1615 h 2311"/>
                <a:gd name="T2" fmla="*/ 3955 w 5465"/>
                <a:gd name="T3" fmla="*/ 1776 h 2311"/>
                <a:gd name="T4" fmla="*/ 4040 w 5465"/>
                <a:gd name="T5" fmla="*/ 1611 h 2311"/>
                <a:gd name="T6" fmla="*/ 4137 w 5465"/>
                <a:gd name="T7" fmla="*/ 1727 h 2311"/>
                <a:gd name="T8" fmla="*/ 4302 w 5465"/>
                <a:gd name="T9" fmla="*/ 1685 h 2311"/>
                <a:gd name="T10" fmla="*/ 4470 w 5465"/>
                <a:gd name="T11" fmla="*/ 1685 h 2311"/>
                <a:gd name="T12" fmla="*/ 4686 w 5465"/>
                <a:gd name="T13" fmla="*/ 1778 h 2311"/>
                <a:gd name="T14" fmla="*/ 4918 w 5465"/>
                <a:gd name="T15" fmla="*/ 1805 h 2311"/>
                <a:gd name="T16" fmla="*/ 5091 w 5465"/>
                <a:gd name="T17" fmla="*/ 1836 h 2311"/>
                <a:gd name="T18" fmla="*/ 5401 w 5465"/>
                <a:gd name="T19" fmla="*/ 1803 h 2311"/>
                <a:gd name="T20" fmla="*/ 5311 w 5465"/>
                <a:gd name="T21" fmla="*/ 2194 h 2311"/>
                <a:gd name="T22" fmla="*/ 5106 w 5465"/>
                <a:gd name="T23" fmla="*/ 2212 h 2311"/>
                <a:gd name="T24" fmla="*/ 4918 w 5465"/>
                <a:gd name="T25" fmla="*/ 2289 h 2311"/>
                <a:gd name="T26" fmla="*/ 4771 w 5465"/>
                <a:gd name="T27" fmla="*/ 2221 h 2311"/>
                <a:gd name="T28" fmla="*/ 4686 w 5465"/>
                <a:gd name="T29" fmla="*/ 2092 h 2311"/>
                <a:gd name="T30" fmla="*/ 4424 w 5465"/>
                <a:gd name="T31" fmla="*/ 2130 h 2311"/>
                <a:gd name="T32" fmla="*/ 4189 w 5465"/>
                <a:gd name="T33" fmla="*/ 2014 h 2311"/>
                <a:gd name="T34" fmla="*/ 4319 w 5465"/>
                <a:gd name="T35" fmla="*/ 1842 h 2311"/>
                <a:gd name="T36" fmla="*/ 4166 w 5465"/>
                <a:gd name="T37" fmla="*/ 1940 h 2311"/>
                <a:gd name="T38" fmla="*/ 4013 w 5465"/>
                <a:gd name="T39" fmla="*/ 2070 h 2311"/>
                <a:gd name="T40" fmla="*/ 3862 w 5465"/>
                <a:gd name="T41" fmla="*/ 2004 h 2311"/>
                <a:gd name="T42" fmla="*/ 3703 w 5465"/>
                <a:gd name="T43" fmla="*/ 1917 h 2311"/>
                <a:gd name="T44" fmla="*/ 3571 w 5465"/>
                <a:gd name="T45" fmla="*/ 1760 h 2311"/>
                <a:gd name="T46" fmla="*/ 3403 w 5465"/>
                <a:gd name="T47" fmla="*/ 1727 h 2311"/>
                <a:gd name="T48" fmla="*/ 3385 w 5465"/>
                <a:gd name="T49" fmla="*/ 1549 h 2311"/>
                <a:gd name="T50" fmla="*/ 3455 w 5465"/>
                <a:gd name="T51" fmla="*/ 1502 h 2311"/>
                <a:gd name="T52" fmla="*/ 3629 w 5465"/>
                <a:gd name="T53" fmla="*/ 1493 h 2311"/>
                <a:gd name="T54" fmla="*/ 963 w 5465"/>
                <a:gd name="T55" fmla="*/ 41 h 2311"/>
                <a:gd name="T56" fmla="*/ 1141 w 5465"/>
                <a:gd name="T57" fmla="*/ 82 h 2311"/>
                <a:gd name="T58" fmla="*/ 1232 w 5465"/>
                <a:gd name="T59" fmla="*/ 171 h 2311"/>
                <a:gd name="T60" fmla="*/ 1366 w 5465"/>
                <a:gd name="T61" fmla="*/ 277 h 2311"/>
                <a:gd name="T62" fmla="*/ 1513 w 5465"/>
                <a:gd name="T63" fmla="*/ 334 h 2311"/>
                <a:gd name="T64" fmla="*/ 1622 w 5465"/>
                <a:gd name="T65" fmla="*/ 465 h 2311"/>
                <a:gd name="T66" fmla="*/ 1798 w 5465"/>
                <a:gd name="T67" fmla="*/ 541 h 2311"/>
                <a:gd name="T68" fmla="*/ 1971 w 5465"/>
                <a:gd name="T69" fmla="*/ 584 h 2311"/>
                <a:gd name="T70" fmla="*/ 2089 w 5465"/>
                <a:gd name="T71" fmla="*/ 694 h 2311"/>
                <a:gd name="T72" fmla="*/ 2188 w 5465"/>
                <a:gd name="T73" fmla="*/ 832 h 2311"/>
                <a:gd name="T74" fmla="*/ 2325 w 5465"/>
                <a:gd name="T75" fmla="*/ 845 h 2311"/>
                <a:gd name="T76" fmla="*/ 2529 w 5465"/>
                <a:gd name="T77" fmla="*/ 787 h 2311"/>
                <a:gd name="T78" fmla="*/ 2662 w 5465"/>
                <a:gd name="T79" fmla="*/ 867 h 2311"/>
                <a:gd name="T80" fmla="*/ 2690 w 5465"/>
                <a:gd name="T81" fmla="*/ 1066 h 2311"/>
                <a:gd name="T82" fmla="*/ 2845 w 5465"/>
                <a:gd name="T83" fmla="*/ 1161 h 2311"/>
                <a:gd name="T84" fmla="*/ 2891 w 5465"/>
                <a:gd name="T85" fmla="*/ 1384 h 2311"/>
                <a:gd name="T86" fmla="*/ 2641 w 5465"/>
                <a:gd name="T87" fmla="*/ 1343 h 2311"/>
                <a:gd name="T88" fmla="*/ 2385 w 5465"/>
                <a:gd name="T89" fmla="*/ 1225 h 2311"/>
                <a:gd name="T90" fmla="*/ 2224 w 5465"/>
                <a:gd name="T91" fmla="*/ 1254 h 2311"/>
                <a:gd name="T92" fmla="*/ 2067 w 5465"/>
                <a:gd name="T93" fmla="*/ 1194 h 2311"/>
                <a:gd name="T94" fmla="*/ 1785 w 5465"/>
                <a:gd name="T95" fmla="*/ 1128 h 2311"/>
                <a:gd name="T96" fmla="*/ 1535 w 5465"/>
                <a:gd name="T97" fmla="*/ 1010 h 2311"/>
                <a:gd name="T98" fmla="*/ 1339 w 5465"/>
                <a:gd name="T99" fmla="*/ 929 h 2311"/>
                <a:gd name="T100" fmla="*/ 1168 w 5465"/>
                <a:gd name="T101" fmla="*/ 1008 h 2311"/>
                <a:gd name="T102" fmla="*/ 936 w 5465"/>
                <a:gd name="T103" fmla="*/ 991 h 2311"/>
                <a:gd name="T104" fmla="*/ 779 w 5465"/>
                <a:gd name="T105" fmla="*/ 857 h 2311"/>
                <a:gd name="T106" fmla="*/ 620 w 5465"/>
                <a:gd name="T107" fmla="*/ 778 h 2311"/>
                <a:gd name="T108" fmla="*/ 426 w 5465"/>
                <a:gd name="T109" fmla="*/ 731 h 2311"/>
                <a:gd name="T110" fmla="*/ 277 w 5465"/>
                <a:gd name="T111" fmla="*/ 624 h 2311"/>
                <a:gd name="T112" fmla="*/ 201 w 5465"/>
                <a:gd name="T113" fmla="*/ 535 h 2311"/>
                <a:gd name="T114" fmla="*/ 27 w 5465"/>
                <a:gd name="T115" fmla="*/ 555 h 2311"/>
                <a:gd name="T116" fmla="*/ 281 w 5465"/>
                <a:gd name="T117" fmla="*/ 268 h 2311"/>
                <a:gd name="T118" fmla="*/ 498 w 5465"/>
                <a:gd name="T119" fmla="*/ 231 h 2311"/>
                <a:gd name="T120" fmla="*/ 639 w 5465"/>
                <a:gd name="T121" fmla="*/ 241 h 2311"/>
                <a:gd name="T122" fmla="*/ 730 w 5465"/>
                <a:gd name="T123" fmla="*/ 93 h 2311"/>
                <a:gd name="T124" fmla="*/ 825 w 5465"/>
                <a:gd name="T125" fmla="*/ 51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465" h="2311">
                  <a:moveTo>
                    <a:pt x="3728" y="1440"/>
                  </a:moveTo>
                  <a:lnTo>
                    <a:pt x="3730" y="1442"/>
                  </a:lnTo>
                  <a:lnTo>
                    <a:pt x="3730" y="1444"/>
                  </a:lnTo>
                  <a:lnTo>
                    <a:pt x="3732" y="1446"/>
                  </a:lnTo>
                  <a:lnTo>
                    <a:pt x="3734" y="1448"/>
                  </a:lnTo>
                  <a:lnTo>
                    <a:pt x="3736" y="1448"/>
                  </a:lnTo>
                  <a:lnTo>
                    <a:pt x="3734" y="1450"/>
                  </a:lnTo>
                  <a:lnTo>
                    <a:pt x="3734" y="1452"/>
                  </a:lnTo>
                  <a:lnTo>
                    <a:pt x="3734" y="1454"/>
                  </a:lnTo>
                  <a:lnTo>
                    <a:pt x="3734" y="1456"/>
                  </a:lnTo>
                  <a:lnTo>
                    <a:pt x="3734" y="1458"/>
                  </a:lnTo>
                  <a:lnTo>
                    <a:pt x="3734" y="1460"/>
                  </a:lnTo>
                  <a:lnTo>
                    <a:pt x="3736" y="1460"/>
                  </a:lnTo>
                  <a:lnTo>
                    <a:pt x="3736" y="1462"/>
                  </a:lnTo>
                  <a:lnTo>
                    <a:pt x="3738" y="1462"/>
                  </a:lnTo>
                  <a:lnTo>
                    <a:pt x="3738" y="1464"/>
                  </a:lnTo>
                  <a:lnTo>
                    <a:pt x="3738" y="1466"/>
                  </a:lnTo>
                  <a:lnTo>
                    <a:pt x="3738" y="1469"/>
                  </a:lnTo>
                  <a:lnTo>
                    <a:pt x="3740" y="1469"/>
                  </a:lnTo>
                  <a:lnTo>
                    <a:pt x="3742" y="1471"/>
                  </a:lnTo>
                  <a:lnTo>
                    <a:pt x="3742" y="1473"/>
                  </a:lnTo>
                  <a:lnTo>
                    <a:pt x="3738" y="1479"/>
                  </a:lnTo>
                  <a:lnTo>
                    <a:pt x="3744" y="1481"/>
                  </a:lnTo>
                  <a:lnTo>
                    <a:pt x="3746" y="1481"/>
                  </a:lnTo>
                  <a:lnTo>
                    <a:pt x="3746" y="1483"/>
                  </a:lnTo>
                  <a:lnTo>
                    <a:pt x="3746" y="1487"/>
                  </a:lnTo>
                  <a:lnTo>
                    <a:pt x="3746" y="1489"/>
                  </a:lnTo>
                  <a:lnTo>
                    <a:pt x="3746" y="1493"/>
                  </a:lnTo>
                  <a:lnTo>
                    <a:pt x="3746" y="1495"/>
                  </a:lnTo>
                  <a:lnTo>
                    <a:pt x="3744" y="1497"/>
                  </a:lnTo>
                  <a:lnTo>
                    <a:pt x="3744" y="1499"/>
                  </a:lnTo>
                  <a:lnTo>
                    <a:pt x="3746" y="1499"/>
                  </a:lnTo>
                  <a:lnTo>
                    <a:pt x="3744" y="1502"/>
                  </a:lnTo>
                  <a:lnTo>
                    <a:pt x="3744" y="1504"/>
                  </a:lnTo>
                  <a:lnTo>
                    <a:pt x="3746" y="1506"/>
                  </a:lnTo>
                  <a:lnTo>
                    <a:pt x="3746" y="1508"/>
                  </a:lnTo>
                  <a:lnTo>
                    <a:pt x="3746" y="1510"/>
                  </a:lnTo>
                  <a:lnTo>
                    <a:pt x="3746" y="1512"/>
                  </a:lnTo>
                  <a:lnTo>
                    <a:pt x="3748" y="1514"/>
                  </a:lnTo>
                  <a:lnTo>
                    <a:pt x="3750" y="1516"/>
                  </a:lnTo>
                  <a:lnTo>
                    <a:pt x="3750" y="1520"/>
                  </a:lnTo>
                  <a:lnTo>
                    <a:pt x="3750" y="1522"/>
                  </a:lnTo>
                  <a:lnTo>
                    <a:pt x="3750" y="1530"/>
                  </a:lnTo>
                  <a:lnTo>
                    <a:pt x="3751" y="1531"/>
                  </a:lnTo>
                  <a:lnTo>
                    <a:pt x="3753" y="1531"/>
                  </a:lnTo>
                  <a:lnTo>
                    <a:pt x="3753" y="1533"/>
                  </a:lnTo>
                  <a:lnTo>
                    <a:pt x="3753" y="1537"/>
                  </a:lnTo>
                  <a:lnTo>
                    <a:pt x="3755" y="1543"/>
                  </a:lnTo>
                  <a:lnTo>
                    <a:pt x="3757" y="1543"/>
                  </a:lnTo>
                  <a:lnTo>
                    <a:pt x="3759" y="1545"/>
                  </a:lnTo>
                  <a:lnTo>
                    <a:pt x="3759" y="1547"/>
                  </a:lnTo>
                  <a:lnTo>
                    <a:pt x="3759" y="1549"/>
                  </a:lnTo>
                  <a:lnTo>
                    <a:pt x="3761" y="1549"/>
                  </a:lnTo>
                  <a:lnTo>
                    <a:pt x="3763" y="1549"/>
                  </a:lnTo>
                  <a:lnTo>
                    <a:pt x="3767" y="1553"/>
                  </a:lnTo>
                  <a:lnTo>
                    <a:pt x="3769" y="1555"/>
                  </a:lnTo>
                  <a:lnTo>
                    <a:pt x="3771" y="1555"/>
                  </a:lnTo>
                  <a:lnTo>
                    <a:pt x="3773" y="1557"/>
                  </a:lnTo>
                  <a:lnTo>
                    <a:pt x="3773" y="1559"/>
                  </a:lnTo>
                  <a:lnTo>
                    <a:pt x="3771" y="1561"/>
                  </a:lnTo>
                  <a:lnTo>
                    <a:pt x="3773" y="1561"/>
                  </a:lnTo>
                  <a:lnTo>
                    <a:pt x="3773" y="1562"/>
                  </a:lnTo>
                  <a:lnTo>
                    <a:pt x="3775" y="1562"/>
                  </a:lnTo>
                  <a:lnTo>
                    <a:pt x="3777" y="1562"/>
                  </a:lnTo>
                  <a:lnTo>
                    <a:pt x="3777" y="1564"/>
                  </a:lnTo>
                  <a:lnTo>
                    <a:pt x="3779" y="1564"/>
                  </a:lnTo>
                  <a:lnTo>
                    <a:pt x="3784" y="1566"/>
                  </a:lnTo>
                  <a:lnTo>
                    <a:pt x="3786" y="1568"/>
                  </a:lnTo>
                  <a:lnTo>
                    <a:pt x="3788" y="1570"/>
                  </a:lnTo>
                  <a:lnTo>
                    <a:pt x="3790" y="1570"/>
                  </a:lnTo>
                  <a:lnTo>
                    <a:pt x="3792" y="1570"/>
                  </a:lnTo>
                  <a:lnTo>
                    <a:pt x="3794" y="1570"/>
                  </a:lnTo>
                  <a:lnTo>
                    <a:pt x="3796" y="1570"/>
                  </a:lnTo>
                  <a:lnTo>
                    <a:pt x="3798" y="1568"/>
                  </a:lnTo>
                  <a:lnTo>
                    <a:pt x="3800" y="1566"/>
                  </a:lnTo>
                  <a:lnTo>
                    <a:pt x="3802" y="1566"/>
                  </a:lnTo>
                  <a:lnTo>
                    <a:pt x="3802" y="1570"/>
                  </a:lnTo>
                  <a:lnTo>
                    <a:pt x="3802" y="1572"/>
                  </a:lnTo>
                  <a:lnTo>
                    <a:pt x="3802" y="1574"/>
                  </a:lnTo>
                  <a:lnTo>
                    <a:pt x="3804" y="1574"/>
                  </a:lnTo>
                  <a:lnTo>
                    <a:pt x="3806" y="1576"/>
                  </a:lnTo>
                  <a:lnTo>
                    <a:pt x="3808" y="1578"/>
                  </a:lnTo>
                  <a:lnTo>
                    <a:pt x="3810" y="1580"/>
                  </a:lnTo>
                  <a:lnTo>
                    <a:pt x="3812" y="1580"/>
                  </a:lnTo>
                  <a:lnTo>
                    <a:pt x="3813" y="1580"/>
                  </a:lnTo>
                  <a:lnTo>
                    <a:pt x="3815" y="1580"/>
                  </a:lnTo>
                  <a:lnTo>
                    <a:pt x="3817" y="1580"/>
                  </a:lnTo>
                  <a:lnTo>
                    <a:pt x="3819" y="1580"/>
                  </a:lnTo>
                  <a:lnTo>
                    <a:pt x="3821" y="1580"/>
                  </a:lnTo>
                  <a:lnTo>
                    <a:pt x="3823" y="1580"/>
                  </a:lnTo>
                  <a:lnTo>
                    <a:pt x="3825" y="1580"/>
                  </a:lnTo>
                  <a:lnTo>
                    <a:pt x="3825" y="1584"/>
                  </a:lnTo>
                  <a:lnTo>
                    <a:pt x="3825" y="1586"/>
                  </a:lnTo>
                  <a:lnTo>
                    <a:pt x="3825" y="1588"/>
                  </a:lnTo>
                  <a:lnTo>
                    <a:pt x="3825" y="1590"/>
                  </a:lnTo>
                  <a:lnTo>
                    <a:pt x="3825" y="1592"/>
                  </a:lnTo>
                  <a:lnTo>
                    <a:pt x="3827" y="1592"/>
                  </a:lnTo>
                  <a:lnTo>
                    <a:pt x="3827" y="1593"/>
                  </a:lnTo>
                  <a:lnTo>
                    <a:pt x="3829" y="1593"/>
                  </a:lnTo>
                  <a:lnTo>
                    <a:pt x="3829" y="1595"/>
                  </a:lnTo>
                  <a:lnTo>
                    <a:pt x="3831" y="1595"/>
                  </a:lnTo>
                  <a:lnTo>
                    <a:pt x="3831" y="1597"/>
                  </a:lnTo>
                  <a:lnTo>
                    <a:pt x="3831" y="1599"/>
                  </a:lnTo>
                  <a:lnTo>
                    <a:pt x="3833" y="1603"/>
                  </a:lnTo>
                  <a:lnTo>
                    <a:pt x="3835" y="1603"/>
                  </a:lnTo>
                  <a:lnTo>
                    <a:pt x="3837" y="1605"/>
                  </a:lnTo>
                  <a:lnTo>
                    <a:pt x="3839" y="1605"/>
                  </a:lnTo>
                  <a:lnTo>
                    <a:pt x="3841" y="1607"/>
                  </a:lnTo>
                  <a:lnTo>
                    <a:pt x="3839" y="1611"/>
                  </a:lnTo>
                  <a:lnTo>
                    <a:pt x="3839" y="1615"/>
                  </a:lnTo>
                  <a:lnTo>
                    <a:pt x="3839" y="1617"/>
                  </a:lnTo>
                  <a:lnTo>
                    <a:pt x="3839" y="1623"/>
                  </a:lnTo>
                  <a:lnTo>
                    <a:pt x="3844" y="1626"/>
                  </a:lnTo>
                  <a:lnTo>
                    <a:pt x="3848" y="1626"/>
                  </a:lnTo>
                  <a:lnTo>
                    <a:pt x="3850" y="1626"/>
                  </a:lnTo>
                  <a:lnTo>
                    <a:pt x="3852" y="1626"/>
                  </a:lnTo>
                  <a:lnTo>
                    <a:pt x="3852" y="1628"/>
                  </a:lnTo>
                  <a:lnTo>
                    <a:pt x="3854" y="1628"/>
                  </a:lnTo>
                  <a:lnTo>
                    <a:pt x="3858" y="1630"/>
                  </a:lnTo>
                  <a:lnTo>
                    <a:pt x="3860" y="1638"/>
                  </a:lnTo>
                  <a:lnTo>
                    <a:pt x="3858" y="1640"/>
                  </a:lnTo>
                  <a:lnTo>
                    <a:pt x="3860" y="1642"/>
                  </a:lnTo>
                  <a:lnTo>
                    <a:pt x="3862" y="1644"/>
                  </a:lnTo>
                  <a:lnTo>
                    <a:pt x="3860" y="1646"/>
                  </a:lnTo>
                  <a:lnTo>
                    <a:pt x="3860" y="1648"/>
                  </a:lnTo>
                  <a:lnTo>
                    <a:pt x="3860" y="1654"/>
                  </a:lnTo>
                  <a:lnTo>
                    <a:pt x="3856" y="1656"/>
                  </a:lnTo>
                  <a:lnTo>
                    <a:pt x="3858" y="1656"/>
                  </a:lnTo>
                  <a:lnTo>
                    <a:pt x="3856" y="1657"/>
                  </a:lnTo>
                  <a:lnTo>
                    <a:pt x="3856" y="1661"/>
                  </a:lnTo>
                  <a:lnTo>
                    <a:pt x="3858" y="1661"/>
                  </a:lnTo>
                  <a:lnTo>
                    <a:pt x="3858" y="1663"/>
                  </a:lnTo>
                  <a:lnTo>
                    <a:pt x="3860" y="1665"/>
                  </a:lnTo>
                  <a:lnTo>
                    <a:pt x="3860" y="1667"/>
                  </a:lnTo>
                  <a:lnTo>
                    <a:pt x="3860" y="1671"/>
                  </a:lnTo>
                  <a:lnTo>
                    <a:pt x="3862" y="1671"/>
                  </a:lnTo>
                  <a:lnTo>
                    <a:pt x="3864" y="1671"/>
                  </a:lnTo>
                  <a:lnTo>
                    <a:pt x="3866" y="1673"/>
                  </a:lnTo>
                  <a:lnTo>
                    <a:pt x="3868" y="1673"/>
                  </a:lnTo>
                  <a:lnTo>
                    <a:pt x="3870" y="1673"/>
                  </a:lnTo>
                  <a:lnTo>
                    <a:pt x="3874" y="1679"/>
                  </a:lnTo>
                  <a:lnTo>
                    <a:pt x="3877" y="1685"/>
                  </a:lnTo>
                  <a:lnTo>
                    <a:pt x="3879" y="1687"/>
                  </a:lnTo>
                  <a:lnTo>
                    <a:pt x="3881" y="1688"/>
                  </a:lnTo>
                  <a:lnTo>
                    <a:pt x="3883" y="1690"/>
                  </a:lnTo>
                  <a:lnTo>
                    <a:pt x="3883" y="1692"/>
                  </a:lnTo>
                  <a:lnTo>
                    <a:pt x="3885" y="1692"/>
                  </a:lnTo>
                  <a:lnTo>
                    <a:pt x="3887" y="1692"/>
                  </a:lnTo>
                  <a:lnTo>
                    <a:pt x="3891" y="1694"/>
                  </a:lnTo>
                  <a:lnTo>
                    <a:pt x="3893" y="1696"/>
                  </a:lnTo>
                  <a:lnTo>
                    <a:pt x="3895" y="1698"/>
                  </a:lnTo>
                  <a:lnTo>
                    <a:pt x="3897" y="1698"/>
                  </a:lnTo>
                  <a:lnTo>
                    <a:pt x="3901" y="1702"/>
                  </a:lnTo>
                  <a:lnTo>
                    <a:pt x="3903" y="1704"/>
                  </a:lnTo>
                  <a:lnTo>
                    <a:pt x="3903" y="1706"/>
                  </a:lnTo>
                  <a:lnTo>
                    <a:pt x="3905" y="1708"/>
                  </a:lnTo>
                  <a:lnTo>
                    <a:pt x="3906" y="1708"/>
                  </a:lnTo>
                  <a:lnTo>
                    <a:pt x="3908" y="1708"/>
                  </a:lnTo>
                  <a:lnTo>
                    <a:pt x="3910" y="1708"/>
                  </a:lnTo>
                  <a:lnTo>
                    <a:pt x="3910" y="1710"/>
                  </a:lnTo>
                  <a:lnTo>
                    <a:pt x="3912" y="1710"/>
                  </a:lnTo>
                  <a:lnTo>
                    <a:pt x="3912" y="1712"/>
                  </a:lnTo>
                  <a:lnTo>
                    <a:pt x="3912" y="1714"/>
                  </a:lnTo>
                  <a:lnTo>
                    <a:pt x="3914" y="1714"/>
                  </a:lnTo>
                  <a:lnTo>
                    <a:pt x="3914" y="1716"/>
                  </a:lnTo>
                  <a:lnTo>
                    <a:pt x="3912" y="1718"/>
                  </a:lnTo>
                  <a:lnTo>
                    <a:pt x="3910" y="1719"/>
                  </a:lnTo>
                  <a:lnTo>
                    <a:pt x="3908" y="1721"/>
                  </a:lnTo>
                  <a:lnTo>
                    <a:pt x="3906" y="1721"/>
                  </a:lnTo>
                  <a:lnTo>
                    <a:pt x="3906" y="1723"/>
                  </a:lnTo>
                  <a:lnTo>
                    <a:pt x="3905" y="1725"/>
                  </a:lnTo>
                  <a:lnTo>
                    <a:pt x="3903" y="1727"/>
                  </a:lnTo>
                  <a:lnTo>
                    <a:pt x="3903" y="1729"/>
                  </a:lnTo>
                  <a:lnTo>
                    <a:pt x="3901" y="1729"/>
                  </a:lnTo>
                  <a:lnTo>
                    <a:pt x="3901" y="1731"/>
                  </a:lnTo>
                  <a:lnTo>
                    <a:pt x="3901" y="1733"/>
                  </a:lnTo>
                  <a:lnTo>
                    <a:pt x="3901" y="1735"/>
                  </a:lnTo>
                  <a:lnTo>
                    <a:pt x="3899" y="1737"/>
                  </a:lnTo>
                  <a:lnTo>
                    <a:pt x="3897" y="1739"/>
                  </a:lnTo>
                  <a:lnTo>
                    <a:pt x="3897" y="1741"/>
                  </a:lnTo>
                  <a:lnTo>
                    <a:pt x="3895" y="1743"/>
                  </a:lnTo>
                  <a:lnTo>
                    <a:pt x="3895" y="1747"/>
                  </a:lnTo>
                  <a:lnTo>
                    <a:pt x="3893" y="1747"/>
                  </a:lnTo>
                  <a:lnTo>
                    <a:pt x="3893" y="1749"/>
                  </a:lnTo>
                  <a:lnTo>
                    <a:pt x="3893" y="1750"/>
                  </a:lnTo>
                  <a:lnTo>
                    <a:pt x="3895" y="1750"/>
                  </a:lnTo>
                  <a:lnTo>
                    <a:pt x="3897" y="1750"/>
                  </a:lnTo>
                  <a:lnTo>
                    <a:pt x="3899" y="1752"/>
                  </a:lnTo>
                  <a:lnTo>
                    <a:pt x="3901" y="1752"/>
                  </a:lnTo>
                  <a:lnTo>
                    <a:pt x="3903" y="1754"/>
                  </a:lnTo>
                  <a:lnTo>
                    <a:pt x="3905" y="1754"/>
                  </a:lnTo>
                  <a:lnTo>
                    <a:pt x="3906" y="1754"/>
                  </a:lnTo>
                  <a:lnTo>
                    <a:pt x="3908" y="1756"/>
                  </a:lnTo>
                  <a:lnTo>
                    <a:pt x="3910" y="1758"/>
                  </a:lnTo>
                  <a:lnTo>
                    <a:pt x="3910" y="1760"/>
                  </a:lnTo>
                  <a:lnTo>
                    <a:pt x="3912" y="1760"/>
                  </a:lnTo>
                  <a:lnTo>
                    <a:pt x="3914" y="1760"/>
                  </a:lnTo>
                  <a:lnTo>
                    <a:pt x="3914" y="1762"/>
                  </a:lnTo>
                  <a:lnTo>
                    <a:pt x="3916" y="1762"/>
                  </a:lnTo>
                  <a:lnTo>
                    <a:pt x="3918" y="1764"/>
                  </a:lnTo>
                  <a:lnTo>
                    <a:pt x="3920" y="1764"/>
                  </a:lnTo>
                  <a:lnTo>
                    <a:pt x="3920" y="1766"/>
                  </a:lnTo>
                  <a:lnTo>
                    <a:pt x="3922" y="1766"/>
                  </a:lnTo>
                  <a:lnTo>
                    <a:pt x="3924" y="1766"/>
                  </a:lnTo>
                  <a:lnTo>
                    <a:pt x="3926" y="1768"/>
                  </a:lnTo>
                  <a:lnTo>
                    <a:pt x="3928" y="1768"/>
                  </a:lnTo>
                  <a:lnTo>
                    <a:pt x="3930" y="1770"/>
                  </a:lnTo>
                  <a:lnTo>
                    <a:pt x="3932" y="1770"/>
                  </a:lnTo>
                  <a:lnTo>
                    <a:pt x="3934" y="1770"/>
                  </a:lnTo>
                  <a:lnTo>
                    <a:pt x="3936" y="1768"/>
                  </a:lnTo>
                  <a:lnTo>
                    <a:pt x="3938" y="1768"/>
                  </a:lnTo>
                  <a:lnTo>
                    <a:pt x="3939" y="1768"/>
                  </a:lnTo>
                  <a:lnTo>
                    <a:pt x="3941" y="1770"/>
                  </a:lnTo>
                  <a:lnTo>
                    <a:pt x="3943" y="1772"/>
                  </a:lnTo>
                  <a:lnTo>
                    <a:pt x="3945" y="1772"/>
                  </a:lnTo>
                  <a:lnTo>
                    <a:pt x="3947" y="1772"/>
                  </a:lnTo>
                  <a:lnTo>
                    <a:pt x="3949" y="1772"/>
                  </a:lnTo>
                  <a:lnTo>
                    <a:pt x="3951" y="1774"/>
                  </a:lnTo>
                  <a:lnTo>
                    <a:pt x="3953" y="1774"/>
                  </a:lnTo>
                  <a:lnTo>
                    <a:pt x="3955" y="1776"/>
                  </a:lnTo>
                  <a:lnTo>
                    <a:pt x="3957" y="1774"/>
                  </a:lnTo>
                  <a:lnTo>
                    <a:pt x="3961" y="1774"/>
                  </a:lnTo>
                  <a:lnTo>
                    <a:pt x="3963" y="1774"/>
                  </a:lnTo>
                  <a:lnTo>
                    <a:pt x="3965" y="1774"/>
                  </a:lnTo>
                  <a:lnTo>
                    <a:pt x="3969" y="1774"/>
                  </a:lnTo>
                  <a:lnTo>
                    <a:pt x="3969" y="1776"/>
                  </a:lnTo>
                  <a:lnTo>
                    <a:pt x="3970" y="1776"/>
                  </a:lnTo>
                  <a:lnTo>
                    <a:pt x="3972" y="1778"/>
                  </a:lnTo>
                  <a:lnTo>
                    <a:pt x="3974" y="1778"/>
                  </a:lnTo>
                  <a:lnTo>
                    <a:pt x="3974" y="1776"/>
                  </a:lnTo>
                  <a:lnTo>
                    <a:pt x="3976" y="1776"/>
                  </a:lnTo>
                  <a:lnTo>
                    <a:pt x="3978" y="1774"/>
                  </a:lnTo>
                  <a:lnTo>
                    <a:pt x="3976" y="1770"/>
                  </a:lnTo>
                  <a:lnTo>
                    <a:pt x="3978" y="1770"/>
                  </a:lnTo>
                  <a:lnTo>
                    <a:pt x="3982" y="1770"/>
                  </a:lnTo>
                  <a:lnTo>
                    <a:pt x="3986" y="1768"/>
                  </a:lnTo>
                  <a:lnTo>
                    <a:pt x="3992" y="1766"/>
                  </a:lnTo>
                  <a:lnTo>
                    <a:pt x="3994" y="1764"/>
                  </a:lnTo>
                  <a:lnTo>
                    <a:pt x="3996" y="1762"/>
                  </a:lnTo>
                  <a:lnTo>
                    <a:pt x="3998" y="1762"/>
                  </a:lnTo>
                  <a:lnTo>
                    <a:pt x="4000" y="1762"/>
                  </a:lnTo>
                  <a:lnTo>
                    <a:pt x="4001" y="1760"/>
                  </a:lnTo>
                  <a:lnTo>
                    <a:pt x="4003" y="1760"/>
                  </a:lnTo>
                  <a:lnTo>
                    <a:pt x="4005" y="1760"/>
                  </a:lnTo>
                  <a:lnTo>
                    <a:pt x="4007" y="1760"/>
                  </a:lnTo>
                  <a:lnTo>
                    <a:pt x="4011" y="1760"/>
                  </a:lnTo>
                  <a:lnTo>
                    <a:pt x="4013" y="1758"/>
                  </a:lnTo>
                  <a:lnTo>
                    <a:pt x="4017" y="1758"/>
                  </a:lnTo>
                  <a:lnTo>
                    <a:pt x="4017" y="1756"/>
                  </a:lnTo>
                  <a:lnTo>
                    <a:pt x="4017" y="1754"/>
                  </a:lnTo>
                  <a:lnTo>
                    <a:pt x="4017" y="1752"/>
                  </a:lnTo>
                  <a:lnTo>
                    <a:pt x="4017" y="1749"/>
                  </a:lnTo>
                  <a:lnTo>
                    <a:pt x="4015" y="1749"/>
                  </a:lnTo>
                  <a:lnTo>
                    <a:pt x="4013" y="1749"/>
                  </a:lnTo>
                  <a:lnTo>
                    <a:pt x="4011" y="1747"/>
                  </a:lnTo>
                  <a:lnTo>
                    <a:pt x="4009" y="1745"/>
                  </a:lnTo>
                  <a:lnTo>
                    <a:pt x="4009" y="1743"/>
                  </a:lnTo>
                  <a:lnTo>
                    <a:pt x="4007" y="1743"/>
                  </a:lnTo>
                  <a:lnTo>
                    <a:pt x="4007" y="1741"/>
                  </a:lnTo>
                  <a:lnTo>
                    <a:pt x="4005" y="1741"/>
                  </a:lnTo>
                  <a:lnTo>
                    <a:pt x="4005" y="1739"/>
                  </a:lnTo>
                  <a:lnTo>
                    <a:pt x="4005" y="1737"/>
                  </a:lnTo>
                  <a:lnTo>
                    <a:pt x="4005" y="1735"/>
                  </a:lnTo>
                  <a:lnTo>
                    <a:pt x="4005" y="1733"/>
                  </a:lnTo>
                  <a:lnTo>
                    <a:pt x="4005" y="1731"/>
                  </a:lnTo>
                  <a:lnTo>
                    <a:pt x="4003" y="1721"/>
                  </a:lnTo>
                  <a:lnTo>
                    <a:pt x="4001" y="1719"/>
                  </a:lnTo>
                  <a:lnTo>
                    <a:pt x="4001" y="1718"/>
                  </a:lnTo>
                  <a:lnTo>
                    <a:pt x="4000" y="1718"/>
                  </a:lnTo>
                  <a:lnTo>
                    <a:pt x="4000" y="1716"/>
                  </a:lnTo>
                  <a:lnTo>
                    <a:pt x="3998" y="1714"/>
                  </a:lnTo>
                  <a:lnTo>
                    <a:pt x="3996" y="1712"/>
                  </a:lnTo>
                  <a:lnTo>
                    <a:pt x="3996" y="1710"/>
                  </a:lnTo>
                  <a:lnTo>
                    <a:pt x="3994" y="1708"/>
                  </a:lnTo>
                  <a:lnTo>
                    <a:pt x="3994" y="1706"/>
                  </a:lnTo>
                  <a:lnTo>
                    <a:pt x="3992" y="1704"/>
                  </a:lnTo>
                  <a:lnTo>
                    <a:pt x="3990" y="1704"/>
                  </a:lnTo>
                  <a:lnTo>
                    <a:pt x="3990" y="1700"/>
                  </a:lnTo>
                  <a:lnTo>
                    <a:pt x="3988" y="1700"/>
                  </a:lnTo>
                  <a:lnTo>
                    <a:pt x="3986" y="1698"/>
                  </a:lnTo>
                  <a:lnTo>
                    <a:pt x="3986" y="1692"/>
                  </a:lnTo>
                  <a:lnTo>
                    <a:pt x="3988" y="1690"/>
                  </a:lnTo>
                  <a:lnTo>
                    <a:pt x="3992" y="1688"/>
                  </a:lnTo>
                  <a:lnTo>
                    <a:pt x="3994" y="1685"/>
                  </a:lnTo>
                  <a:lnTo>
                    <a:pt x="3992" y="1681"/>
                  </a:lnTo>
                  <a:lnTo>
                    <a:pt x="3992" y="1679"/>
                  </a:lnTo>
                  <a:lnTo>
                    <a:pt x="3992" y="1675"/>
                  </a:lnTo>
                  <a:lnTo>
                    <a:pt x="3992" y="1673"/>
                  </a:lnTo>
                  <a:lnTo>
                    <a:pt x="3992" y="1667"/>
                  </a:lnTo>
                  <a:lnTo>
                    <a:pt x="3994" y="1667"/>
                  </a:lnTo>
                  <a:lnTo>
                    <a:pt x="3996" y="1665"/>
                  </a:lnTo>
                  <a:lnTo>
                    <a:pt x="3994" y="1661"/>
                  </a:lnTo>
                  <a:lnTo>
                    <a:pt x="3994" y="1657"/>
                  </a:lnTo>
                  <a:lnTo>
                    <a:pt x="3992" y="1657"/>
                  </a:lnTo>
                  <a:lnTo>
                    <a:pt x="3990" y="1656"/>
                  </a:lnTo>
                  <a:lnTo>
                    <a:pt x="3988" y="1650"/>
                  </a:lnTo>
                  <a:lnTo>
                    <a:pt x="3988" y="1648"/>
                  </a:lnTo>
                  <a:lnTo>
                    <a:pt x="3988" y="1646"/>
                  </a:lnTo>
                  <a:lnTo>
                    <a:pt x="3988" y="1644"/>
                  </a:lnTo>
                  <a:lnTo>
                    <a:pt x="3990" y="1644"/>
                  </a:lnTo>
                  <a:lnTo>
                    <a:pt x="3992" y="1642"/>
                  </a:lnTo>
                  <a:lnTo>
                    <a:pt x="3994" y="1640"/>
                  </a:lnTo>
                  <a:lnTo>
                    <a:pt x="3996" y="1640"/>
                  </a:lnTo>
                  <a:lnTo>
                    <a:pt x="3998" y="1642"/>
                  </a:lnTo>
                  <a:lnTo>
                    <a:pt x="4001" y="1644"/>
                  </a:lnTo>
                  <a:lnTo>
                    <a:pt x="4003" y="1642"/>
                  </a:lnTo>
                  <a:lnTo>
                    <a:pt x="4005" y="1642"/>
                  </a:lnTo>
                  <a:lnTo>
                    <a:pt x="4007" y="1644"/>
                  </a:lnTo>
                  <a:lnTo>
                    <a:pt x="4009" y="1644"/>
                  </a:lnTo>
                  <a:lnTo>
                    <a:pt x="4011" y="1644"/>
                  </a:lnTo>
                  <a:lnTo>
                    <a:pt x="4013" y="1644"/>
                  </a:lnTo>
                  <a:lnTo>
                    <a:pt x="4015" y="1644"/>
                  </a:lnTo>
                  <a:lnTo>
                    <a:pt x="4017" y="1642"/>
                  </a:lnTo>
                  <a:lnTo>
                    <a:pt x="4017" y="1640"/>
                  </a:lnTo>
                  <a:lnTo>
                    <a:pt x="4019" y="1638"/>
                  </a:lnTo>
                  <a:lnTo>
                    <a:pt x="4021" y="1638"/>
                  </a:lnTo>
                  <a:lnTo>
                    <a:pt x="4021" y="1636"/>
                  </a:lnTo>
                  <a:lnTo>
                    <a:pt x="4023" y="1634"/>
                  </a:lnTo>
                  <a:lnTo>
                    <a:pt x="4021" y="1634"/>
                  </a:lnTo>
                  <a:lnTo>
                    <a:pt x="4023" y="1630"/>
                  </a:lnTo>
                  <a:lnTo>
                    <a:pt x="4023" y="1626"/>
                  </a:lnTo>
                  <a:lnTo>
                    <a:pt x="4027" y="1625"/>
                  </a:lnTo>
                  <a:lnTo>
                    <a:pt x="4029" y="1623"/>
                  </a:lnTo>
                  <a:lnTo>
                    <a:pt x="4029" y="1621"/>
                  </a:lnTo>
                  <a:lnTo>
                    <a:pt x="4029" y="1619"/>
                  </a:lnTo>
                  <a:lnTo>
                    <a:pt x="4031" y="1619"/>
                  </a:lnTo>
                  <a:lnTo>
                    <a:pt x="4036" y="1617"/>
                  </a:lnTo>
                  <a:lnTo>
                    <a:pt x="4036" y="1615"/>
                  </a:lnTo>
                  <a:lnTo>
                    <a:pt x="4038" y="1615"/>
                  </a:lnTo>
                  <a:lnTo>
                    <a:pt x="4040" y="1611"/>
                  </a:lnTo>
                  <a:lnTo>
                    <a:pt x="4044" y="1611"/>
                  </a:lnTo>
                  <a:lnTo>
                    <a:pt x="4048" y="1611"/>
                  </a:lnTo>
                  <a:lnTo>
                    <a:pt x="4052" y="1609"/>
                  </a:lnTo>
                  <a:lnTo>
                    <a:pt x="4054" y="1609"/>
                  </a:lnTo>
                  <a:lnTo>
                    <a:pt x="4054" y="1607"/>
                  </a:lnTo>
                  <a:lnTo>
                    <a:pt x="4054" y="1603"/>
                  </a:lnTo>
                  <a:lnTo>
                    <a:pt x="4054" y="1601"/>
                  </a:lnTo>
                  <a:lnTo>
                    <a:pt x="4052" y="1601"/>
                  </a:lnTo>
                  <a:lnTo>
                    <a:pt x="4052" y="1599"/>
                  </a:lnTo>
                  <a:lnTo>
                    <a:pt x="4052" y="1597"/>
                  </a:lnTo>
                  <a:lnTo>
                    <a:pt x="4052" y="1595"/>
                  </a:lnTo>
                  <a:lnTo>
                    <a:pt x="4052" y="1592"/>
                  </a:lnTo>
                  <a:lnTo>
                    <a:pt x="4052" y="1590"/>
                  </a:lnTo>
                  <a:lnTo>
                    <a:pt x="4054" y="1588"/>
                  </a:lnTo>
                  <a:lnTo>
                    <a:pt x="4056" y="1588"/>
                  </a:lnTo>
                  <a:lnTo>
                    <a:pt x="4058" y="1588"/>
                  </a:lnTo>
                  <a:lnTo>
                    <a:pt x="4060" y="1588"/>
                  </a:lnTo>
                  <a:lnTo>
                    <a:pt x="4062" y="1588"/>
                  </a:lnTo>
                  <a:lnTo>
                    <a:pt x="4060" y="1590"/>
                  </a:lnTo>
                  <a:lnTo>
                    <a:pt x="4062" y="1590"/>
                  </a:lnTo>
                  <a:lnTo>
                    <a:pt x="4063" y="1592"/>
                  </a:lnTo>
                  <a:lnTo>
                    <a:pt x="4063" y="1593"/>
                  </a:lnTo>
                  <a:lnTo>
                    <a:pt x="4063" y="1595"/>
                  </a:lnTo>
                  <a:lnTo>
                    <a:pt x="4065" y="1595"/>
                  </a:lnTo>
                  <a:lnTo>
                    <a:pt x="4065" y="1597"/>
                  </a:lnTo>
                  <a:lnTo>
                    <a:pt x="4067" y="1599"/>
                  </a:lnTo>
                  <a:lnTo>
                    <a:pt x="4067" y="1601"/>
                  </a:lnTo>
                  <a:lnTo>
                    <a:pt x="4065" y="1603"/>
                  </a:lnTo>
                  <a:lnTo>
                    <a:pt x="4067" y="1605"/>
                  </a:lnTo>
                  <a:lnTo>
                    <a:pt x="4067" y="1609"/>
                  </a:lnTo>
                  <a:lnTo>
                    <a:pt x="4067" y="1611"/>
                  </a:lnTo>
                  <a:lnTo>
                    <a:pt x="4069" y="1613"/>
                  </a:lnTo>
                  <a:lnTo>
                    <a:pt x="4069" y="1615"/>
                  </a:lnTo>
                  <a:lnTo>
                    <a:pt x="4071" y="1615"/>
                  </a:lnTo>
                  <a:lnTo>
                    <a:pt x="4073" y="1615"/>
                  </a:lnTo>
                  <a:lnTo>
                    <a:pt x="4073" y="1619"/>
                  </a:lnTo>
                  <a:lnTo>
                    <a:pt x="4075" y="1619"/>
                  </a:lnTo>
                  <a:lnTo>
                    <a:pt x="4077" y="1623"/>
                  </a:lnTo>
                  <a:lnTo>
                    <a:pt x="4079" y="1625"/>
                  </a:lnTo>
                  <a:lnTo>
                    <a:pt x="4081" y="1626"/>
                  </a:lnTo>
                  <a:lnTo>
                    <a:pt x="4081" y="1628"/>
                  </a:lnTo>
                  <a:lnTo>
                    <a:pt x="4081" y="1630"/>
                  </a:lnTo>
                  <a:lnTo>
                    <a:pt x="4083" y="1632"/>
                  </a:lnTo>
                  <a:lnTo>
                    <a:pt x="4083" y="1636"/>
                  </a:lnTo>
                  <a:lnTo>
                    <a:pt x="4085" y="1640"/>
                  </a:lnTo>
                  <a:lnTo>
                    <a:pt x="4085" y="1642"/>
                  </a:lnTo>
                  <a:lnTo>
                    <a:pt x="4081" y="1642"/>
                  </a:lnTo>
                  <a:lnTo>
                    <a:pt x="4079" y="1642"/>
                  </a:lnTo>
                  <a:lnTo>
                    <a:pt x="4075" y="1642"/>
                  </a:lnTo>
                  <a:lnTo>
                    <a:pt x="4073" y="1642"/>
                  </a:lnTo>
                  <a:lnTo>
                    <a:pt x="4073" y="1644"/>
                  </a:lnTo>
                  <a:lnTo>
                    <a:pt x="4073" y="1646"/>
                  </a:lnTo>
                  <a:lnTo>
                    <a:pt x="4073" y="1648"/>
                  </a:lnTo>
                  <a:lnTo>
                    <a:pt x="4071" y="1650"/>
                  </a:lnTo>
                  <a:lnTo>
                    <a:pt x="4073" y="1652"/>
                  </a:lnTo>
                  <a:lnTo>
                    <a:pt x="4071" y="1654"/>
                  </a:lnTo>
                  <a:lnTo>
                    <a:pt x="4073" y="1656"/>
                  </a:lnTo>
                  <a:lnTo>
                    <a:pt x="4075" y="1656"/>
                  </a:lnTo>
                  <a:lnTo>
                    <a:pt x="4075" y="1657"/>
                  </a:lnTo>
                  <a:lnTo>
                    <a:pt x="4077" y="1657"/>
                  </a:lnTo>
                  <a:lnTo>
                    <a:pt x="4077" y="1659"/>
                  </a:lnTo>
                  <a:lnTo>
                    <a:pt x="4077" y="1661"/>
                  </a:lnTo>
                  <a:lnTo>
                    <a:pt x="4075" y="1663"/>
                  </a:lnTo>
                  <a:lnTo>
                    <a:pt x="4077" y="1667"/>
                  </a:lnTo>
                  <a:lnTo>
                    <a:pt x="4079" y="1671"/>
                  </a:lnTo>
                  <a:lnTo>
                    <a:pt x="4081" y="1673"/>
                  </a:lnTo>
                  <a:lnTo>
                    <a:pt x="4081" y="1675"/>
                  </a:lnTo>
                  <a:lnTo>
                    <a:pt x="4081" y="1677"/>
                  </a:lnTo>
                  <a:lnTo>
                    <a:pt x="4081" y="1679"/>
                  </a:lnTo>
                  <a:lnTo>
                    <a:pt x="4083" y="1681"/>
                  </a:lnTo>
                  <a:lnTo>
                    <a:pt x="4083" y="1683"/>
                  </a:lnTo>
                  <a:lnTo>
                    <a:pt x="4085" y="1683"/>
                  </a:lnTo>
                  <a:lnTo>
                    <a:pt x="4087" y="1683"/>
                  </a:lnTo>
                  <a:lnTo>
                    <a:pt x="4087" y="1685"/>
                  </a:lnTo>
                  <a:lnTo>
                    <a:pt x="4087" y="1687"/>
                  </a:lnTo>
                  <a:lnTo>
                    <a:pt x="4087" y="1688"/>
                  </a:lnTo>
                  <a:lnTo>
                    <a:pt x="4085" y="1690"/>
                  </a:lnTo>
                  <a:lnTo>
                    <a:pt x="4083" y="1690"/>
                  </a:lnTo>
                  <a:lnTo>
                    <a:pt x="4083" y="1694"/>
                  </a:lnTo>
                  <a:lnTo>
                    <a:pt x="4083" y="1696"/>
                  </a:lnTo>
                  <a:lnTo>
                    <a:pt x="4083" y="1700"/>
                  </a:lnTo>
                  <a:lnTo>
                    <a:pt x="4085" y="1702"/>
                  </a:lnTo>
                  <a:lnTo>
                    <a:pt x="4085" y="1704"/>
                  </a:lnTo>
                  <a:lnTo>
                    <a:pt x="4085" y="1706"/>
                  </a:lnTo>
                  <a:lnTo>
                    <a:pt x="4085" y="1708"/>
                  </a:lnTo>
                  <a:lnTo>
                    <a:pt x="4085" y="1710"/>
                  </a:lnTo>
                  <a:lnTo>
                    <a:pt x="4085" y="1712"/>
                  </a:lnTo>
                  <a:lnTo>
                    <a:pt x="4085" y="1714"/>
                  </a:lnTo>
                  <a:lnTo>
                    <a:pt x="4085" y="1716"/>
                  </a:lnTo>
                  <a:lnTo>
                    <a:pt x="4085" y="1718"/>
                  </a:lnTo>
                  <a:lnTo>
                    <a:pt x="4087" y="1719"/>
                  </a:lnTo>
                  <a:lnTo>
                    <a:pt x="4087" y="1721"/>
                  </a:lnTo>
                  <a:lnTo>
                    <a:pt x="4089" y="1721"/>
                  </a:lnTo>
                  <a:lnTo>
                    <a:pt x="4091" y="1723"/>
                  </a:lnTo>
                  <a:lnTo>
                    <a:pt x="4093" y="1723"/>
                  </a:lnTo>
                  <a:lnTo>
                    <a:pt x="4093" y="1725"/>
                  </a:lnTo>
                  <a:lnTo>
                    <a:pt x="4094" y="1727"/>
                  </a:lnTo>
                  <a:lnTo>
                    <a:pt x="4096" y="1725"/>
                  </a:lnTo>
                  <a:lnTo>
                    <a:pt x="4098" y="1727"/>
                  </a:lnTo>
                  <a:lnTo>
                    <a:pt x="4102" y="1725"/>
                  </a:lnTo>
                  <a:lnTo>
                    <a:pt x="4104" y="1725"/>
                  </a:lnTo>
                  <a:lnTo>
                    <a:pt x="4106" y="1723"/>
                  </a:lnTo>
                  <a:lnTo>
                    <a:pt x="4116" y="1721"/>
                  </a:lnTo>
                  <a:lnTo>
                    <a:pt x="4120" y="1721"/>
                  </a:lnTo>
                  <a:lnTo>
                    <a:pt x="4124" y="1723"/>
                  </a:lnTo>
                  <a:lnTo>
                    <a:pt x="4125" y="1723"/>
                  </a:lnTo>
                  <a:lnTo>
                    <a:pt x="4127" y="1723"/>
                  </a:lnTo>
                  <a:lnTo>
                    <a:pt x="4131" y="1723"/>
                  </a:lnTo>
                  <a:lnTo>
                    <a:pt x="4133" y="1723"/>
                  </a:lnTo>
                  <a:lnTo>
                    <a:pt x="4137" y="1727"/>
                  </a:lnTo>
                  <a:lnTo>
                    <a:pt x="4139" y="1731"/>
                  </a:lnTo>
                  <a:lnTo>
                    <a:pt x="4139" y="1735"/>
                  </a:lnTo>
                  <a:lnTo>
                    <a:pt x="4141" y="1735"/>
                  </a:lnTo>
                  <a:lnTo>
                    <a:pt x="4141" y="1737"/>
                  </a:lnTo>
                  <a:lnTo>
                    <a:pt x="4141" y="1739"/>
                  </a:lnTo>
                  <a:lnTo>
                    <a:pt x="4145" y="1737"/>
                  </a:lnTo>
                  <a:lnTo>
                    <a:pt x="4145" y="1739"/>
                  </a:lnTo>
                  <a:lnTo>
                    <a:pt x="4147" y="1741"/>
                  </a:lnTo>
                  <a:lnTo>
                    <a:pt x="4149" y="1745"/>
                  </a:lnTo>
                  <a:lnTo>
                    <a:pt x="4153" y="1745"/>
                  </a:lnTo>
                  <a:lnTo>
                    <a:pt x="4164" y="1733"/>
                  </a:lnTo>
                  <a:lnTo>
                    <a:pt x="4164" y="1735"/>
                  </a:lnTo>
                  <a:lnTo>
                    <a:pt x="4164" y="1737"/>
                  </a:lnTo>
                  <a:lnTo>
                    <a:pt x="4166" y="1739"/>
                  </a:lnTo>
                  <a:lnTo>
                    <a:pt x="4166" y="1743"/>
                  </a:lnTo>
                  <a:lnTo>
                    <a:pt x="4172" y="1750"/>
                  </a:lnTo>
                  <a:lnTo>
                    <a:pt x="4174" y="1750"/>
                  </a:lnTo>
                  <a:lnTo>
                    <a:pt x="4176" y="1750"/>
                  </a:lnTo>
                  <a:lnTo>
                    <a:pt x="4178" y="1749"/>
                  </a:lnTo>
                  <a:lnTo>
                    <a:pt x="4182" y="1749"/>
                  </a:lnTo>
                  <a:lnTo>
                    <a:pt x="4184" y="1749"/>
                  </a:lnTo>
                  <a:lnTo>
                    <a:pt x="4187" y="1749"/>
                  </a:lnTo>
                  <a:lnTo>
                    <a:pt x="4189" y="1749"/>
                  </a:lnTo>
                  <a:lnTo>
                    <a:pt x="4191" y="1750"/>
                  </a:lnTo>
                  <a:lnTo>
                    <a:pt x="4193" y="1750"/>
                  </a:lnTo>
                  <a:lnTo>
                    <a:pt x="4195" y="1752"/>
                  </a:lnTo>
                  <a:lnTo>
                    <a:pt x="4197" y="1754"/>
                  </a:lnTo>
                  <a:lnTo>
                    <a:pt x="4199" y="1756"/>
                  </a:lnTo>
                  <a:lnTo>
                    <a:pt x="4201" y="1758"/>
                  </a:lnTo>
                  <a:lnTo>
                    <a:pt x="4203" y="1760"/>
                  </a:lnTo>
                  <a:lnTo>
                    <a:pt x="4205" y="1760"/>
                  </a:lnTo>
                  <a:lnTo>
                    <a:pt x="4207" y="1760"/>
                  </a:lnTo>
                  <a:lnTo>
                    <a:pt x="4207" y="1762"/>
                  </a:lnTo>
                  <a:lnTo>
                    <a:pt x="4209" y="1764"/>
                  </a:lnTo>
                  <a:lnTo>
                    <a:pt x="4211" y="1764"/>
                  </a:lnTo>
                  <a:lnTo>
                    <a:pt x="4211" y="1766"/>
                  </a:lnTo>
                  <a:lnTo>
                    <a:pt x="4213" y="1768"/>
                  </a:lnTo>
                  <a:lnTo>
                    <a:pt x="4215" y="1770"/>
                  </a:lnTo>
                  <a:lnTo>
                    <a:pt x="4215" y="1772"/>
                  </a:lnTo>
                  <a:lnTo>
                    <a:pt x="4217" y="1774"/>
                  </a:lnTo>
                  <a:lnTo>
                    <a:pt x="4220" y="1772"/>
                  </a:lnTo>
                  <a:lnTo>
                    <a:pt x="4224" y="1772"/>
                  </a:lnTo>
                  <a:lnTo>
                    <a:pt x="4226" y="1772"/>
                  </a:lnTo>
                  <a:lnTo>
                    <a:pt x="4228" y="1772"/>
                  </a:lnTo>
                  <a:lnTo>
                    <a:pt x="4232" y="1772"/>
                  </a:lnTo>
                  <a:lnTo>
                    <a:pt x="4236" y="1774"/>
                  </a:lnTo>
                  <a:lnTo>
                    <a:pt x="4238" y="1774"/>
                  </a:lnTo>
                  <a:lnTo>
                    <a:pt x="4238" y="1772"/>
                  </a:lnTo>
                  <a:lnTo>
                    <a:pt x="4240" y="1770"/>
                  </a:lnTo>
                  <a:lnTo>
                    <a:pt x="4242" y="1770"/>
                  </a:lnTo>
                  <a:lnTo>
                    <a:pt x="4244" y="1768"/>
                  </a:lnTo>
                  <a:lnTo>
                    <a:pt x="4246" y="1768"/>
                  </a:lnTo>
                  <a:lnTo>
                    <a:pt x="4248" y="1768"/>
                  </a:lnTo>
                  <a:lnTo>
                    <a:pt x="4248" y="1766"/>
                  </a:lnTo>
                  <a:lnTo>
                    <a:pt x="4248" y="1764"/>
                  </a:lnTo>
                  <a:lnTo>
                    <a:pt x="4249" y="1764"/>
                  </a:lnTo>
                  <a:lnTo>
                    <a:pt x="4251" y="1760"/>
                  </a:lnTo>
                  <a:lnTo>
                    <a:pt x="4255" y="1758"/>
                  </a:lnTo>
                  <a:lnTo>
                    <a:pt x="4257" y="1756"/>
                  </a:lnTo>
                  <a:lnTo>
                    <a:pt x="4257" y="1754"/>
                  </a:lnTo>
                  <a:lnTo>
                    <a:pt x="4257" y="1752"/>
                  </a:lnTo>
                  <a:lnTo>
                    <a:pt x="4257" y="1750"/>
                  </a:lnTo>
                  <a:lnTo>
                    <a:pt x="4255" y="1749"/>
                  </a:lnTo>
                  <a:lnTo>
                    <a:pt x="4255" y="1747"/>
                  </a:lnTo>
                  <a:lnTo>
                    <a:pt x="4257" y="1745"/>
                  </a:lnTo>
                  <a:lnTo>
                    <a:pt x="4259" y="1745"/>
                  </a:lnTo>
                  <a:lnTo>
                    <a:pt x="4261" y="1745"/>
                  </a:lnTo>
                  <a:lnTo>
                    <a:pt x="4263" y="1745"/>
                  </a:lnTo>
                  <a:lnTo>
                    <a:pt x="4265" y="1745"/>
                  </a:lnTo>
                  <a:lnTo>
                    <a:pt x="4267" y="1743"/>
                  </a:lnTo>
                  <a:lnTo>
                    <a:pt x="4269" y="1743"/>
                  </a:lnTo>
                  <a:lnTo>
                    <a:pt x="4271" y="1743"/>
                  </a:lnTo>
                  <a:lnTo>
                    <a:pt x="4273" y="1741"/>
                  </a:lnTo>
                  <a:lnTo>
                    <a:pt x="4275" y="1741"/>
                  </a:lnTo>
                  <a:lnTo>
                    <a:pt x="4275" y="1739"/>
                  </a:lnTo>
                  <a:lnTo>
                    <a:pt x="4277" y="1739"/>
                  </a:lnTo>
                  <a:lnTo>
                    <a:pt x="4279" y="1739"/>
                  </a:lnTo>
                  <a:lnTo>
                    <a:pt x="4281" y="1739"/>
                  </a:lnTo>
                  <a:lnTo>
                    <a:pt x="4282" y="1739"/>
                  </a:lnTo>
                  <a:lnTo>
                    <a:pt x="4284" y="1737"/>
                  </a:lnTo>
                  <a:lnTo>
                    <a:pt x="4288" y="1739"/>
                  </a:lnTo>
                  <a:lnTo>
                    <a:pt x="4286" y="1737"/>
                  </a:lnTo>
                  <a:lnTo>
                    <a:pt x="4286" y="1735"/>
                  </a:lnTo>
                  <a:lnTo>
                    <a:pt x="4286" y="1733"/>
                  </a:lnTo>
                  <a:lnTo>
                    <a:pt x="4286" y="1731"/>
                  </a:lnTo>
                  <a:lnTo>
                    <a:pt x="4286" y="1729"/>
                  </a:lnTo>
                  <a:lnTo>
                    <a:pt x="4288" y="1729"/>
                  </a:lnTo>
                  <a:lnTo>
                    <a:pt x="4290" y="1729"/>
                  </a:lnTo>
                  <a:lnTo>
                    <a:pt x="4290" y="1727"/>
                  </a:lnTo>
                  <a:lnTo>
                    <a:pt x="4292" y="1727"/>
                  </a:lnTo>
                  <a:lnTo>
                    <a:pt x="4292" y="1725"/>
                  </a:lnTo>
                  <a:lnTo>
                    <a:pt x="4290" y="1725"/>
                  </a:lnTo>
                  <a:lnTo>
                    <a:pt x="4288" y="1723"/>
                  </a:lnTo>
                  <a:lnTo>
                    <a:pt x="4288" y="1719"/>
                  </a:lnTo>
                  <a:lnTo>
                    <a:pt x="4288" y="1718"/>
                  </a:lnTo>
                  <a:lnTo>
                    <a:pt x="4290" y="1716"/>
                  </a:lnTo>
                  <a:lnTo>
                    <a:pt x="4290" y="1708"/>
                  </a:lnTo>
                  <a:lnTo>
                    <a:pt x="4290" y="1706"/>
                  </a:lnTo>
                  <a:lnTo>
                    <a:pt x="4292" y="1706"/>
                  </a:lnTo>
                  <a:lnTo>
                    <a:pt x="4294" y="1698"/>
                  </a:lnTo>
                  <a:lnTo>
                    <a:pt x="4294" y="1696"/>
                  </a:lnTo>
                  <a:lnTo>
                    <a:pt x="4294" y="1694"/>
                  </a:lnTo>
                  <a:lnTo>
                    <a:pt x="4296" y="1692"/>
                  </a:lnTo>
                  <a:lnTo>
                    <a:pt x="4298" y="1692"/>
                  </a:lnTo>
                  <a:lnTo>
                    <a:pt x="4298" y="1690"/>
                  </a:lnTo>
                  <a:lnTo>
                    <a:pt x="4300" y="1690"/>
                  </a:lnTo>
                  <a:lnTo>
                    <a:pt x="4300" y="1688"/>
                  </a:lnTo>
                  <a:lnTo>
                    <a:pt x="4300" y="1687"/>
                  </a:lnTo>
                  <a:lnTo>
                    <a:pt x="4300" y="1685"/>
                  </a:lnTo>
                  <a:lnTo>
                    <a:pt x="4302" y="1685"/>
                  </a:lnTo>
                  <a:lnTo>
                    <a:pt x="4302" y="1683"/>
                  </a:lnTo>
                  <a:lnTo>
                    <a:pt x="4302" y="1681"/>
                  </a:lnTo>
                  <a:lnTo>
                    <a:pt x="4302" y="1679"/>
                  </a:lnTo>
                  <a:lnTo>
                    <a:pt x="4302" y="1677"/>
                  </a:lnTo>
                  <a:lnTo>
                    <a:pt x="4302" y="1675"/>
                  </a:lnTo>
                  <a:lnTo>
                    <a:pt x="4304" y="1673"/>
                  </a:lnTo>
                  <a:lnTo>
                    <a:pt x="4313" y="1673"/>
                  </a:lnTo>
                  <a:lnTo>
                    <a:pt x="4315" y="1671"/>
                  </a:lnTo>
                  <a:lnTo>
                    <a:pt x="4315" y="1669"/>
                  </a:lnTo>
                  <a:lnTo>
                    <a:pt x="4317" y="1669"/>
                  </a:lnTo>
                  <a:lnTo>
                    <a:pt x="4319" y="1665"/>
                  </a:lnTo>
                  <a:lnTo>
                    <a:pt x="4321" y="1663"/>
                  </a:lnTo>
                  <a:lnTo>
                    <a:pt x="4323" y="1661"/>
                  </a:lnTo>
                  <a:lnTo>
                    <a:pt x="4325" y="1661"/>
                  </a:lnTo>
                  <a:lnTo>
                    <a:pt x="4325" y="1659"/>
                  </a:lnTo>
                  <a:lnTo>
                    <a:pt x="4321" y="1657"/>
                  </a:lnTo>
                  <a:lnTo>
                    <a:pt x="4321" y="1656"/>
                  </a:lnTo>
                  <a:lnTo>
                    <a:pt x="4319" y="1656"/>
                  </a:lnTo>
                  <a:lnTo>
                    <a:pt x="4319" y="1654"/>
                  </a:lnTo>
                  <a:lnTo>
                    <a:pt x="4319" y="1652"/>
                  </a:lnTo>
                  <a:lnTo>
                    <a:pt x="4321" y="1650"/>
                  </a:lnTo>
                  <a:lnTo>
                    <a:pt x="4323" y="1648"/>
                  </a:lnTo>
                  <a:lnTo>
                    <a:pt x="4325" y="1648"/>
                  </a:lnTo>
                  <a:lnTo>
                    <a:pt x="4325" y="1646"/>
                  </a:lnTo>
                  <a:lnTo>
                    <a:pt x="4325" y="1644"/>
                  </a:lnTo>
                  <a:lnTo>
                    <a:pt x="4325" y="1642"/>
                  </a:lnTo>
                  <a:lnTo>
                    <a:pt x="4323" y="1638"/>
                  </a:lnTo>
                  <a:lnTo>
                    <a:pt x="4321" y="1636"/>
                  </a:lnTo>
                  <a:lnTo>
                    <a:pt x="4323" y="1634"/>
                  </a:lnTo>
                  <a:lnTo>
                    <a:pt x="4321" y="1632"/>
                  </a:lnTo>
                  <a:lnTo>
                    <a:pt x="4323" y="1632"/>
                  </a:lnTo>
                  <a:lnTo>
                    <a:pt x="4325" y="1630"/>
                  </a:lnTo>
                  <a:lnTo>
                    <a:pt x="4327" y="1630"/>
                  </a:lnTo>
                  <a:lnTo>
                    <a:pt x="4329" y="1630"/>
                  </a:lnTo>
                  <a:lnTo>
                    <a:pt x="4331" y="1628"/>
                  </a:lnTo>
                  <a:lnTo>
                    <a:pt x="4333" y="1628"/>
                  </a:lnTo>
                  <a:lnTo>
                    <a:pt x="4335" y="1630"/>
                  </a:lnTo>
                  <a:lnTo>
                    <a:pt x="4341" y="1632"/>
                  </a:lnTo>
                  <a:lnTo>
                    <a:pt x="4343" y="1636"/>
                  </a:lnTo>
                  <a:lnTo>
                    <a:pt x="4346" y="1636"/>
                  </a:lnTo>
                  <a:lnTo>
                    <a:pt x="4348" y="1636"/>
                  </a:lnTo>
                  <a:lnTo>
                    <a:pt x="4352" y="1638"/>
                  </a:lnTo>
                  <a:lnTo>
                    <a:pt x="4352" y="1640"/>
                  </a:lnTo>
                  <a:lnTo>
                    <a:pt x="4352" y="1644"/>
                  </a:lnTo>
                  <a:lnTo>
                    <a:pt x="4350" y="1646"/>
                  </a:lnTo>
                  <a:lnTo>
                    <a:pt x="4350" y="1650"/>
                  </a:lnTo>
                  <a:lnTo>
                    <a:pt x="4352" y="1652"/>
                  </a:lnTo>
                  <a:lnTo>
                    <a:pt x="4354" y="1656"/>
                  </a:lnTo>
                  <a:lnTo>
                    <a:pt x="4358" y="1657"/>
                  </a:lnTo>
                  <a:lnTo>
                    <a:pt x="4360" y="1657"/>
                  </a:lnTo>
                  <a:lnTo>
                    <a:pt x="4366" y="1657"/>
                  </a:lnTo>
                  <a:lnTo>
                    <a:pt x="4368" y="1657"/>
                  </a:lnTo>
                  <a:lnTo>
                    <a:pt x="4372" y="1657"/>
                  </a:lnTo>
                  <a:lnTo>
                    <a:pt x="4374" y="1657"/>
                  </a:lnTo>
                  <a:lnTo>
                    <a:pt x="4375" y="1656"/>
                  </a:lnTo>
                  <a:lnTo>
                    <a:pt x="4377" y="1656"/>
                  </a:lnTo>
                  <a:lnTo>
                    <a:pt x="4379" y="1656"/>
                  </a:lnTo>
                  <a:lnTo>
                    <a:pt x="4383" y="1656"/>
                  </a:lnTo>
                  <a:lnTo>
                    <a:pt x="4387" y="1652"/>
                  </a:lnTo>
                  <a:lnTo>
                    <a:pt x="4387" y="1650"/>
                  </a:lnTo>
                  <a:lnTo>
                    <a:pt x="4389" y="1648"/>
                  </a:lnTo>
                  <a:lnTo>
                    <a:pt x="4389" y="1644"/>
                  </a:lnTo>
                  <a:lnTo>
                    <a:pt x="4389" y="1642"/>
                  </a:lnTo>
                  <a:lnTo>
                    <a:pt x="4391" y="1640"/>
                  </a:lnTo>
                  <a:lnTo>
                    <a:pt x="4393" y="1640"/>
                  </a:lnTo>
                  <a:lnTo>
                    <a:pt x="4395" y="1638"/>
                  </a:lnTo>
                  <a:lnTo>
                    <a:pt x="4401" y="1638"/>
                  </a:lnTo>
                  <a:lnTo>
                    <a:pt x="4405" y="1636"/>
                  </a:lnTo>
                  <a:lnTo>
                    <a:pt x="4408" y="1632"/>
                  </a:lnTo>
                  <a:lnTo>
                    <a:pt x="4410" y="1632"/>
                  </a:lnTo>
                  <a:lnTo>
                    <a:pt x="4414" y="1632"/>
                  </a:lnTo>
                  <a:lnTo>
                    <a:pt x="4422" y="1632"/>
                  </a:lnTo>
                  <a:lnTo>
                    <a:pt x="4422" y="1634"/>
                  </a:lnTo>
                  <a:lnTo>
                    <a:pt x="4428" y="1632"/>
                  </a:lnTo>
                  <a:lnTo>
                    <a:pt x="4430" y="1632"/>
                  </a:lnTo>
                  <a:lnTo>
                    <a:pt x="4432" y="1632"/>
                  </a:lnTo>
                  <a:lnTo>
                    <a:pt x="4434" y="1634"/>
                  </a:lnTo>
                  <a:lnTo>
                    <a:pt x="4436" y="1636"/>
                  </a:lnTo>
                  <a:lnTo>
                    <a:pt x="4445" y="1636"/>
                  </a:lnTo>
                  <a:lnTo>
                    <a:pt x="4447" y="1638"/>
                  </a:lnTo>
                  <a:lnTo>
                    <a:pt x="4447" y="1640"/>
                  </a:lnTo>
                  <a:lnTo>
                    <a:pt x="4449" y="1640"/>
                  </a:lnTo>
                  <a:lnTo>
                    <a:pt x="4453" y="1640"/>
                  </a:lnTo>
                  <a:lnTo>
                    <a:pt x="4453" y="1642"/>
                  </a:lnTo>
                  <a:lnTo>
                    <a:pt x="4453" y="1648"/>
                  </a:lnTo>
                  <a:lnTo>
                    <a:pt x="4453" y="1650"/>
                  </a:lnTo>
                  <a:lnTo>
                    <a:pt x="4453" y="1652"/>
                  </a:lnTo>
                  <a:lnTo>
                    <a:pt x="4455" y="1652"/>
                  </a:lnTo>
                  <a:lnTo>
                    <a:pt x="4457" y="1654"/>
                  </a:lnTo>
                  <a:lnTo>
                    <a:pt x="4459" y="1654"/>
                  </a:lnTo>
                  <a:lnTo>
                    <a:pt x="4461" y="1656"/>
                  </a:lnTo>
                  <a:lnTo>
                    <a:pt x="4463" y="1656"/>
                  </a:lnTo>
                  <a:lnTo>
                    <a:pt x="4461" y="1657"/>
                  </a:lnTo>
                  <a:lnTo>
                    <a:pt x="4459" y="1659"/>
                  </a:lnTo>
                  <a:lnTo>
                    <a:pt x="4457" y="1659"/>
                  </a:lnTo>
                  <a:lnTo>
                    <a:pt x="4455" y="1661"/>
                  </a:lnTo>
                  <a:lnTo>
                    <a:pt x="4455" y="1665"/>
                  </a:lnTo>
                  <a:lnTo>
                    <a:pt x="4453" y="1669"/>
                  </a:lnTo>
                  <a:lnTo>
                    <a:pt x="4453" y="1671"/>
                  </a:lnTo>
                  <a:lnTo>
                    <a:pt x="4453" y="1673"/>
                  </a:lnTo>
                  <a:lnTo>
                    <a:pt x="4453" y="1675"/>
                  </a:lnTo>
                  <a:lnTo>
                    <a:pt x="4453" y="1677"/>
                  </a:lnTo>
                  <a:lnTo>
                    <a:pt x="4453" y="1679"/>
                  </a:lnTo>
                  <a:lnTo>
                    <a:pt x="4455" y="1681"/>
                  </a:lnTo>
                  <a:lnTo>
                    <a:pt x="4457" y="1683"/>
                  </a:lnTo>
                  <a:lnTo>
                    <a:pt x="4459" y="1683"/>
                  </a:lnTo>
                  <a:lnTo>
                    <a:pt x="4465" y="1683"/>
                  </a:lnTo>
                  <a:lnTo>
                    <a:pt x="4468" y="1681"/>
                  </a:lnTo>
                  <a:lnTo>
                    <a:pt x="4470" y="1683"/>
                  </a:lnTo>
                  <a:lnTo>
                    <a:pt x="4470" y="1685"/>
                  </a:lnTo>
                  <a:lnTo>
                    <a:pt x="4472" y="1685"/>
                  </a:lnTo>
                  <a:lnTo>
                    <a:pt x="4472" y="1687"/>
                  </a:lnTo>
                  <a:lnTo>
                    <a:pt x="4472" y="1688"/>
                  </a:lnTo>
                  <a:lnTo>
                    <a:pt x="4474" y="1690"/>
                  </a:lnTo>
                  <a:lnTo>
                    <a:pt x="4478" y="1692"/>
                  </a:lnTo>
                  <a:lnTo>
                    <a:pt x="4482" y="1694"/>
                  </a:lnTo>
                  <a:lnTo>
                    <a:pt x="4486" y="1692"/>
                  </a:lnTo>
                  <a:lnTo>
                    <a:pt x="4490" y="1692"/>
                  </a:lnTo>
                  <a:lnTo>
                    <a:pt x="4492" y="1692"/>
                  </a:lnTo>
                  <a:lnTo>
                    <a:pt x="4496" y="1694"/>
                  </a:lnTo>
                  <a:lnTo>
                    <a:pt x="4498" y="1694"/>
                  </a:lnTo>
                  <a:lnTo>
                    <a:pt x="4499" y="1694"/>
                  </a:lnTo>
                  <a:lnTo>
                    <a:pt x="4501" y="1694"/>
                  </a:lnTo>
                  <a:lnTo>
                    <a:pt x="4501" y="1696"/>
                  </a:lnTo>
                  <a:lnTo>
                    <a:pt x="4503" y="1698"/>
                  </a:lnTo>
                  <a:lnTo>
                    <a:pt x="4507" y="1698"/>
                  </a:lnTo>
                  <a:lnTo>
                    <a:pt x="4511" y="1698"/>
                  </a:lnTo>
                  <a:lnTo>
                    <a:pt x="4513" y="1698"/>
                  </a:lnTo>
                  <a:lnTo>
                    <a:pt x="4515" y="1698"/>
                  </a:lnTo>
                  <a:lnTo>
                    <a:pt x="4517" y="1698"/>
                  </a:lnTo>
                  <a:lnTo>
                    <a:pt x="4517" y="1696"/>
                  </a:lnTo>
                  <a:lnTo>
                    <a:pt x="4519" y="1696"/>
                  </a:lnTo>
                  <a:lnTo>
                    <a:pt x="4521" y="1696"/>
                  </a:lnTo>
                  <a:lnTo>
                    <a:pt x="4521" y="1694"/>
                  </a:lnTo>
                  <a:lnTo>
                    <a:pt x="4521" y="1692"/>
                  </a:lnTo>
                  <a:lnTo>
                    <a:pt x="4521" y="1690"/>
                  </a:lnTo>
                  <a:lnTo>
                    <a:pt x="4523" y="1690"/>
                  </a:lnTo>
                  <a:lnTo>
                    <a:pt x="4523" y="1688"/>
                  </a:lnTo>
                  <a:lnTo>
                    <a:pt x="4525" y="1688"/>
                  </a:lnTo>
                  <a:lnTo>
                    <a:pt x="4527" y="1688"/>
                  </a:lnTo>
                  <a:lnTo>
                    <a:pt x="4529" y="1688"/>
                  </a:lnTo>
                  <a:lnTo>
                    <a:pt x="4530" y="1690"/>
                  </a:lnTo>
                  <a:lnTo>
                    <a:pt x="4532" y="1690"/>
                  </a:lnTo>
                  <a:lnTo>
                    <a:pt x="4534" y="1690"/>
                  </a:lnTo>
                  <a:lnTo>
                    <a:pt x="4536" y="1690"/>
                  </a:lnTo>
                  <a:lnTo>
                    <a:pt x="4538" y="1692"/>
                  </a:lnTo>
                  <a:lnTo>
                    <a:pt x="4538" y="1696"/>
                  </a:lnTo>
                  <a:lnTo>
                    <a:pt x="4538" y="1698"/>
                  </a:lnTo>
                  <a:lnTo>
                    <a:pt x="4538" y="1700"/>
                  </a:lnTo>
                  <a:lnTo>
                    <a:pt x="4540" y="1702"/>
                  </a:lnTo>
                  <a:lnTo>
                    <a:pt x="4542" y="1702"/>
                  </a:lnTo>
                  <a:lnTo>
                    <a:pt x="4544" y="1702"/>
                  </a:lnTo>
                  <a:lnTo>
                    <a:pt x="4546" y="1704"/>
                  </a:lnTo>
                  <a:lnTo>
                    <a:pt x="4546" y="1706"/>
                  </a:lnTo>
                  <a:lnTo>
                    <a:pt x="4548" y="1706"/>
                  </a:lnTo>
                  <a:lnTo>
                    <a:pt x="4550" y="1706"/>
                  </a:lnTo>
                  <a:lnTo>
                    <a:pt x="4550" y="1708"/>
                  </a:lnTo>
                  <a:lnTo>
                    <a:pt x="4550" y="1710"/>
                  </a:lnTo>
                  <a:lnTo>
                    <a:pt x="4552" y="1710"/>
                  </a:lnTo>
                  <a:lnTo>
                    <a:pt x="4556" y="1712"/>
                  </a:lnTo>
                  <a:lnTo>
                    <a:pt x="4558" y="1712"/>
                  </a:lnTo>
                  <a:lnTo>
                    <a:pt x="4560" y="1712"/>
                  </a:lnTo>
                  <a:lnTo>
                    <a:pt x="4565" y="1714"/>
                  </a:lnTo>
                  <a:lnTo>
                    <a:pt x="4569" y="1716"/>
                  </a:lnTo>
                  <a:lnTo>
                    <a:pt x="4571" y="1716"/>
                  </a:lnTo>
                  <a:lnTo>
                    <a:pt x="4573" y="1716"/>
                  </a:lnTo>
                  <a:lnTo>
                    <a:pt x="4575" y="1718"/>
                  </a:lnTo>
                  <a:lnTo>
                    <a:pt x="4575" y="1719"/>
                  </a:lnTo>
                  <a:lnTo>
                    <a:pt x="4577" y="1719"/>
                  </a:lnTo>
                  <a:lnTo>
                    <a:pt x="4579" y="1721"/>
                  </a:lnTo>
                  <a:lnTo>
                    <a:pt x="4581" y="1721"/>
                  </a:lnTo>
                  <a:lnTo>
                    <a:pt x="4581" y="1723"/>
                  </a:lnTo>
                  <a:lnTo>
                    <a:pt x="4581" y="1725"/>
                  </a:lnTo>
                  <a:lnTo>
                    <a:pt x="4581" y="1729"/>
                  </a:lnTo>
                  <a:lnTo>
                    <a:pt x="4581" y="1733"/>
                  </a:lnTo>
                  <a:lnTo>
                    <a:pt x="4581" y="1735"/>
                  </a:lnTo>
                  <a:lnTo>
                    <a:pt x="4583" y="1735"/>
                  </a:lnTo>
                  <a:lnTo>
                    <a:pt x="4587" y="1737"/>
                  </a:lnTo>
                  <a:lnTo>
                    <a:pt x="4589" y="1737"/>
                  </a:lnTo>
                  <a:lnTo>
                    <a:pt x="4591" y="1737"/>
                  </a:lnTo>
                  <a:lnTo>
                    <a:pt x="4593" y="1739"/>
                  </a:lnTo>
                  <a:lnTo>
                    <a:pt x="4596" y="1739"/>
                  </a:lnTo>
                  <a:lnTo>
                    <a:pt x="4600" y="1739"/>
                  </a:lnTo>
                  <a:lnTo>
                    <a:pt x="4604" y="1739"/>
                  </a:lnTo>
                  <a:lnTo>
                    <a:pt x="4606" y="1739"/>
                  </a:lnTo>
                  <a:lnTo>
                    <a:pt x="4608" y="1741"/>
                  </a:lnTo>
                  <a:lnTo>
                    <a:pt x="4612" y="1741"/>
                  </a:lnTo>
                  <a:lnTo>
                    <a:pt x="4614" y="1743"/>
                  </a:lnTo>
                  <a:lnTo>
                    <a:pt x="4616" y="1745"/>
                  </a:lnTo>
                  <a:lnTo>
                    <a:pt x="4620" y="1743"/>
                  </a:lnTo>
                  <a:lnTo>
                    <a:pt x="4622" y="1741"/>
                  </a:lnTo>
                  <a:lnTo>
                    <a:pt x="4627" y="1741"/>
                  </a:lnTo>
                  <a:lnTo>
                    <a:pt x="4629" y="1741"/>
                  </a:lnTo>
                  <a:lnTo>
                    <a:pt x="4631" y="1741"/>
                  </a:lnTo>
                  <a:lnTo>
                    <a:pt x="4633" y="1741"/>
                  </a:lnTo>
                  <a:lnTo>
                    <a:pt x="4637" y="1739"/>
                  </a:lnTo>
                  <a:lnTo>
                    <a:pt x="4639" y="1737"/>
                  </a:lnTo>
                  <a:lnTo>
                    <a:pt x="4645" y="1743"/>
                  </a:lnTo>
                  <a:lnTo>
                    <a:pt x="4649" y="1743"/>
                  </a:lnTo>
                  <a:lnTo>
                    <a:pt x="4651" y="1743"/>
                  </a:lnTo>
                  <a:lnTo>
                    <a:pt x="4655" y="1743"/>
                  </a:lnTo>
                  <a:lnTo>
                    <a:pt x="4656" y="1745"/>
                  </a:lnTo>
                  <a:lnTo>
                    <a:pt x="4656" y="1747"/>
                  </a:lnTo>
                  <a:lnTo>
                    <a:pt x="4658" y="1749"/>
                  </a:lnTo>
                  <a:lnTo>
                    <a:pt x="4658" y="1750"/>
                  </a:lnTo>
                  <a:lnTo>
                    <a:pt x="4660" y="1752"/>
                  </a:lnTo>
                  <a:lnTo>
                    <a:pt x="4662" y="1752"/>
                  </a:lnTo>
                  <a:lnTo>
                    <a:pt x="4662" y="1754"/>
                  </a:lnTo>
                  <a:lnTo>
                    <a:pt x="4662" y="1756"/>
                  </a:lnTo>
                  <a:lnTo>
                    <a:pt x="4664" y="1758"/>
                  </a:lnTo>
                  <a:lnTo>
                    <a:pt x="4666" y="1760"/>
                  </a:lnTo>
                  <a:lnTo>
                    <a:pt x="4668" y="1760"/>
                  </a:lnTo>
                  <a:lnTo>
                    <a:pt x="4670" y="1760"/>
                  </a:lnTo>
                  <a:lnTo>
                    <a:pt x="4674" y="1762"/>
                  </a:lnTo>
                  <a:lnTo>
                    <a:pt x="4678" y="1764"/>
                  </a:lnTo>
                  <a:lnTo>
                    <a:pt x="4682" y="1766"/>
                  </a:lnTo>
                  <a:lnTo>
                    <a:pt x="4684" y="1768"/>
                  </a:lnTo>
                  <a:lnTo>
                    <a:pt x="4682" y="1772"/>
                  </a:lnTo>
                  <a:lnTo>
                    <a:pt x="4684" y="1776"/>
                  </a:lnTo>
                  <a:lnTo>
                    <a:pt x="4686" y="1778"/>
                  </a:lnTo>
                  <a:lnTo>
                    <a:pt x="4687" y="1781"/>
                  </a:lnTo>
                  <a:lnTo>
                    <a:pt x="4687" y="1783"/>
                  </a:lnTo>
                  <a:lnTo>
                    <a:pt x="4689" y="1783"/>
                  </a:lnTo>
                  <a:lnTo>
                    <a:pt x="4689" y="1785"/>
                  </a:lnTo>
                  <a:lnTo>
                    <a:pt x="4689" y="1787"/>
                  </a:lnTo>
                  <a:lnTo>
                    <a:pt x="4689" y="1789"/>
                  </a:lnTo>
                  <a:lnTo>
                    <a:pt x="4691" y="1791"/>
                  </a:lnTo>
                  <a:lnTo>
                    <a:pt x="4695" y="1791"/>
                  </a:lnTo>
                  <a:lnTo>
                    <a:pt x="4699" y="1791"/>
                  </a:lnTo>
                  <a:lnTo>
                    <a:pt x="4701" y="1791"/>
                  </a:lnTo>
                  <a:lnTo>
                    <a:pt x="4701" y="1793"/>
                  </a:lnTo>
                  <a:lnTo>
                    <a:pt x="4703" y="1795"/>
                  </a:lnTo>
                  <a:lnTo>
                    <a:pt x="4703" y="1801"/>
                  </a:lnTo>
                  <a:lnTo>
                    <a:pt x="4703" y="1803"/>
                  </a:lnTo>
                  <a:lnTo>
                    <a:pt x="4703" y="1809"/>
                  </a:lnTo>
                  <a:lnTo>
                    <a:pt x="4705" y="1813"/>
                  </a:lnTo>
                  <a:lnTo>
                    <a:pt x="4705" y="1814"/>
                  </a:lnTo>
                  <a:lnTo>
                    <a:pt x="4705" y="1816"/>
                  </a:lnTo>
                  <a:lnTo>
                    <a:pt x="4707" y="1818"/>
                  </a:lnTo>
                  <a:lnTo>
                    <a:pt x="4709" y="1820"/>
                  </a:lnTo>
                  <a:lnTo>
                    <a:pt x="4711" y="1818"/>
                  </a:lnTo>
                  <a:lnTo>
                    <a:pt x="4713" y="1820"/>
                  </a:lnTo>
                  <a:lnTo>
                    <a:pt x="4715" y="1822"/>
                  </a:lnTo>
                  <a:lnTo>
                    <a:pt x="4717" y="1822"/>
                  </a:lnTo>
                  <a:lnTo>
                    <a:pt x="4718" y="1822"/>
                  </a:lnTo>
                  <a:lnTo>
                    <a:pt x="4722" y="1822"/>
                  </a:lnTo>
                  <a:lnTo>
                    <a:pt x="4724" y="1822"/>
                  </a:lnTo>
                  <a:lnTo>
                    <a:pt x="4726" y="1822"/>
                  </a:lnTo>
                  <a:lnTo>
                    <a:pt x="4732" y="1824"/>
                  </a:lnTo>
                  <a:lnTo>
                    <a:pt x="4736" y="1826"/>
                  </a:lnTo>
                  <a:lnTo>
                    <a:pt x="4736" y="1828"/>
                  </a:lnTo>
                  <a:lnTo>
                    <a:pt x="4738" y="1830"/>
                  </a:lnTo>
                  <a:lnTo>
                    <a:pt x="4744" y="1830"/>
                  </a:lnTo>
                  <a:lnTo>
                    <a:pt x="4748" y="1830"/>
                  </a:lnTo>
                  <a:lnTo>
                    <a:pt x="4751" y="1832"/>
                  </a:lnTo>
                  <a:lnTo>
                    <a:pt x="4755" y="1832"/>
                  </a:lnTo>
                  <a:lnTo>
                    <a:pt x="4757" y="1832"/>
                  </a:lnTo>
                  <a:lnTo>
                    <a:pt x="4761" y="1832"/>
                  </a:lnTo>
                  <a:lnTo>
                    <a:pt x="4763" y="1832"/>
                  </a:lnTo>
                  <a:lnTo>
                    <a:pt x="4765" y="1832"/>
                  </a:lnTo>
                  <a:lnTo>
                    <a:pt x="4771" y="1832"/>
                  </a:lnTo>
                  <a:lnTo>
                    <a:pt x="4773" y="1832"/>
                  </a:lnTo>
                  <a:lnTo>
                    <a:pt x="4777" y="1832"/>
                  </a:lnTo>
                  <a:lnTo>
                    <a:pt x="4779" y="1832"/>
                  </a:lnTo>
                  <a:lnTo>
                    <a:pt x="4782" y="1832"/>
                  </a:lnTo>
                  <a:lnTo>
                    <a:pt x="4784" y="1832"/>
                  </a:lnTo>
                  <a:lnTo>
                    <a:pt x="4786" y="1834"/>
                  </a:lnTo>
                  <a:lnTo>
                    <a:pt x="4788" y="1830"/>
                  </a:lnTo>
                  <a:lnTo>
                    <a:pt x="4790" y="1826"/>
                  </a:lnTo>
                  <a:lnTo>
                    <a:pt x="4792" y="1824"/>
                  </a:lnTo>
                  <a:lnTo>
                    <a:pt x="4794" y="1822"/>
                  </a:lnTo>
                  <a:lnTo>
                    <a:pt x="4794" y="1820"/>
                  </a:lnTo>
                  <a:lnTo>
                    <a:pt x="4796" y="1818"/>
                  </a:lnTo>
                  <a:lnTo>
                    <a:pt x="4802" y="1818"/>
                  </a:lnTo>
                  <a:lnTo>
                    <a:pt x="4804" y="1816"/>
                  </a:lnTo>
                  <a:lnTo>
                    <a:pt x="4808" y="1814"/>
                  </a:lnTo>
                  <a:lnTo>
                    <a:pt x="4808" y="1813"/>
                  </a:lnTo>
                  <a:lnTo>
                    <a:pt x="4810" y="1813"/>
                  </a:lnTo>
                  <a:lnTo>
                    <a:pt x="4811" y="1813"/>
                  </a:lnTo>
                  <a:lnTo>
                    <a:pt x="4815" y="1813"/>
                  </a:lnTo>
                  <a:lnTo>
                    <a:pt x="4817" y="1814"/>
                  </a:lnTo>
                  <a:lnTo>
                    <a:pt x="4819" y="1814"/>
                  </a:lnTo>
                  <a:lnTo>
                    <a:pt x="4821" y="1814"/>
                  </a:lnTo>
                  <a:lnTo>
                    <a:pt x="4825" y="1816"/>
                  </a:lnTo>
                  <a:lnTo>
                    <a:pt x="4827" y="1816"/>
                  </a:lnTo>
                  <a:lnTo>
                    <a:pt x="4829" y="1816"/>
                  </a:lnTo>
                  <a:lnTo>
                    <a:pt x="4831" y="1816"/>
                  </a:lnTo>
                  <a:lnTo>
                    <a:pt x="4833" y="1816"/>
                  </a:lnTo>
                  <a:lnTo>
                    <a:pt x="4839" y="1818"/>
                  </a:lnTo>
                  <a:lnTo>
                    <a:pt x="4841" y="1818"/>
                  </a:lnTo>
                  <a:lnTo>
                    <a:pt x="4841" y="1822"/>
                  </a:lnTo>
                  <a:lnTo>
                    <a:pt x="4841" y="1824"/>
                  </a:lnTo>
                  <a:lnTo>
                    <a:pt x="4842" y="1824"/>
                  </a:lnTo>
                  <a:lnTo>
                    <a:pt x="4846" y="1828"/>
                  </a:lnTo>
                  <a:lnTo>
                    <a:pt x="4848" y="1828"/>
                  </a:lnTo>
                  <a:lnTo>
                    <a:pt x="4848" y="1830"/>
                  </a:lnTo>
                  <a:lnTo>
                    <a:pt x="4850" y="1830"/>
                  </a:lnTo>
                  <a:lnTo>
                    <a:pt x="4852" y="1830"/>
                  </a:lnTo>
                  <a:lnTo>
                    <a:pt x="4854" y="1830"/>
                  </a:lnTo>
                  <a:lnTo>
                    <a:pt x="4854" y="1828"/>
                  </a:lnTo>
                  <a:lnTo>
                    <a:pt x="4858" y="1828"/>
                  </a:lnTo>
                  <a:lnTo>
                    <a:pt x="4862" y="1828"/>
                  </a:lnTo>
                  <a:lnTo>
                    <a:pt x="4864" y="1826"/>
                  </a:lnTo>
                  <a:lnTo>
                    <a:pt x="4866" y="1828"/>
                  </a:lnTo>
                  <a:lnTo>
                    <a:pt x="4868" y="1828"/>
                  </a:lnTo>
                  <a:lnTo>
                    <a:pt x="4870" y="1826"/>
                  </a:lnTo>
                  <a:lnTo>
                    <a:pt x="4872" y="1826"/>
                  </a:lnTo>
                  <a:lnTo>
                    <a:pt x="4873" y="1828"/>
                  </a:lnTo>
                  <a:lnTo>
                    <a:pt x="4875" y="1828"/>
                  </a:lnTo>
                  <a:lnTo>
                    <a:pt x="4877" y="1828"/>
                  </a:lnTo>
                  <a:lnTo>
                    <a:pt x="4879" y="1828"/>
                  </a:lnTo>
                  <a:lnTo>
                    <a:pt x="4881" y="1826"/>
                  </a:lnTo>
                  <a:lnTo>
                    <a:pt x="4883" y="1820"/>
                  </a:lnTo>
                  <a:lnTo>
                    <a:pt x="4887" y="1816"/>
                  </a:lnTo>
                  <a:lnTo>
                    <a:pt x="4889" y="1816"/>
                  </a:lnTo>
                  <a:lnTo>
                    <a:pt x="4891" y="1814"/>
                  </a:lnTo>
                  <a:lnTo>
                    <a:pt x="4893" y="1814"/>
                  </a:lnTo>
                  <a:lnTo>
                    <a:pt x="4897" y="1814"/>
                  </a:lnTo>
                  <a:lnTo>
                    <a:pt x="4899" y="1814"/>
                  </a:lnTo>
                  <a:lnTo>
                    <a:pt x="4901" y="1814"/>
                  </a:lnTo>
                  <a:lnTo>
                    <a:pt x="4905" y="1813"/>
                  </a:lnTo>
                  <a:lnTo>
                    <a:pt x="4906" y="1813"/>
                  </a:lnTo>
                  <a:lnTo>
                    <a:pt x="4908" y="1813"/>
                  </a:lnTo>
                  <a:lnTo>
                    <a:pt x="4910" y="1811"/>
                  </a:lnTo>
                  <a:lnTo>
                    <a:pt x="4912" y="1811"/>
                  </a:lnTo>
                  <a:lnTo>
                    <a:pt x="4912" y="1809"/>
                  </a:lnTo>
                  <a:lnTo>
                    <a:pt x="4914" y="1807"/>
                  </a:lnTo>
                  <a:lnTo>
                    <a:pt x="4916" y="1807"/>
                  </a:lnTo>
                  <a:lnTo>
                    <a:pt x="4918" y="1807"/>
                  </a:lnTo>
                  <a:lnTo>
                    <a:pt x="4918" y="1805"/>
                  </a:lnTo>
                  <a:lnTo>
                    <a:pt x="4920" y="1805"/>
                  </a:lnTo>
                  <a:lnTo>
                    <a:pt x="4922" y="1805"/>
                  </a:lnTo>
                  <a:lnTo>
                    <a:pt x="4924" y="1805"/>
                  </a:lnTo>
                  <a:lnTo>
                    <a:pt x="4924" y="1807"/>
                  </a:lnTo>
                  <a:lnTo>
                    <a:pt x="4926" y="1809"/>
                  </a:lnTo>
                  <a:lnTo>
                    <a:pt x="4926" y="1811"/>
                  </a:lnTo>
                  <a:lnTo>
                    <a:pt x="4928" y="1811"/>
                  </a:lnTo>
                  <a:lnTo>
                    <a:pt x="4930" y="1813"/>
                  </a:lnTo>
                  <a:lnTo>
                    <a:pt x="4930" y="1814"/>
                  </a:lnTo>
                  <a:lnTo>
                    <a:pt x="4930" y="1816"/>
                  </a:lnTo>
                  <a:lnTo>
                    <a:pt x="4928" y="1818"/>
                  </a:lnTo>
                  <a:lnTo>
                    <a:pt x="4928" y="1820"/>
                  </a:lnTo>
                  <a:lnTo>
                    <a:pt x="4926" y="1820"/>
                  </a:lnTo>
                  <a:lnTo>
                    <a:pt x="4924" y="1820"/>
                  </a:lnTo>
                  <a:lnTo>
                    <a:pt x="4922" y="1818"/>
                  </a:lnTo>
                  <a:lnTo>
                    <a:pt x="4918" y="1820"/>
                  </a:lnTo>
                  <a:lnTo>
                    <a:pt x="4912" y="1820"/>
                  </a:lnTo>
                  <a:lnTo>
                    <a:pt x="4910" y="1822"/>
                  </a:lnTo>
                  <a:lnTo>
                    <a:pt x="4908" y="1822"/>
                  </a:lnTo>
                  <a:lnTo>
                    <a:pt x="4908" y="1824"/>
                  </a:lnTo>
                  <a:lnTo>
                    <a:pt x="4914" y="1824"/>
                  </a:lnTo>
                  <a:lnTo>
                    <a:pt x="4916" y="1824"/>
                  </a:lnTo>
                  <a:lnTo>
                    <a:pt x="4918" y="1826"/>
                  </a:lnTo>
                  <a:lnTo>
                    <a:pt x="4920" y="1826"/>
                  </a:lnTo>
                  <a:lnTo>
                    <a:pt x="4922" y="1826"/>
                  </a:lnTo>
                  <a:lnTo>
                    <a:pt x="4924" y="1826"/>
                  </a:lnTo>
                  <a:lnTo>
                    <a:pt x="4928" y="1828"/>
                  </a:lnTo>
                  <a:lnTo>
                    <a:pt x="4932" y="1828"/>
                  </a:lnTo>
                  <a:lnTo>
                    <a:pt x="4934" y="1830"/>
                  </a:lnTo>
                  <a:lnTo>
                    <a:pt x="4936" y="1830"/>
                  </a:lnTo>
                  <a:lnTo>
                    <a:pt x="4939" y="1832"/>
                  </a:lnTo>
                  <a:lnTo>
                    <a:pt x="4943" y="1832"/>
                  </a:lnTo>
                  <a:lnTo>
                    <a:pt x="4947" y="1830"/>
                  </a:lnTo>
                  <a:lnTo>
                    <a:pt x="4951" y="1828"/>
                  </a:lnTo>
                  <a:lnTo>
                    <a:pt x="4953" y="1826"/>
                  </a:lnTo>
                  <a:lnTo>
                    <a:pt x="4957" y="1824"/>
                  </a:lnTo>
                  <a:lnTo>
                    <a:pt x="4961" y="1822"/>
                  </a:lnTo>
                  <a:lnTo>
                    <a:pt x="4963" y="1820"/>
                  </a:lnTo>
                  <a:lnTo>
                    <a:pt x="4963" y="1818"/>
                  </a:lnTo>
                  <a:lnTo>
                    <a:pt x="4965" y="1818"/>
                  </a:lnTo>
                  <a:lnTo>
                    <a:pt x="4968" y="1816"/>
                  </a:lnTo>
                  <a:lnTo>
                    <a:pt x="4970" y="1816"/>
                  </a:lnTo>
                  <a:lnTo>
                    <a:pt x="4972" y="1816"/>
                  </a:lnTo>
                  <a:lnTo>
                    <a:pt x="4974" y="1816"/>
                  </a:lnTo>
                  <a:lnTo>
                    <a:pt x="4976" y="1816"/>
                  </a:lnTo>
                  <a:lnTo>
                    <a:pt x="4978" y="1816"/>
                  </a:lnTo>
                  <a:lnTo>
                    <a:pt x="4982" y="1816"/>
                  </a:lnTo>
                  <a:lnTo>
                    <a:pt x="4984" y="1814"/>
                  </a:lnTo>
                  <a:lnTo>
                    <a:pt x="4984" y="1816"/>
                  </a:lnTo>
                  <a:lnTo>
                    <a:pt x="4988" y="1816"/>
                  </a:lnTo>
                  <a:lnTo>
                    <a:pt x="4990" y="1816"/>
                  </a:lnTo>
                  <a:lnTo>
                    <a:pt x="4992" y="1816"/>
                  </a:lnTo>
                  <a:lnTo>
                    <a:pt x="4996" y="1816"/>
                  </a:lnTo>
                  <a:lnTo>
                    <a:pt x="4998" y="1816"/>
                  </a:lnTo>
                  <a:lnTo>
                    <a:pt x="4999" y="1816"/>
                  </a:lnTo>
                  <a:lnTo>
                    <a:pt x="5001" y="1816"/>
                  </a:lnTo>
                  <a:lnTo>
                    <a:pt x="5003" y="1816"/>
                  </a:lnTo>
                  <a:lnTo>
                    <a:pt x="5005" y="1814"/>
                  </a:lnTo>
                  <a:lnTo>
                    <a:pt x="5009" y="1813"/>
                  </a:lnTo>
                  <a:lnTo>
                    <a:pt x="5011" y="1811"/>
                  </a:lnTo>
                  <a:lnTo>
                    <a:pt x="5013" y="1807"/>
                  </a:lnTo>
                  <a:lnTo>
                    <a:pt x="5013" y="1803"/>
                  </a:lnTo>
                  <a:lnTo>
                    <a:pt x="5015" y="1801"/>
                  </a:lnTo>
                  <a:lnTo>
                    <a:pt x="5017" y="1801"/>
                  </a:lnTo>
                  <a:lnTo>
                    <a:pt x="5021" y="1801"/>
                  </a:lnTo>
                  <a:lnTo>
                    <a:pt x="5023" y="1803"/>
                  </a:lnTo>
                  <a:lnTo>
                    <a:pt x="5025" y="1805"/>
                  </a:lnTo>
                  <a:lnTo>
                    <a:pt x="5027" y="1805"/>
                  </a:lnTo>
                  <a:lnTo>
                    <a:pt x="5030" y="1805"/>
                  </a:lnTo>
                  <a:lnTo>
                    <a:pt x="5032" y="1805"/>
                  </a:lnTo>
                  <a:lnTo>
                    <a:pt x="5032" y="1807"/>
                  </a:lnTo>
                  <a:lnTo>
                    <a:pt x="5034" y="1809"/>
                  </a:lnTo>
                  <a:lnTo>
                    <a:pt x="5036" y="1811"/>
                  </a:lnTo>
                  <a:lnTo>
                    <a:pt x="5038" y="1814"/>
                  </a:lnTo>
                  <a:lnTo>
                    <a:pt x="5038" y="1820"/>
                  </a:lnTo>
                  <a:lnTo>
                    <a:pt x="5040" y="1822"/>
                  </a:lnTo>
                  <a:lnTo>
                    <a:pt x="5040" y="1824"/>
                  </a:lnTo>
                  <a:lnTo>
                    <a:pt x="5040" y="1826"/>
                  </a:lnTo>
                  <a:lnTo>
                    <a:pt x="5038" y="1830"/>
                  </a:lnTo>
                  <a:lnTo>
                    <a:pt x="5038" y="1832"/>
                  </a:lnTo>
                  <a:lnTo>
                    <a:pt x="5040" y="1834"/>
                  </a:lnTo>
                  <a:lnTo>
                    <a:pt x="5044" y="1832"/>
                  </a:lnTo>
                  <a:lnTo>
                    <a:pt x="5046" y="1832"/>
                  </a:lnTo>
                  <a:lnTo>
                    <a:pt x="5048" y="1834"/>
                  </a:lnTo>
                  <a:lnTo>
                    <a:pt x="5050" y="1834"/>
                  </a:lnTo>
                  <a:lnTo>
                    <a:pt x="5052" y="1838"/>
                  </a:lnTo>
                  <a:lnTo>
                    <a:pt x="5054" y="1840"/>
                  </a:lnTo>
                  <a:lnTo>
                    <a:pt x="5056" y="1840"/>
                  </a:lnTo>
                  <a:lnTo>
                    <a:pt x="5058" y="1838"/>
                  </a:lnTo>
                  <a:lnTo>
                    <a:pt x="5058" y="1836"/>
                  </a:lnTo>
                  <a:lnTo>
                    <a:pt x="5060" y="1834"/>
                  </a:lnTo>
                  <a:lnTo>
                    <a:pt x="5063" y="1832"/>
                  </a:lnTo>
                  <a:lnTo>
                    <a:pt x="5065" y="1832"/>
                  </a:lnTo>
                  <a:lnTo>
                    <a:pt x="5067" y="1832"/>
                  </a:lnTo>
                  <a:lnTo>
                    <a:pt x="5069" y="1832"/>
                  </a:lnTo>
                  <a:lnTo>
                    <a:pt x="5069" y="1830"/>
                  </a:lnTo>
                  <a:lnTo>
                    <a:pt x="5069" y="1824"/>
                  </a:lnTo>
                  <a:lnTo>
                    <a:pt x="5073" y="1824"/>
                  </a:lnTo>
                  <a:lnTo>
                    <a:pt x="5077" y="1824"/>
                  </a:lnTo>
                  <a:lnTo>
                    <a:pt x="5079" y="1824"/>
                  </a:lnTo>
                  <a:lnTo>
                    <a:pt x="5083" y="1824"/>
                  </a:lnTo>
                  <a:lnTo>
                    <a:pt x="5087" y="1822"/>
                  </a:lnTo>
                  <a:lnTo>
                    <a:pt x="5089" y="1822"/>
                  </a:lnTo>
                  <a:lnTo>
                    <a:pt x="5092" y="1822"/>
                  </a:lnTo>
                  <a:lnTo>
                    <a:pt x="5094" y="1822"/>
                  </a:lnTo>
                  <a:lnTo>
                    <a:pt x="5094" y="1828"/>
                  </a:lnTo>
                  <a:lnTo>
                    <a:pt x="5092" y="1830"/>
                  </a:lnTo>
                  <a:lnTo>
                    <a:pt x="5091" y="1832"/>
                  </a:lnTo>
                  <a:lnTo>
                    <a:pt x="5092" y="1834"/>
                  </a:lnTo>
                  <a:lnTo>
                    <a:pt x="5091" y="1836"/>
                  </a:lnTo>
                  <a:lnTo>
                    <a:pt x="5091" y="1838"/>
                  </a:lnTo>
                  <a:lnTo>
                    <a:pt x="5092" y="1840"/>
                  </a:lnTo>
                  <a:lnTo>
                    <a:pt x="5091" y="1842"/>
                  </a:lnTo>
                  <a:lnTo>
                    <a:pt x="5092" y="1844"/>
                  </a:lnTo>
                  <a:lnTo>
                    <a:pt x="5096" y="1844"/>
                  </a:lnTo>
                  <a:lnTo>
                    <a:pt x="5098" y="1842"/>
                  </a:lnTo>
                  <a:lnTo>
                    <a:pt x="5100" y="1840"/>
                  </a:lnTo>
                  <a:lnTo>
                    <a:pt x="5102" y="1840"/>
                  </a:lnTo>
                  <a:lnTo>
                    <a:pt x="5104" y="1840"/>
                  </a:lnTo>
                  <a:lnTo>
                    <a:pt x="5106" y="1840"/>
                  </a:lnTo>
                  <a:lnTo>
                    <a:pt x="5108" y="1838"/>
                  </a:lnTo>
                  <a:lnTo>
                    <a:pt x="5110" y="1840"/>
                  </a:lnTo>
                  <a:lnTo>
                    <a:pt x="5112" y="1840"/>
                  </a:lnTo>
                  <a:lnTo>
                    <a:pt x="5116" y="1840"/>
                  </a:lnTo>
                  <a:lnTo>
                    <a:pt x="5120" y="1840"/>
                  </a:lnTo>
                  <a:lnTo>
                    <a:pt x="5122" y="1840"/>
                  </a:lnTo>
                  <a:lnTo>
                    <a:pt x="5123" y="1840"/>
                  </a:lnTo>
                  <a:lnTo>
                    <a:pt x="5129" y="1842"/>
                  </a:lnTo>
                  <a:lnTo>
                    <a:pt x="5131" y="1844"/>
                  </a:lnTo>
                  <a:lnTo>
                    <a:pt x="5133" y="1844"/>
                  </a:lnTo>
                  <a:lnTo>
                    <a:pt x="5135" y="1844"/>
                  </a:lnTo>
                  <a:lnTo>
                    <a:pt x="5137" y="1842"/>
                  </a:lnTo>
                  <a:lnTo>
                    <a:pt x="5139" y="1842"/>
                  </a:lnTo>
                  <a:lnTo>
                    <a:pt x="5141" y="1840"/>
                  </a:lnTo>
                  <a:lnTo>
                    <a:pt x="5141" y="1836"/>
                  </a:lnTo>
                  <a:lnTo>
                    <a:pt x="5141" y="1834"/>
                  </a:lnTo>
                  <a:lnTo>
                    <a:pt x="5141" y="1832"/>
                  </a:lnTo>
                  <a:lnTo>
                    <a:pt x="5145" y="1828"/>
                  </a:lnTo>
                  <a:lnTo>
                    <a:pt x="5149" y="1822"/>
                  </a:lnTo>
                  <a:lnTo>
                    <a:pt x="5153" y="1824"/>
                  </a:lnTo>
                  <a:lnTo>
                    <a:pt x="5154" y="1822"/>
                  </a:lnTo>
                  <a:lnTo>
                    <a:pt x="5156" y="1820"/>
                  </a:lnTo>
                  <a:lnTo>
                    <a:pt x="5156" y="1818"/>
                  </a:lnTo>
                  <a:lnTo>
                    <a:pt x="5160" y="1811"/>
                  </a:lnTo>
                  <a:lnTo>
                    <a:pt x="5164" y="1807"/>
                  </a:lnTo>
                  <a:lnTo>
                    <a:pt x="5170" y="1801"/>
                  </a:lnTo>
                  <a:lnTo>
                    <a:pt x="5170" y="1799"/>
                  </a:lnTo>
                  <a:lnTo>
                    <a:pt x="5170" y="1797"/>
                  </a:lnTo>
                  <a:lnTo>
                    <a:pt x="5170" y="1793"/>
                  </a:lnTo>
                  <a:lnTo>
                    <a:pt x="5170" y="1791"/>
                  </a:lnTo>
                  <a:lnTo>
                    <a:pt x="5172" y="1787"/>
                  </a:lnTo>
                  <a:lnTo>
                    <a:pt x="5174" y="1783"/>
                  </a:lnTo>
                  <a:lnTo>
                    <a:pt x="5176" y="1778"/>
                  </a:lnTo>
                  <a:lnTo>
                    <a:pt x="5182" y="1776"/>
                  </a:lnTo>
                  <a:lnTo>
                    <a:pt x="5189" y="1772"/>
                  </a:lnTo>
                  <a:lnTo>
                    <a:pt x="5191" y="1768"/>
                  </a:lnTo>
                  <a:lnTo>
                    <a:pt x="5193" y="1766"/>
                  </a:lnTo>
                  <a:lnTo>
                    <a:pt x="5195" y="1762"/>
                  </a:lnTo>
                  <a:lnTo>
                    <a:pt x="5199" y="1762"/>
                  </a:lnTo>
                  <a:lnTo>
                    <a:pt x="5199" y="1764"/>
                  </a:lnTo>
                  <a:lnTo>
                    <a:pt x="5201" y="1764"/>
                  </a:lnTo>
                  <a:lnTo>
                    <a:pt x="5203" y="1764"/>
                  </a:lnTo>
                  <a:lnTo>
                    <a:pt x="5203" y="1762"/>
                  </a:lnTo>
                  <a:lnTo>
                    <a:pt x="5205" y="1762"/>
                  </a:lnTo>
                  <a:lnTo>
                    <a:pt x="5205" y="1756"/>
                  </a:lnTo>
                  <a:lnTo>
                    <a:pt x="5205" y="1754"/>
                  </a:lnTo>
                  <a:lnTo>
                    <a:pt x="5205" y="1747"/>
                  </a:lnTo>
                  <a:lnTo>
                    <a:pt x="5207" y="1741"/>
                  </a:lnTo>
                  <a:lnTo>
                    <a:pt x="5215" y="1743"/>
                  </a:lnTo>
                  <a:lnTo>
                    <a:pt x="5218" y="1747"/>
                  </a:lnTo>
                  <a:lnTo>
                    <a:pt x="5222" y="1747"/>
                  </a:lnTo>
                  <a:lnTo>
                    <a:pt x="5226" y="1747"/>
                  </a:lnTo>
                  <a:lnTo>
                    <a:pt x="5228" y="1750"/>
                  </a:lnTo>
                  <a:lnTo>
                    <a:pt x="5226" y="1754"/>
                  </a:lnTo>
                  <a:lnTo>
                    <a:pt x="5226" y="1758"/>
                  </a:lnTo>
                  <a:lnTo>
                    <a:pt x="5228" y="1760"/>
                  </a:lnTo>
                  <a:lnTo>
                    <a:pt x="5228" y="1762"/>
                  </a:lnTo>
                  <a:lnTo>
                    <a:pt x="5230" y="1764"/>
                  </a:lnTo>
                  <a:lnTo>
                    <a:pt x="5230" y="1766"/>
                  </a:lnTo>
                  <a:lnTo>
                    <a:pt x="5230" y="1770"/>
                  </a:lnTo>
                  <a:lnTo>
                    <a:pt x="5234" y="1770"/>
                  </a:lnTo>
                  <a:lnTo>
                    <a:pt x="5236" y="1768"/>
                  </a:lnTo>
                  <a:lnTo>
                    <a:pt x="5240" y="1768"/>
                  </a:lnTo>
                  <a:lnTo>
                    <a:pt x="5244" y="1768"/>
                  </a:lnTo>
                  <a:lnTo>
                    <a:pt x="5248" y="1772"/>
                  </a:lnTo>
                  <a:lnTo>
                    <a:pt x="5251" y="1770"/>
                  </a:lnTo>
                  <a:lnTo>
                    <a:pt x="5255" y="1770"/>
                  </a:lnTo>
                  <a:lnTo>
                    <a:pt x="5261" y="1766"/>
                  </a:lnTo>
                  <a:lnTo>
                    <a:pt x="5265" y="1764"/>
                  </a:lnTo>
                  <a:lnTo>
                    <a:pt x="5267" y="1766"/>
                  </a:lnTo>
                  <a:lnTo>
                    <a:pt x="5271" y="1766"/>
                  </a:lnTo>
                  <a:lnTo>
                    <a:pt x="5277" y="1764"/>
                  </a:lnTo>
                  <a:lnTo>
                    <a:pt x="5279" y="1766"/>
                  </a:lnTo>
                  <a:lnTo>
                    <a:pt x="5280" y="1768"/>
                  </a:lnTo>
                  <a:lnTo>
                    <a:pt x="5284" y="1770"/>
                  </a:lnTo>
                  <a:lnTo>
                    <a:pt x="5296" y="1772"/>
                  </a:lnTo>
                  <a:lnTo>
                    <a:pt x="5304" y="1783"/>
                  </a:lnTo>
                  <a:lnTo>
                    <a:pt x="5315" y="1789"/>
                  </a:lnTo>
                  <a:lnTo>
                    <a:pt x="5323" y="1783"/>
                  </a:lnTo>
                  <a:lnTo>
                    <a:pt x="5325" y="1781"/>
                  </a:lnTo>
                  <a:lnTo>
                    <a:pt x="5333" y="1778"/>
                  </a:lnTo>
                  <a:lnTo>
                    <a:pt x="5339" y="1778"/>
                  </a:lnTo>
                  <a:lnTo>
                    <a:pt x="5342" y="1776"/>
                  </a:lnTo>
                  <a:lnTo>
                    <a:pt x="5344" y="1774"/>
                  </a:lnTo>
                  <a:lnTo>
                    <a:pt x="5346" y="1774"/>
                  </a:lnTo>
                  <a:lnTo>
                    <a:pt x="5354" y="1778"/>
                  </a:lnTo>
                  <a:lnTo>
                    <a:pt x="5360" y="1780"/>
                  </a:lnTo>
                  <a:lnTo>
                    <a:pt x="5366" y="1780"/>
                  </a:lnTo>
                  <a:lnTo>
                    <a:pt x="5368" y="1785"/>
                  </a:lnTo>
                  <a:lnTo>
                    <a:pt x="5372" y="1785"/>
                  </a:lnTo>
                  <a:lnTo>
                    <a:pt x="5373" y="1783"/>
                  </a:lnTo>
                  <a:lnTo>
                    <a:pt x="5375" y="1781"/>
                  </a:lnTo>
                  <a:lnTo>
                    <a:pt x="5381" y="1781"/>
                  </a:lnTo>
                  <a:lnTo>
                    <a:pt x="5387" y="1783"/>
                  </a:lnTo>
                  <a:lnTo>
                    <a:pt x="5389" y="1787"/>
                  </a:lnTo>
                  <a:lnTo>
                    <a:pt x="5389" y="1791"/>
                  </a:lnTo>
                  <a:lnTo>
                    <a:pt x="5389" y="1795"/>
                  </a:lnTo>
                  <a:lnTo>
                    <a:pt x="5391" y="1799"/>
                  </a:lnTo>
                  <a:lnTo>
                    <a:pt x="5395" y="1801"/>
                  </a:lnTo>
                  <a:lnTo>
                    <a:pt x="5401" y="1803"/>
                  </a:lnTo>
                  <a:lnTo>
                    <a:pt x="5404" y="1801"/>
                  </a:lnTo>
                  <a:lnTo>
                    <a:pt x="5410" y="1793"/>
                  </a:lnTo>
                  <a:lnTo>
                    <a:pt x="5412" y="1793"/>
                  </a:lnTo>
                  <a:lnTo>
                    <a:pt x="5414" y="1791"/>
                  </a:lnTo>
                  <a:lnTo>
                    <a:pt x="5416" y="1791"/>
                  </a:lnTo>
                  <a:lnTo>
                    <a:pt x="5418" y="1791"/>
                  </a:lnTo>
                  <a:lnTo>
                    <a:pt x="5420" y="1791"/>
                  </a:lnTo>
                  <a:lnTo>
                    <a:pt x="5424" y="1793"/>
                  </a:lnTo>
                  <a:lnTo>
                    <a:pt x="5426" y="1793"/>
                  </a:lnTo>
                  <a:lnTo>
                    <a:pt x="5432" y="1795"/>
                  </a:lnTo>
                  <a:lnTo>
                    <a:pt x="5434" y="1797"/>
                  </a:lnTo>
                  <a:lnTo>
                    <a:pt x="5434" y="1799"/>
                  </a:lnTo>
                  <a:lnTo>
                    <a:pt x="5437" y="1799"/>
                  </a:lnTo>
                  <a:lnTo>
                    <a:pt x="5439" y="1799"/>
                  </a:lnTo>
                  <a:lnTo>
                    <a:pt x="5445" y="1805"/>
                  </a:lnTo>
                  <a:lnTo>
                    <a:pt x="5451" y="1809"/>
                  </a:lnTo>
                  <a:lnTo>
                    <a:pt x="5463" y="1809"/>
                  </a:lnTo>
                  <a:lnTo>
                    <a:pt x="5463" y="1814"/>
                  </a:lnTo>
                  <a:lnTo>
                    <a:pt x="5465" y="1818"/>
                  </a:lnTo>
                  <a:lnTo>
                    <a:pt x="5465" y="1820"/>
                  </a:lnTo>
                  <a:lnTo>
                    <a:pt x="5463" y="1824"/>
                  </a:lnTo>
                  <a:lnTo>
                    <a:pt x="5457" y="1828"/>
                  </a:lnTo>
                  <a:lnTo>
                    <a:pt x="5453" y="1832"/>
                  </a:lnTo>
                  <a:lnTo>
                    <a:pt x="5447" y="1832"/>
                  </a:lnTo>
                  <a:lnTo>
                    <a:pt x="5445" y="1834"/>
                  </a:lnTo>
                  <a:lnTo>
                    <a:pt x="5453" y="1842"/>
                  </a:lnTo>
                  <a:lnTo>
                    <a:pt x="5457" y="1847"/>
                  </a:lnTo>
                  <a:lnTo>
                    <a:pt x="5461" y="1851"/>
                  </a:lnTo>
                  <a:lnTo>
                    <a:pt x="5463" y="1853"/>
                  </a:lnTo>
                  <a:lnTo>
                    <a:pt x="5461" y="1857"/>
                  </a:lnTo>
                  <a:lnTo>
                    <a:pt x="5459" y="1859"/>
                  </a:lnTo>
                  <a:lnTo>
                    <a:pt x="5453" y="1865"/>
                  </a:lnTo>
                  <a:lnTo>
                    <a:pt x="5453" y="1871"/>
                  </a:lnTo>
                  <a:lnTo>
                    <a:pt x="5451" y="1878"/>
                  </a:lnTo>
                  <a:lnTo>
                    <a:pt x="5449" y="1882"/>
                  </a:lnTo>
                  <a:lnTo>
                    <a:pt x="5449" y="1886"/>
                  </a:lnTo>
                  <a:lnTo>
                    <a:pt x="5445" y="1886"/>
                  </a:lnTo>
                  <a:lnTo>
                    <a:pt x="5435" y="1888"/>
                  </a:lnTo>
                  <a:lnTo>
                    <a:pt x="5434" y="1894"/>
                  </a:lnTo>
                  <a:lnTo>
                    <a:pt x="5434" y="1906"/>
                  </a:lnTo>
                  <a:lnTo>
                    <a:pt x="5432" y="1907"/>
                  </a:lnTo>
                  <a:lnTo>
                    <a:pt x="5430" y="1909"/>
                  </a:lnTo>
                  <a:lnTo>
                    <a:pt x="5428" y="1913"/>
                  </a:lnTo>
                  <a:lnTo>
                    <a:pt x="5432" y="1919"/>
                  </a:lnTo>
                  <a:lnTo>
                    <a:pt x="5432" y="1923"/>
                  </a:lnTo>
                  <a:lnTo>
                    <a:pt x="5430" y="1927"/>
                  </a:lnTo>
                  <a:lnTo>
                    <a:pt x="5428" y="1933"/>
                  </a:lnTo>
                  <a:lnTo>
                    <a:pt x="5426" y="1940"/>
                  </a:lnTo>
                  <a:lnTo>
                    <a:pt x="5424" y="1944"/>
                  </a:lnTo>
                  <a:lnTo>
                    <a:pt x="5418" y="1948"/>
                  </a:lnTo>
                  <a:lnTo>
                    <a:pt x="5412" y="1952"/>
                  </a:lnTo>
                  <a:lnTo>
                    <a:pt x="5410" y="1956"/>
                  </a:lnTo>
                  <a:lnTo>
                    <a:pt x="5408" y="1964"/>
                  </a:lnTo>
                  <a:lnTo>
                    <a:pt x="5408" y="1970"/>
                  </a:lnTo>
                  <a:lnTo>
                    <a:pt x="5403" y="1983"/>
                  </a:lnTo>
                  <a:lnTo>
                    <a:pt x="5399" y="1987"/>
                  </a:lnTo>
                  <a:lnTo>
                    <a:pt x="5391" y="1989"/>
                  </a:lnTo>
                  <a:lnTo>
                    <a:pt x="5389" y="1993"/>
                  </a:lnTo>
                  <a:lnTo>
                    <a:pt x="5385" y="1997"/>
                  </a:lnTo>
                  <a:lnTo>
                    <a:pt x="5381" y="2004"/>
                  </a:lnTo>
                  <a:lnTo>
                    <a:pt x="5379" y="2006"/>
                  </a:lnTo>
                  <a:lnTo>
                    <a:pt x="5381" y="2008"/>
                  </a:lnTo>
                  <a:lnTo>
                    <a:pt x="5381" y="2012"/>
                  </a:lnTo>
                  <a:lnTo>
                    <a:pt x="5381" y="2014"/>
                  </a:lnTo>
                  <a:lnTo>
                    <a:pt x="5375" y="2018"/>
                  </a:lnTo>
                  <a:lnTo>
                    <a:pt x="5373" y="2022"/>
                  </a:lnTo>
                  <a:lnTo>
                    <a:pt x="5368" y="2030"/>
                  </a:lnTo>
                  <a:lnTo>
                    <a:pt x="5368" y="2033"/>
                  </a:lnTo>
                  <a:lnTo>
                    <a:pt x="5368" y="2039"/>
                  </a:lnTo>
                  <a:lnTo>
                    <a:pt x="5368" y="2045"/>
                  </a:lnTo>
                  <a:lnTo>
                    <a:pt x="5366" y="2053"/>
                  </a:lnTo>
                  <a:lnTo>
                    <a:pt x="5360" y="2055"/>
                  </a:lnTo>
                  <a:lnTo>
                    <a:pt x="5358" y="2059"/>
                  </a:lnTo>
                  <a:lnTo>
                    <a:pt x="5356" y="2068"/>
                  </a:lnTo>
                  <a:lnTo>
                    <a:pt x="5358" y="2074"/>
                  </a:lnTo>
                  <a:lnTo>
                    <a:pt x="5364" y="2078"/>
                  </a:lnTo>
                  <a:lnTo>
                    <a:pt x="5372" y="2084"/>
                  </a:lnTo>
                  <a:lnTo>
                    <a:pt x="5373" y="2092"/>
                  </a:lnTo>
                  <a:lnTo>
                    <a:pt x="5377" y="2095"/>
                  </a:lnTo>
                  <a:lnTo>
                    <a:pt x="5370" y="2109"/>
                  </a:lnTo>
                  <a:lnTo>
                    <a:pt x="5362" y="2119"/>
                  </a:lnTo>
                  <a:lnTo>
                    <a:pt x="5342" y="2148"/>
                  </a:lnTo>
                  <a:lnTo>
                    <a:pt x="5342" y="2150"/>
                  </a:lnTo>
                  <a:lnTo>
                    <a:pt x="5342" y="2152"/>
                  </a:lnTo>
                  <a:lnTo>
                    <a:pt x="5341" y="2154"/>
                  </a:lnTo>
                  <a:lnTo>
                    <a:pt x="5341" y="2156"/>
                  </a:lnTo>
                  <a:lnTo>
                    <a:pt x="5341" y="2158"/>
                  </a:lnTo>
                  <a:lnTo>
                    <a:pt x="5341" y="2159"/>
                  </a:lnTo>
                  <a:lnTo>
                    <a:pt x="5339" y="2161"/>
                  </a:lnTo>
                  <a:lnTo>
                    <a:pt x="5337" y="2165"/>
                  </a:lnTo>
                  <a:lnTo>
                    <a:pt x="5337" y="2167"/>
                  </a:lnTo>
                  <a:lnTo>
                    <a:pt x="5335" y="2169"/>
                  </a:lnTo>
                  <a:lnTo>
                    <a:pt x="5333" y="2171"/>
                  </a:lnTo>
                  <a:lnTo>
                    <a:pt x="5331" y="2173"/>
                  </a:lnTo>
                  <a:lnTo>
                    <a:pt x="5331" y="2175"/>
                  </a:lnTo>
                  <a:lnTo>
                    <a:pt x="5331" y="2177"/>
                  </a:lnTo>
                  <a:lnTo>
                    <a:pt x="5329" y="2179"/>
                  </a:lnTo>
                  <a:lnTo>
                    <a:pt x="5327" y="2181"/>
                  </a:lnTo>
                  <a:lnTo>
                    <a:pt x="5325" y="2181"/>
                  </a:lnTo>
                  <a:lnTo>
                    <a:pt x="5323" y="2181"/>
                  </a:lnTo>
                  <a:lnTo>
                    <a:pt x="5321" y="2183"/>
                  </a:lnTo>
                  <a:lnTo>
                    <a:pt x="5319" y="2183"/>
                  </a:lnTo>
                  <a:lnTo>
                    <a:pt x="5317" y="2185"/>
                  </a:lnTo>
                  <a:lnTo>
                    <a:pt x="5317" y="2187"/>
                  </a:lnTo>
                  <a:lnTo>
                    <a:pt x="5315" y="2187"/>
                  </a:lnTo>
                  <a:lnTo>
                    <a:pt x="5313" y="2189"/>
                  </a:lnTo>
                  <a:lnTo>
                    <a:pt x="5313" y="2190"/>
                  </a:lnTo>
                  <a:lnTo>
                    <a:pt x="5313" y="2192"/>
                  </a:lnTo>
                  <a:lnTo>
                    <a:pt x="5311" y="2192"/>
                  </a:lnTo>
                  <a:lnTo>
                    <a:pt x="5311" y="2194"/>
                  </a:lnTo>
                  <a:lnTo>
                    <a:pt x="5311" y="2196"/>
                  </a:lnTo>
                  <a:lnTo>
                    <a:pt x="5310" y="2196"/>
                  </a:lnTo>
                  <a:lnTo>
                    <a:pt x="5308" y="2198"/>
                  </a:lnTo>
                  <a:lnTo>
                    <a:pt x="5306" y="2198"/>
                  </a:lnTo>
                  <a:lnTo>
                    <a:pt x="5304" y="2200"/>
                  </a:lnTo>
                  <a:lnTo>
                    <a:pt x="5302" y="2200"/>
                  </a:lnTo>
                  <a:lnTo>
                    <a:pt x="5300" y="2202"/>
                  </a:lnTo>
                  <a:lnTo>
                    <a:pt x="5300" y="2204"/>
                  </a:lnTo>
                  <a:lnTo>
                    <a:pt x="5298" y="2204"/>
                  </a:lnTo>
                  <a:lnTo>
                    <a:pt x="5298" y="2206"/>
                  </a:lnTo>
                  <a:lnTo>
                    <a:pt x="5296" y="2206"/>
                  </a:lnTo>
                  <a:lnTo>
                    <a:pt x="5294" y="2208"/>
                  </a:lnTo>
                  <a:lnTo>
                    <a:pt x="5292" y="2210"/>
                  </a:lnTo>
                  <a:lnTo>
                    <a:pt x="5290" y="2210"/>
                  </a:lnTo>
                  <a:lnTo>
                    <a:pt x="5288" y="2210"/>
                  </a:lnTo>
                  <a:lnTo>
                    <a:pt x="5286" y="2210"/>
                  </a:lnTo>
                  <a:lnTo>
                    <a:pt x="5284" y="2210"/>
                  </a:lnTo>
                  <a:lnTo>
                    <a:pt x="5282" y="2208"/>
                  </a:lnTo>
                  <a:lnTo>
                    <a:pt x="5280" y="2210"/>
                  </a:lnTo>
                  <a:lnTo>
                    <a:pt x="5279" y="2210"/>
                  </a:lnTo>
                  <a:lnTo>
                    <a:pt x="5277" y="2210"/>
                  </a:lnTo>
                  <a:lnTo>
                    <a:pt x="5275" y="2210"/>
                  </a:lnTo>
                  <a:lnTo>
                    <a:pt x="5273" y="2210"/>
                  </a:lnTo>
                  <a:lnTo>
                    <a:pt x="5271" y="2208"/>
                  </a:lnTo>
                  <a:lnTo>
                    <a:pt x="5269" y="2208"/>
                  </a:lnTo>
                  <a:lnTo>
                    <a:pt x="5267" y="2208"/>
                  </a:lnTo>
                  <a:lnTo>
                    <a:pt x="5265" y="2206"/>
                  </a:lnTo>
                  <a:lnTo>
                    <a:pt x="5263" y="2206"/>
                  </a:lnTo>
                  <a:lnTo>
                    <a:pt x="5261" y="2206"/>
                  </a:lnTo>
                  <a:lnTo>
                    <a:pt x="5259" y="2206"/>
                  </a:lnTo>
                  <a:lnTo>
                    <a:pt x="5257" y="2206"/>
                  </a:lnTo>
                  <a:lnTo>
                    <a:pt x="5255" y="2206"/>
                  </a:lnTo>
                  <a:lnTo>
                    <a:pt x="5255" y="2208"/>
                  </a:lnTo>
                  <a:lnTo>
                    <a:pt x="5253" y="2208"/>
                  </a:lnTo>
                  <a:lnTo>
                    <a:pt x="5251" y="2208"/>
                  </a:lnTo>
                  <a:lnTo>
                    <a:pt x="5251" y="2210"/>
                  </a:lnTo>
                  <a:lnTo>
                    <a:pt x="5249" y="2210"/>
                  </a:lnTo>
                  <a:lnTo>
                    <a:pt x="5248" y="2210"/>
                  </a:lnTo>
                  <a:lnTo>
                    <a:pt x="5246" y="2210"/>
                  </a:lnTo>
                  <a:lnTo>
                    <a:pt x="5244" y="2210"/>
                  </a:lnTo>
                  <a:lnTo>
                    <a:pt x="5242" y="2210"/>
                  </a:lnTo>
                  <a:lnTo>
                    <a:pt x="5240" y="2210"/>
                  </a:lnTo>
                  <a:lnTo>
                    <a:pt x="5238" y="2212"/>
                  </a:lnTo>
                  <a:lnTo>
                    <a:pt x="5236" y="2212"/>
                  </a:lnTo>
                  <a:lnTo>
                    <a:pt x="5234" y="2212"/>
                  </a:lnTo>
                  <a:lnTo>
                    <a:pt x="5232" y="2212"/>
                  </a:lnTo>
                  <a:lnTo>
                    <a:pt x="5230" y="2212"/>
                  </a:lnTo>
                  <a:lnTo>
                    <a:pt x="5228" y="2210"/>
                  </a:lnTo>
                  <a:lnTo>
                    <a:pt x="5226" y="2208"/>
                  </a:lnTo>
                  <a:lnTo>
                    <a:pt x="5224" y="2208"/>
                  </a:lnTo>
                  <a:lnTo>
                    <a:pt x="5222" y="2206"/>
                  </a:lnTo>
                  <a:lnTo>
                    <a:pt x="5220" y="2206"/>
                  </a:lnTo>
                  <a:lnTo>
                    <a:pt x="5217" y="2208"/>
                  </a:lnTo>
                  <a:lnTo>
                    <a:pt x="5215" y="2208"/>
                  </a:lnTo>
                  <a:lnTo>
                    <a:pt x="5213" y="2208"/>
                  </a:lnTo>
                  <a:lnTo>
                    <a:pt x="5211" y="2208"/>
                  </a:lnTo>
                  <a:lnTo>
                    <a:pt x="5209" y="2210"/>
                  </a:lnTo>
                  <a:lnTo>
                    <a:pt x="5207" y="2210"/>
                  </a:lnTo>
                  <a:lnTo>
                    <a:pt x="5205" y="2210"/>
                  </a:lnTo>
                  <a:lnTo>
                    <a:pt x="5203" y="2212"/>
                  </a:lnTo>
                  <a:lnTo>
                    <a:pt x="5201" y="2212"/>
                  </a:lnTo>
                  <a:lnTo>
                    <a:pt x="5199" y="2212"/>
                  </a:lnTo>
                  <a:lnTo>
                    <a:pt x="5199" y="2214"/>
                  </a:lnTo>
                  <a:lnTo>
                    <a:pt x="5195" y="2214"/>
                  </a:lnTo>
                  <a:lnTo>
                    <a:pt x="5193" y="2214"/>
                  </a:lnTo>
                  <a:lnTo>
                    <a:pt x="5191" y="2214"/>
                  </a:lnTo>
                  <a:lnTo>
                    <a:pt x="5189" y="2214"/>
                  </a:lnTo>
                  <a:lnTo>
                    <a:pt x="5187" y="2214"/>
                  </a:lnTo>
                  <a:lnTo>
                    <a:pt x="5185" y="2216"/>
                  </a:lnTo>
                  <a:lnTo>
                    <a:pt x="5184" y="2216"/>
                  </a:lnTo>
                  <a:lnTo>
                    <a:pt x="5182" y="2216"/>
                  </a:lnTo>
                  <a:lnTo>
                    <a:pt x="5178" y="2216"/>
                  </a:lnTo>
                  <a:lnTo>
                    <a:pt x="5176" y="2216"/>
                  </a:lnTo>
                  <a:lnTo>
                    <a:pt x="5174" y="2216"/>
                  </a:lnTo>
                  <a:lnTo>
                    <a:pt x="5172" y="2216"/>
                  </a:lnTo>
                  <a:lnTo>
                    <a:pt x="5170" y="2216"/>
                  </a:lnTo>
                  <a:lnTo>
                    <a:pt x="5168" y="2214"/>
                  </a:lnTo>
                  <a:lnTo>
                    <a:pt x="5166" y="2214"/>
                  </a:lnTo>
                  <a:lnTo>
                    <a:pt x="5164" y="2212"/>
                  </a:lnTo>
                  <a:lnTo>
                    <a:pt x="5162" y="2212"/>
                  </a:lnTo>
                  <a:lnTo>
                    <a:pt x="5160" y="2212"/>
                  </a:lnTo>
                  <a:lnTo>
                    <a:pt x="5158" y="2212"/>
                  </a:lnTo>
                  <a:lnTo>
                    <a:pt x="5156" y="2212"/>
                  </a:lnTo>
                  <a:lnTo>
                    <a:pt x="5154" y="2212"/>
                  </a:lnTo>
                  <a:lnTo>
                    <a:pt x="5153" y="2212"/>
                  </a:lnTo>
                  <a:lnTo>
                    <a:pt x="5151" y="2214"/>
                  </a:lnTo>
                  <a:lnTo>
                    <a:pt x="5149" y="2214"/>
                  </a:lnTo>
                  <a:lnTo>
                    <a:pt x="5147" y="2214"/>
                  </a:lnTo>
                  <a:lnTo>
                    <a:pt x="5145" y="2214"/>
                  </a:lnTo>
                  <a:lnTo>
                    <a:pt x="5143" y="2212"/>
                  </a:lnTo>
                  <a:lnTo>
                    <a:pt x="5141" y="2212"/>
                  </a:lnTo>
                  <a:lnTo>
                    <a:pt x="5139" y="2212"/>
                  </a:lnTo>
                  <a:lnTo>
                    <a:pt x="5137" y="2210"/>
                  </a:lnTo>
                  <a:lnTo>
                    <a:pt x="5135" y="2208"/>
                  </a:lnTo>
                  <a:lnTo>
                    <a:pt x="5133" y="2208"/>
                  </a:lnTo>
                  <a:lnTo>
                    <a:pt x="5131" y="2208"/>
                  </a:lnTo>
                  <a:lnTo>
                    <a:pt x="5127" y="2208"/>
                  </a:lnTo>
                  <a:lnTo>
                    <a:pt x="5125" y="2208"/>
                  </a:lnTo>
                  <a:lnTo>
                    <a:pt x="5123" y="2206"/>
                  </a:lnTo>
                  <a:lnTo>
                    <a:pt x="5122" y="2206"/>
                  </a:lnTo>
                  <a:lnTo>
                    <a:pt x="5120" y="2206"/>
                  </a:lnTo>
                  <a:lnTo>
                    <a:pt x="5118" y="2204"/>
                  </a:lnTo>
                  <a:lnTo>
                    <a:pt x="5116" y="2204"/>
                  </a:lnTo>
                  <a:lnTo>
                    <a:pt x="5114" y="2204"/>
                  </a:lnTo>
                  <a:lnTo>
                    <a:pt x="5112" y="2204"/>
                  </a:lnTo>
                  <a:lnTo>
                    <a:pt x="5112" y="2206"/>
                  </a:lnTo>
                  <a:lnTo>
                    <a:pt x="5110" y="2208"/>
                  </a:lnTo>
                  <a:lnTo>
                    <a:pt x="5108" y="2210"/>
                  </a:lnTo>
                  <a:lnTo>
                    <a:pt x="5106" y="2210"/>
                  </a:lnTo>
                  <a:lnTo>
                    <a:pt x="5106" y="2212"/>
                  </a:lnTo>
                  <a:lnTo>
                    <a:pt x="5104" y="2212"/>
                  </a:lnTo>
                  <a:lnTo>
                    <a:pt x="5104" y="2214"/>
                  </a:lnTo>
                  <a:lnTo>
                    <a:pt x="5104" y="2216"/>
                  </a:lnTo>
                  <a:lnTo>
                    <a:pt x="5102" y="2218"/>
                  </a:lnTo>
                  <a:lnTo>
                    <a:pt x="5096" y="2218"/>
                  </a:lnTo>
                  <a:lnTo>
                    <a:pt x="5089" y="2220"/>
                  </a:lnTo>
                  <a:lnTo>
                    <a:pt x="5083" y="2220"/>
                  </a:lnTo>
                  <a:lnTo>
                    <a:pt x="5081" y="2218"/>
                  </a:lnTo>
                  <a:lnTo>
                    <a:pt x="5079" y="2218"/>
                  </a:lnTo>
                  <a:lnTo>
                    <a:pt x="5077" y="2218"/>
                  </a:lnTo>
                  <a:lnTo>
                    <a:pt x="5075" y="2218"/>
                  </a:lnTo>
                  <a:lnTo>
                    <a:pt x="5071" y="2216"/>
                  </a:lnTo>
                  <a:lnTo>
                    <a:pt x="5069" y="2216"/>
                  </a:lnTo>
                  <a:lnTo>
                    <a:pt x="5063" y="2212"/>
                  </a:lnTo>
                  <a:lnTo>
                    <a:pt x="5061" y="2212"/>
                  </a:lnTo>
                  <a:lnTo>
                    <a:pt x="5060" y="2212"/>
                  </a:lnTo>
                  <a:lnTo>
                    <a:pt x="5058" y="2210"/>
                  </a:lnTo>
                  <a:lnTo>
                    <a:pt x="5056" y="2210"/>
                  </a:lnTo>
                  <a:lnTo>
                    <a:pt x="5054" y="2208"/>
                  </a:lnTo>
                  <a:lnTo>
                    <a:pt x="5052" y="2208"/>
                  </a:lnTo>
                  <a:lnTo>
                    <a:pt x="5050" y="2208"/>
                  </a:lnTo>
                  <a:lnTo>
                    <a:pt x="5046" y="2208"/>
                  </a:lnTo>
                  <a:lnTo>
                    <a:pt x="5044" y="2208"/>
                  </a:lnTo>
                  <a:lnTo>
                    <a:pt x="5042" y="2208"/>
                  </a:lnTo>
                  <a:lnTo>
                    <a:pt x="5040" y="2208"/>
                  </a:lnTo>
                  <a:lnTo>
                    <a:pt x="5038" y="2208"/>
                  </a:lnTo>
                  <a:lnTo>
                    <a:pt x="5036" y="2208"/>
                  </a:lnTo>
                  <a:lnTo>
                    <a:pt x="5034" y="2208"/>
                  </a:lnTo>
                  <a:lnTo>
                    <a:pt x="5032" y="2208"/>
                  </a:lnTo>
                  <a:lnTo>
                    <a:pt x="5030" y="2208"/>
                  </a:lnTo>
                  <a:lnTo>
                    <a:pt x="5029" y="2208"/>
                  </a:lnTo>
                  <a:lnTo>
                    <a:pt x="5027" y="2208"/>
                  </a:lnTo>
                  <a:lnTo>
                    <a:pt x="5025" y="2208"/>
                  </a:lnTo>
                  <a:lnTo>
                    <a:pt x="5021" y="2208"/>
                  </a:lnTo>
                  <a:lnTo>
                    <a:pt x="5019" y="2208"/>
                  </a:lnTo>
                  <a:lnTo>
                    <a:pt x="5015" y="2208"/>
                  </a:lnTo>
                  <a:lnTo>
                    <a:pt x="5013" y="2208"/>
                  </a:lnTo>
                  <a:lnTo>
                    <a:pt x="5011" y="2206"/>
                  </a:lnTo>
                  <a:lnTo>
                    <a:pt x="5009" y="2204"/>
                  </a:lnTo>
                  <a:lnTo>
                    <a:pt x="5005" y="2204"/>
                  </a:lnTo>
                  <a:lnTo>
                    <a:pt x="5003" y="2202"/>
                  </a:lnTo>
                  <a:lnTo>
                    <a:pt x="5001" y="2202"/>
                  </a:lnTo>
                  <a:lnTo>
                    <a:pt x="4999" y="2202"/>
                  </a:lnTo>
                  <a:lnTo>
                    <a:pt x="4998" y="2202"/>
                  </a:lnTo>
                  <a:lnTo>
                    <a:pt x="4994" y="2202"/>
                  </a:lnTo>
                  <a:lnTo>
                    <a:pt x="4994" y="2200"/>
                  </a:lnTo>
                  <a:lnTo>
                    <a:pt x="4990" y="2198"/>
                  </a:lnTo>
                  <a:lnTo>
                    <a:pt x="4988" y="2200"/>
                  </a:lnTo>
                  <a:lnTo>
                    <a:pt x="4988" y="2202"/>
                  </a:lnTo>
                  <a:lnTo>
                    <a:pt x="4986" y="2204"/>
                  </a:lnTo>
                  <a:lnTo>
                    <a:pt x="4984" y="2206"/>
                  </a:lnTo>
                  <a:lnTo>
                    <a:pt x="4982" y="2208"/>
                  </a:lnTo>
                  <a:lnTo>
                    <a:pt x="4980" y="2210"/>
                  </a:lnTo>
                  <a:lnTo>
                    <a:pt x="4980" y="2212"/>
                  </a:lnTo>
                  <a:lnTo>
                    <a:pt x="4978" y="2212"/>
                  </a:lnTo>
                  <a:lnTo>
                    <a:pt x="4976" y="2214"/>
                  </a:lnTo>
                  <a:lnTo>
                    <a:pt x="4974" y="2216"/>
                  </a:lnTo>
                  <a:lnTo>
                    <a:pt x="4972" y="2218"/>
                  </a:lnTo>
                  <a:lnTo>
                    <a:pt x="4970" y="2220"/>
                  </a:lnTo>
                  <a:lnTo>
                    <a:pt x="4970" y="2221"/>
                  </a:lnTo>
                  <a:lnTo>
                    <a:pt x="4970" y="2223"/>
                  </a:lnTo>
                  <a:lnTo>
                    <a:pt x="4970" y="2225"/>
                  </a:lnTo>
                  <a:lnTo>
                    <a:pt x="4968" y="2227"/>
                  </a:lnTo>
                  <a:lnTo>
                    <a:pt x="4967" y="2227"/>
                  </a:lnTo>
                  <a:lnTo>
                    <a:pt x="4967" y="2229"/>
                  </a:lnTo>
                  <a:lnTo>
                    <a:pt x="4965" y="2229"/>
                  </a:lnTo>
                  <a:lnTo>
                    <a:pt x="4965" y="2231"/>
                  </a:lnTo>
                  <a:lnTo>
                    <a:pt x="4963" y="2231"/>
                  </a:lnTo>
                  <a:lnTo>
                    <a:pt x="4963" y="2233"/>
                  </a:lnTo>
                  <a:lnTo>
                    <a:pt x="4963" y="2235"/>
                  </a:lnTo>
                  <a:lnTo>
                    <a:pt x="4963" y="2237"/>
                  </a:lnTo>
                  <a:lnTo>
                    <a:pt x="4965" y="2239"/>
                  </a:lnTo>
                  <a:lnTo>
                    <a:pt x="4965" y="2241"/>
                  </a:lnTo>
                  <a:lnTo>
                    <a:pt x="4963" y="2241"/>
                  </a:lnTo>
                  <a:lnTo>
                    <a:pt x="4961" y="2243"/>
                  </a:lnTo>
                  <a:lnTo>
                    <a:pt x="4959" y="2247"/>
                  </a:lnTo>
                  <a:lnTo>
                    <a:pt x="4957" y="2249"/>
                  </a:lnTo>
                  <a:lnTo>
                    <a:pt x="4957" y="2251"/>
                  </a:lnTo>
                  <a:lnTo>
                    <a:pt x="4957" y="2252"/>
                  </a:lnTo>
                  <a:lnTo>
                    <a:pt x="4955" y="2252"/>
                  </a:lnTo>
                  <a:lnTo>
                    <a:pt x="4955" y="2254"/>
                  </a:lnTo>
                  <a:lnTo>
                    <a:pt x="4955" y="2256"/>
                  </a:lnTo>
                  <a:lnTo>
                    <a:pt x="4953" y="2258"/>
                  </a:lnTo>
                  <a:lnTo>
                    <a:pt x="4953" y="2260"/>
                  </a:lnTo>
                  <a:lnTo>
                    <a:pt x="4953" y="2262"/>
                  </a:lnTo>
                  <a:lnTo>
                    <a:pt x="4955" y="2264"/>
                  </a:lnTo>
                  <a:lnTo>
                    <a:pt x="4955" y="2266"/>
                  </a:lnTo>
                  <a:lnTo>
                    <a:pt x="4953" y="2268"/>
                  </a:lnTo>
                  <a:lnTo>
                    <a:pt x="4951" y="2270"/>
                  </a:lnTo>
                  <a:lnTo>
                    <a:pt x="4951" y="2272"/>
                  </a:lnTo>
                  <a:lnTo>
                    <a:pt x="4949" y="2272"/>
                  </a:lnTo>
                  <a:lnTo>
                    <a:pt x="4947" y="2274"/>
                  </a:lnTo>
                  <a:lnTo>
                    <a:pt x="4947" y="2276"/>
                  </a:lnTo>
                  <a:lnTo>
                    <a:pt x="4945" y="2276"/>
                  </a:lnTo>
                  <a:lnTo>
                    <a:pt x="4945" y="2278"/>
                  </a:lnTo>
                  <a:lnTo>
                    <a:pt x="4943" y="2278"/>
                  </a:lnTo>
                  <a:lnTo>
                    <a:pt x="4941" y="2280"/>
                  </a:lnTo>
                  <a:lnTo>
                    <a:pt x="4939" y="2280"/>
                  </a:lnTo>
                  <a:lnTo>
                    <a:pt x="4939" y="2282"/>
                  </a:lnTo>
                  <a:lnTo>
                    <a:pt x="4937" y="2282"/>
                  </a:lnTo>
                  <a:lnTo>
                    <a:pt x="4936" y="2282"/>
                  </a:lnTo>
                  <a:lnTo>
                    <a:pt x="4934" y="2283"/>
                  </a:lnTo>
                  <a:lnTo>
                    <a:pt x="4932" y="2283"/>
                  </a:lnTo>
                  <a:lnTo>
                    <a:pt x="4930" y="2283"/>
                  </a:lnTo>
                  <a:lnTo>
                    <a:pt x="4926" y="2285"/>
                  </a:lnTo>
                  <a:lnTo>
                    <a:pt x="4924" y="2285"/>
                  </a:lnTo>
                  <a:lnTo>
                    <a:pt x="4922" y="2287"/>
                  </a:lnTo>
                  <a:lnTo>
                    <a:pt x="4920" y="2287"/>
                  </a:lnTo>
                  <a:lnTo>
                    <a:pt x="4920" y="2289"/>
                  </a:lnTo>
                  <a:lnTo>
                    <a:pt x="4918" y="2289"/>
                  </a:lnTo>
                  <a:lnTo>
                    <a:pt x="4916" y="2291"/>
                  </a:lnTo>
                  <a:lnTo>
                    <a:pt x="4914" y="2293"/>
                  </a:lnTo>
                  <a:lnTo>
                    <a:pt x="4912" y="2295"/>
                  </a:lnTo>
                  <a:lnTo>
                    <a:pt x="4912" y="2297"/>
                  </a:lnTo>
                  <a:lnTo>
                    <a:pt x="4910" y="2299"/>
                  </a:lnTo>
                  <a:lnTo>
                    <a:pt x="4910" y="2301"/>
                  </a:lnTo>
                  <a:lnTo>
                    <a:pt x="4912" y="2303"/>
                  </a:lnTo>
                  <a:lnTo>
                    <a:pt x="4912" y="2305"/>
                  </a:lnTo>
                  <a:lnTo>
                    <a:pt x="4912" y="2307"/>
                  </a:lnTo>
                  <a:lnTo>
                    <a:pt x="4912" y="2309"/>
                  </a:lnTo>
                  <a:lnTo>
                    <a:pt x="4912" y="2311"/>
                  </a:lnTo>
                  <a:lnTo>
                    <a:pt x="4910" y="2311"/>
                  </a:lnTo>
                  <a:lnTo>
                    <a:pt x="4908" y="2309"/>
                  </a:lnTo>
                  <a:lnTo>
                    <a:pt x="4906" y="2307"/>
                  </a:lnTo>
                  <a:lnTo>
                    <a:pt x="4905" y="2305"/>
                  </a:lnTo>
                  <a:lnTo>
                    <a:pt x="4903" y="2305"/>
                  </a:lnTo>
                  <a:lnTo>
                    <a:pt x="4903" y="2303"/>
                  </a:lnTo>
                  <a:lnTo>
                    <a:pt x="4901" y="2301"/>
                  </a:lnTo>
                  <a:lnTo>
                    <a:pt x="4899" y="2299"/>
                  </a:lnTo>
                  <a:lnTo>
                    <a:pt x="4899" y="2297"/>
                  </a:lnTo>
                  <a:lnTo>
                    <a:pt x="4897" y="2295"/>
                  </a:lnTo>
                  <a:lnTo>
                    <a:pt x="4897" y="2293"/>
                  </a:lnTo>
                  <a:lnTo>
                    <a:pt x="4895" y="2291"/>
                  </a:lnTo>
                  <a:lnTo>
                    <a:pt x="4895" y="2289"/>
                  </a:lnTo>
                  <a:lnTo>
                    <a:pt x="4895" y="2287"/>
                  </a:lnTo>
                  <a:lnTo>
                    <a:pt x="4893" y="2287"/>
                  </a:lnTo>
                  <a:lnTo>
                    <a:pt x="4893" y="2285"/>
                  </a:lnTo>
                  <a:lnTo>
                    <a:pt x="4893" y="2283"/>
                  </a:lnTo>
                  <a:lnTo>
                    <a:pt x="4893" y="2282"/>
                  </a:lnTo>
                  <a:lnTo>
                    <a:pt x="4891" y="2280"/>
                  </a:lnTo>
                  <a:lnTo>
                    <a:pt x="4889" y="2278"/>
                  </a:lnTo>
                  <a:lnTo>
                    <a:pt x="4887" y="2278"/>
                  </a:lnTo>
                  <a:lnTo>
                    <a:pt x="4885" y="2276"/>
                  </a:lnTo>
                  <a:lnTo>
                    <a:pt x="4883" y="2276"/>
                  </a:lnTo>
                  <a:lnTo>
                    <a:pt x="4883" y="2274"/>
                  </a:lnTo>
                  <a:lnTo>
                    <a:pt x="4881" y="2274"/>
                  </a:lnTo>
                  <a:lnTo>
                    <a:pt x="4879" y="2272"/>
                  </a:lnTo>
                  <a:lnTo>
                    <a:pt x="4875" y="2272"/>
                  </a:lnTo>
                  <a:lnTo>
                    <a:pt x="4873" y="2274"/>
                  </a:lnTo>
                  <a:lnTo>
                    <a:pt x="4872" y="2274"/>
                  </a:lnTo>
                  <a:lnTo>
                    <a:pt x="4870" y="2274"/>
                  </a:lnTo>
                  <a:lnTo>
                    <a:pt x="4868" y="2276"/>
                  </a:lnTo>
                  <a:lnTo>
                    <a:pt x="4866" y="2276"/>
                  </a:lnTo>
                  <a:lnTo>
                    <a:pt x="4864" y="2276"/>
                  </a:lnTo>
                  <a:lnTo>
                    <a:pt x="4862" y="2276"/>
                  </a:lnTo>
                  <a:lnTo>
                    <a:pt x="4858" y="2274"/>
                  </a:lnTo>
                  <a:lnTo>
                    <a:pt x="4858" y="2276"/>
                  </a:lnTo>
                  <a:lnTo>
                    <a:pt x="4854" y="2278"/>
                  </a:lnTo>
                  <a:lnTo>
                    <a:pt x="4852" y="2278"/>
                  </a:lnTo>
                  <a:lnTo>
                    <a:pt x="4850" y="2280"/>
                  </a:lnTo>
                  <a:lnTo>
                    <a:pt x="4848" y="2280"/>
                  </a:lnTo>
                  <a:lnTo>
                    <a:pt x="4846" y="2280"/>
                  </a:lnTo>
                  <a:lnTo>
                    <a:pt x="4844" y="2280"/>
                  </a:lnTo>
                  <a:lnTo>
                    <a:pt x="4842" y="2278"/>
                  </a:lnTo>
                  <a:lnTo>
                    <a:pt x="4841" y="2278"/>
                  </a:lnTo>
                  <a:lnTo>
                    <a:pt x="4837" y="2276"/>
                  </a:lnTo>
                  <a:lnTo>
                    <a:pt x="4835" y="2276"/>
                  </a:lnTo>
                  <a:lnTo>
                    <a:pt x="4831" y="2274"/>
                  </a:lnTo>
                  <a:lnTo>
                    <a:pt x="4829" y="2274"/>
                  </a:lnTo>
                  <a:lnTo>
                    <a:pt x="4825" y="2276"/>
                  </a:lnTo>
                  <a:lnTo>
                    <a:pt x="4823" y="2276"/>
                  </a:lnTo>
                  <a:lnTo>
                    <a:pt x="4821" y="2278"/>
                  </a:lnTo>
                  <a:lnTo>
                    <a:pt x="4819" y="2280"/>
                  </a:lnTo>
                  <a:lnTo>
                    <a:pt x="4817" y="2280"/>
                  </a:lnTo>
                  <a:lnTo>
                    <a:pt x="4817" y="2282"/>
                  </a:lnTo>
                  <a:lnTo>
                    <a:pt x="4815" y="2282"/>
                  </a:lnTo>
                  <a:lnTo>
                    <a:pt x="4813" y="2282"/>
                  </a:lnTo>
                  <a:lnTo>
                    <a:pt x="4811" y="2282"/>
                  </a:lnTo>
                  <a:lnTo>
                    <a:pt x="4811" y="2280"/>
                  </a:lnTo>
                  <a:lnTo>
                    <a:pt x="4810" y="2280"/>
                  </a:lnTo>
                  <a:lnTo>
                    <a:pt x="4810" y="2278"/>
                  </a:lnTo>
                  <a:lnTo>
                    <a:pt x="4808" y="2276"/>
                  </a:lnTo>
                  <a:lnTo>
                    <a:pt x="4806" y="2276"/>
                  </a:lnTo>
                  <a:lnTo>
                    <a:pt x="4806" y="2274"/>
                  </a:lnTo>
                  <a:lnTo>
                    <a:pt x="4802" y="2272"/>
                  </a:lnTo>
                  <a:lnTo>
                    <a:pt x="4802" y="2270"/>
                  </a:lnTo>
                  <a:lnTo>
                    <a:pt x="4802" y="2268"/>
                  </a:lnTo>
                  <a:lnTo>
                    <a:pt x="4800" y="2268"/>
                  </a:lnTo>
                  <a:lnTo>
                    <a:pt x="4800" y="2266"/>
                  </a:lnTo>
                  <a:lnTo>
                    <a:pt x="4800" y="2264"/>
                  </a:lnTo>
                  <a:lnTo>
                    <a:pt x="4798" y="2264"/>
                  </a:lnTo>
                  <a:lnTo>
                    <a:pt x="4798" y="2262"/>
                  </a:lnTo>
                  <a:lnTo>
                    <a:pt x="4798" y="2260"/>
                  </a:lnTo>
                  <a:lnTo>
                    <a:pt x="4796" y="2258"/>
                  </a:lnTo>
                  <a:lnTo>
                    <a:pt x="4794" y="2256"/>
                  </a:lnTo>
                  <a:lnTo>
                    <a:pt x="4792" y="2254"/>
                  </a:lnTo>
                  <a:lnTo>
                    <a:pt x="4790" y="2252"/>
                  </a:lnTo>
                  <a:lnTo>
                    <a:pt x="4790" y="2251"/>
                  </a:lnTo>
                  <a:lnTo>
                    <a:pt x="4788" y="2251"/>
                  </a:lnTo>
                  <a:lnTo>
                    <a:pt x="4786" y="2249"/>
                  </a:lnTo>
                  <a:lnTo>
                    <a:pt x="4784" y="2247"/>
                  </a:lnTo>
                  <a:lnTo>
                    <a:pt x="4782" y="2247"/>
                  </a:lnTo>
                  <a:lnTo>
                    <a:pt x="4780" y="2245"/>
                  </a:lnTo>
                  <a:lnTo>
                    <a:pt x="4779" y="2245"/>
                  </a:lnTo>
                  <a:lnTo>
                    <a:pt x="4779" y="2243"/>
                  </a:lnTo>
                  <a:lnTo>
                    <a:pt x="4777" y="2241"/>
                  </a:lnTo>
                  <a:lnTo>
                    <a:pt x="4775" y="2239"/>
                  </a:lnTo>
                  <a:lnTo>
                    <a:pt x="4773" y="2237"/>
                  </a:lnTo>
                  <a:lnTo>
                    <a:pt x="4773" y="2235"/>
                  </a:lnTo>
                  <a:lnTo>
                    <a:pt x="4773" y="2233"/>
                  </a:lnTo>
                  <a:lnTo>
                    <a:pt x="4771" y="2233"/>
                  </a:lnTo>
                  <a:lnTo>
                    <a:pt x="4771" y="2231"/>
                  </a:lnTo>
                  <a:lnTo>
                    <a:pt x="4771" y="2227"/>
                  </a:lnTo>
                  <a:lnTo>
                    <a:pt x="4769" y="2227"/>
                  </a:lnTo>
                  <a:lnTo>
                    <a:pt x="4769" y="2225"/>
                  </a:lnTo>
                  <a:lnTo>
                    <a:pt x="4767" y="2225"/>
                  </a:lnTo>
                  <a:lnTo>
                    <a:pt x="4767" y="2223"/>
                  </a:lnTo>
                  <a:lnTo>
                    <a:pt x="4767" y="2221"/>
                  </a:lnTo>
                  <a:lnTo>
                    <a:pt x="4769" y="2221"/>
                  </a:lnTo>
                  <a:lnTo>
                    <a:pt x="4771" y="2221"/>
                  </a:lnTo>
                  <a:lnTo>
                    <a:pt x="4773" y="2221"/>
                  </a:lnTo>
                  <a:lnTo>
                    <a:pt x="4775" y="2221"/>
                  </a:lnTo>
                  <a:lnTo>
                    <a:pt x="4775" y="2220"/>
                  </a:lnTo>
                  <a:lnTo>
                    <a:pt x="4775" y="2218"/>
                  </a:lnTo>
                  <a:lnTo>
                    <a:pt x="4773" y="2218"/>
                  </a:lnTo>
                  <a:lnTo>
                    <a:pt x="4773" y="2216"/>
                  </a:lnTo>
                  <a:lnTo>
                    <a:pt x="4773" y="2214"/>
                  </a:lnTo>
                  <a:lnTo>
                    <a:pt x="4773" y="2212"/>
                  </a:lnTo>
                  <a:lnTo>
                    <a:pt x="4773" y="2210"/>
                  </a:lnTo>
                  <a:lnTo>
                    <a:pt x="4773" y="2208"/>
                  </a:lnTo>
                  <a:lnTo>
                    <a:pt x="4771" y="2208"/>
                  </a:lnTo>
                  <a:lnTo>
                    <a:pt x="4771" y="2206"/>
                  </a:lnTo>
                  <a:lnTo>
                    <a:pt x="4771" y="2204"/>
                  </a:lnTo>
                  <a:lnTo>
                    <a:pt x="4769" y="2202"/>
                  </a:lnTo>
                  <a:lnTo>
                    <a:pt x="4771" y="2200"/>
                  </a:lnTo>
                  <a:lnTo>
                    <a:pt x="4769" y="2198"/>
                  </a:lnTo>
                  <a:lnTo>
                    <a:pt x="4769" y="2196"/>
                  </a:lnTo>
                  <a:lnTo>
                    <a:pt x="4769" y="2194"/>
                  </a:lnTo>
                  <a:lnTo>
                    <a:pt x="4767" y="2192"/>
                  </a:lnTo>
                  <a:lnTo>
                    <a:pt x="4765" y="2190"/>
                  </a:lnTo>
                  <a:lnTo>
                    <a:pt x="4763" y="2190"/>
                  </a:lnTo>
                  <a:lnTo>
                    <a:pt x="4761" y="2189"/>
                  </a:lnTo>
                  <a:lnTo>
                    <a:pt x="4759" y="2187"/>
                  </a:lnTo>
                  <a:lnTo>
                    <a:pt x="4757" y="2187"/>
                  </a:lnTo>
                  <a:lnTo>
                    <a:pt x="4757" y="2185"/>
                  </a:lnTo>
                  <a:lnTo>
                    <a:pt x="4757" y="2181"/>
                  </a:lnTo>
                  <a:lnTo>
                    <a:pt x="4759" y="2181"/>
                  </a:lnTo>
                  <a:lnTo>
                    <a:pt x="4759" y="2179"/>
                  </a:lnTo>
                  <a:lnTo>
                    <a:pt x="4761" y="2179"/>
                  </a:lnTo>
                  <a:lnTo>
                    <a:pt x="4761" y="2177"/>
                  </a:lnTo>
                  <a:lnTo>
                    <a:pt x="4763" y="2175"/>
                  </a:lnTo>
                  <a:lnTo>
                    <a:pt x="4761" y="2175"/>
                  </a:lnTo>
                  <a:lnTo>
                    <a:pt x="4761" y="2173"/>
                  </a:lnTo>
                  <a:lnTo>
                    <a:pt x="4759" y="2173"/>
                  </a:lnTo>
                  <a:lnTo>
                    <a:pt x="4759" y="2171"/>
                  </a:lnTo>
                  <a:lnTo>
                    <a:pt x="4759" y="2169"/>
                  </a:lnTo>
                  <a:lnTo>
                    <a:pt x="4761" y="2167"/>
                  </a:lnTo>
                  <a:lnTo>
                    <a:pt x="4761" y="2165"/>
                  </a:lnTo>
                  <a:lnTo>
                    <a:pt x="4763" y="2165"/>
                  </a:lnTo>
                  <a:lnTo>
                    <a:pt x="4763" y="2163"/>
                  </a:lnTo>
                  <a:lnTo>
                    <a:pt x="4763" y="2161"/>
                  </a:lnTo>
                  <a:lnTo>
                    <a:pt x="4763" y="2159"/>
                  </a:lnTo>
                  <a:lnTo>
                    <a:pt x="4763" y="2158"/>
                  </a:lnTo>
                  <a:lnTo>
                    <a:pt x="4761" y="2158"/>
                  </a:lnTo>
                  <a:lnTo>
                    <a:pt x="4759" y="2156"/>
                  </a:lnTo>
                  <a:lnTo>
                    <a:pt x="4757" y="2154"/>
                  </a:lnTo>
                  <a:lnTo>
                    <a:pt x="4755" y="2154"/>
                  </a:lnTo>
                  <a:lnTo>
                    <a:pt x="4753" y="2152"/>
                  </a:lnTo>
                  <a:lnTo>
                    <a:pt x="4751" y="2150"/>
                  </a:lnTo>
                  <a:lnTo>
                    <a:pt x="4749" y="2148"/>
                  </a:lnTo>
                  <a:lnTo>
                    <a:pt x="4749" y="2146"/>
                  </a:lnTo>
                  <a:lnTo>
                    <a:pt x="4748" y="2146"/>
                  </a:lnTo>
                  <a:lnTo>
                    <a:pt x="4748" y="2144"/>
                  </a:lnTo>
                  <a:lnTo>
                    <a:pt x="4746" y="2142"/>
                  </a:lnTo>
                  <a:lnTo>
                    <a:pt x="4744" y="2142"/>
                  </a:lnTo>
                  <a:lnTo>
                    <a:pt x="4740" y="2140"/>
                  </a:lnTo>
                  <a:lnTo>
                    <a:pt x="4738" y="2138"/>
                  </a:lnTo>
                  <a:lnTo>
                    <a:pt x="4736" y="2138"/>
                  </a:lnTo>
                  <a:lnTo>
                    <a:pt x="4736" y="2136"/>
                  </a:lnTo>
                  <a:lnTo>
                    <a:pt x="4734" y="2136"/>
                  </a:lnTo>
                  <a:lnTo>
                    <a:pt x="4734" y="2134"/>
                  </a:lnTo>
                  <a:lnTo>
                    <a:pt x="4732" y="2132"/>
                  </a:lnTo>
                  <a:lnTo>
                    <a:pt x="4730" y="2132"/>
                  </a:lnTo>
                  <a:lnTo>
                    <a:pt x="4728" y="2130"/>
                  </a:lnTo>
                  <a:lnTo>
                    <a:pt x="4726" y="2130"/>
                  </a:lnTo>
                  <a:lnTo>
                    <a:pt x="4724" y="2128"/>
                  </a:lnTo>
                  <a:lnTo>
                    <a:pt x="4722" y="2128"/>
                  </a:lnTo>
                  <a:lnTo>
                    <a:pt x="4720" y="2128"/>
                  </a:lnTo>
                  <a:lnTo>
                    <a:pt x="4718" y="2126"/>
                  </a:lnTo>
                  <a:lnTo>
                    <a:pt x="4718" y="2125"/>
                  </a:lnTo>
                  <a:lnTo>
                    <a:pt x="4718" y="2123"/>
                  </a:lnTo>
                  <a:lnTo>
                    <a:pt x="4718" y="2121"/>
                  </a:lnTo>
                  <a:lnTo>
                    <a:pt x="4720" y="2119"/>
                  </a:lnTo>
                  <a:lnTo>
                    <a:pt x="4720" y="2117"/>
                  </a:lnTo>
                  <a:lnTo>
                    <a:pt x="4718" y="2117"/>
                  </a:lnTo>
                  <a:lnTo>
                    <a:pt x="4718" y="2115"/>
                  </a:lnTo>
                  <a:lnTo>
                    <a:pt x="4718" y="2113"/>
                  </a:lnTo>
                  <a:lnTo>
                    <a:pt x="4717" y="2111"/>
                  </a:lnTo>
                  <a:lnTo>
                    <a:pt x="4717" y="2109"/>
                  </a:lnTo>
                  <a:lnTo>
                    <a:pt x="4718" y="2107"/>
                  </a:lnTo>
                  <a:lnTo>
                    <a:pt x="4718" y="2105"/>
                  </a:lnTo>
                  <a:lnTo>
                    <a:pt x="4720" y="2103"/>
                  </a:lnTo>
                  <a:lnTo>
                    <a:pt x="4722" y="2101"/>
                  </a:lnTo>
                  <a:lnTo>
                    <a:pt x="4724" y="2099"/>
                  </a:lnTo>
                  <a:lnTo>
                    <a:pt x="4724" y="2097"/>
                  </a:lnTo>
                  <a:lnTo>
                    <a:pt x="4726" y="2097"/>
                  </a:lnTo>
                  <a:lnTo>
                    <a:pt x="4726" y="2095"/>
                  </a:lnTo>
                  <a:lnTo>
                    <a:pt x="4726" y="2094"/>
                  </a:lnTo>
                  <a:lnTo>
                    <a:pt x="4726" y="2092"/>
                  </a:lnTo>
                  <a:lnTo>
                    <a:pt x="4724" y="2092"/>
                  </a:lnTo>
                  <a:lnTo>
                    <a:pt x="4722" y="2090"/>
                  </a:lnTo>
                  <a:lnTo>
                    <a:pt x="4720" y="2090"/>
                  </a:lnTo>
                  <a:lnTo>
                    <a:pt x="4718" y="2088"/>
                  </a:lnTo>
                  <a:lnTo>
                    <a:pt x="4717" y="2088"/>
                  </a:lnTo>
                  <a:lnTo>
                    <a:pt x="4715" y="2088"/>
                  </a:lnTo>
                  <a:lnTo>
                    <a:pt x="4713" y="2086"/>
                  </a:lnTo>
                  <a:lnTo>
                    <a:pt x="4711" y="2086"/>
                  </a:lnTo>
                  <a:lnTo>
                    <a:pt x="4709" y="2086"/>
                  </a:lnTo>
                  <a:lnTo>
                    <a:pt x="4707" y="2086"/>
                  </a:lnTo>
                  <a:lnTo>
                    <a:pt x="4705" y="2084"/>
                  </a:lnTo>
                  <a:lnTo>
                    <a:pt x="4701" y="2082"/>
                  </a:lnTo>
                  <a:lnTo>
                    <a:pt x="4699" y="2084"/>
                  </a:lnTo>
                  <a:lnTo>
                    <a:pt x="4697" y="2084"/>
                  </a:lnTo>
                  <a:lnTo>
                    <a:pt x="4697" y="2086"/>
                  </a:lnTo>
                  <a:lnTo>
                    <a:pt x="4695" y="2088"/>
                  </a:lnTo>
                  <a:lnTo>
                    <a:pt x="4693" y="2088"/>
                  </a:lnTo>
                  <a:lnTo>
                    <a:pt x="4691" y="2090"/>
                  </a:lnTo>
                  <a:lnTo>
                    <a:pt x="4689" y="2090"/>
                  </a:lnTo>
                  <a:lnTo>
                    <a:pt x="4687" y="2090"/>
                  </a:lnTo>
                  <a:lnTo>
                    <a:pt x="4686" y="2092"/>
                  </a:lnTo>
                  <a:lnTo>
                    <a:pt x="4684" y="2092"/>
                  </a:lnTo>
                  <a:lnTo>
                    <a:pt x="4682" y="2094"/>
                  </a:lnTo>
                  <a:lnTo>
                    <a:pt x="4678" y="2095"/>
                  </a:lnTo>
                  <a:lnTo>
                    <a:pt x="4676" y="2095"/>
                  </a:lnTo>
                  <a:lnTo>
                    <a:pt x="4674" y="2097"/>
                  </a:lnTo>
                  <a:lnTo>
                    <a:pt x="4672" y="2097"/>
                  </a:lnTo>
                  <a:lnTo>
                    <a:pt x="4670" y="2099"/>
                  </a:lnTo>
                  <a:lnTo>
                    <a:pt x="4670" y="2097"/>
                  </a:lnTo>
                  <a:lnTo>
                    <a:pt x="4668" y="2095"/>
                  </a:lnTo>
                  <a:lnTo>
                    <a:pt x="4666" y="2094"/>
                  </a:lnTo>
                  <a:lnTo>
                    <a:pt x="4664" y="2094"/>
                  </a:lnTo>
                  <a:lnTo>
                    <a:pt x="4662" y="2094"/>
                  </a:lnTo>
                  <a:lnTo>
                    <a:pt x="4658" y="2094"/>
                  </a:lnTo>
                  <a:lnTo>
                    <a:pt x="4656" y="2094"/>
                  </a:lnTo>
                  <a:lnTo>
                    <a:pt x="4655" y="2094"/>
                  </a:lnTo>
                  <a:lnTo>
                    <a:pt x="4651" y="2097"/>
                  </a:lnTo>
                  <a:lnTo>
                    <a:pt x="4649" y="2099"/>
                  </a:lnTo>
                  <a:lnTo>
                    <a:pt x="4645" y="2099"/>
                  </a:lnTo>
                  <a:lnTo>
                    <a:pt x="4643" y="2101"/>
                  </a:lnTo>
                  <a:lnTo>
                    <a:pt x="4641" y="2101"/>
                  </a:lnTo>
                  <a:lnTo>
                    <a:pt x="4639" y="2101"/>
                  </a:lnTo>
                  <a:lnTo>
                    <a:pt x="4637" y="2101"/>
                  </a:lnTo>
                  <a:lnTo>
                    <a:pt x="4635" y="2101"/>
                  </a:lnTo>
                  <a:lnTo>
                    <a:pt x="4633" y="2101"/>
                  </a:lnTo>
                  <a:lnTo>
                    <a:pt x="4631" y="2101"/>
                  </a:lnTo>
                  <a:lnTo>
                    <a:pt x="4629" y="2101"/>
                  </a:lnTo>
                  <a:lnTo>
                    <a:pt x="4627" y="2101"/>
                  </a:lnTo>
                  <a:lnTo>
                    <a:pt x="4624" y="2099"/>
                  </a:lnTo>
                  <a:lnTo>
                    <a:pt x="4622" y="2099"/>
                  </a:lnTo>
                  <a:lnTo>
                    <a:pt x="4618" y="2097"/>
                  </a:lnTo>
                  <a:lnTo>
                    <a:pt x="4616" y="2097"/>
                  </a:lnTo>
                  <a:lnTo>
                    <a:pt x="4614" y="2095"/>
                  </a:lnTo>
                  <a:lnTo>
                    <a:pt x="4612" y="2094"/>
                  </a:lnTo>
                  <a:lnTo>
                    <a:pt x="4610" y="2094"/>
                  </a:lnTo>
                  <a:lnTo>
                    <a:pt x="4608" y="2092"/>
                  </a:lnTo>
                  <a:lnTo>
                    <a:pt x="4606" y="2092"/>
                  </a:lnTo>
                  <a:lnTo>
                    <a:pt x="4604" y="2092"/>
                  </a:lnTo>
                  <a:lnTo>
                    <a:pt x="4602" y="2090"/>
                  </a:lnTo>
                  <a:lnTo>
                    <a:pt x="4600" y="2088"/>
                  </a:lnTo>
                  <a:lnTo>
                    <a:pt x="4598" y="2088"/>
                  </a:lnTo>
                  <a:lnTo>
                    <a:pt x="4596" y="2086"/>
                  </a:lnTo>
                  <a:lnTo>
                    <a:pt x="4594" y="2086"/>
                  </a:lnTo>
                  <a:lnTo>
                    <a:pt x="4593" y="2086"/>
                  </a:lnTo>
                  <a:lnTo>
                    <a:pt x="4591" y="2086"/>
                  </a:lnTo>
                  <a:lnTo>
                    <a:pt x="4589" y="2086"/>
                  </a:lnTo>
                  <a:lnTo>
                    <a:pt x="4589" y="2088"/>
                  </a:lnTo>
                  <a:lnTo>
                    <a:pt x="4587" y="2090"/>
                  </a:lnTo>
                  <a:lnTo>
                    <a:pt x="4587" y="2092"/>
                  </a:lnTo>
                  <a:lnTo>
                    <a:pt x="4585" y="2094"/>
                  </a:lnTo>
                  <a:lnTo>
                    <a:pt x="4583" y="2094"/>
                  </a:lnTo>
                  <a:lnTo>
                    <a:pt x="4583" y="2095"/>
                  </a:lnTo>
                  <a:lnTo>
                    <a:pt x="4581" y="2095"/>
                  </a:lnTo>
                  <a:lnTo>
                    <a:pt x="4579" y="2097"/>
                  </a:lnTo>
                  <a:lnTo>
                    <a:pt x="4575" y="2099"/>
                  </a:lnTo>
                  <a:lnTo>
                    <a:pt x="4573" y="2099"/>
                  </a:lnTo>
                  <a:lnTo>
                    <a:pt x="4571" y="2099"/>
                  </a:lnTo>
                  <a:lnTo>
                    <a:pt x="4569" y="2101"/>
                  </a:lnTo>
                  <a:lnTo>
                    <a:pt x="4567" y="2101"/>
                  </a:lnTo>
                  <a:lnTo>
                    <a:pt x="4567" y="2103"/>
                  </a:lnTo>
                  <a:lnTo>
                    <a:pt x="4565" y="2103"/>
                  </a:lnTo>
                  <a:lnTo>
                    <a:pt x="4563" y="2103"/>
                  </a:lnTo>
                  <a:lnTo>
                    <a:pt x="4561" y="2103"/>
                  </a:lnTo>
                  <a:lnTo>
                    <a:pt x="4561" y="2101"/>
                  </a:lnTo>
                  <a:lnTo>
                    <a:pt x="4560" y="2101"/>
                  </a:lnTo>
                  <a:lnTo>
                    <a:pt x="4556" y="2101"/>
                  </a:lnTo>
                  <a:lnTo>
                    <a:pt x="4554" y="2101"/>
                  </a:lnTo>
                  <a:lnTo>
                    <a:pt x="4552" y="2101"/>
                  </a:lnTo>
                  <a:lnTo>
                    <a:pt x="4550" y="2101"/>
                  </a:lnTo>
                  <a:lnTo>
                    <a:pt x="4548" y="2103"/>
                  </a:lnTo>
                  <a:lnTo>
                    <a:pt x="4546" y="2103"/>
                  </a:lnTo>
                  <a:lnTo>
                    <a:pt x="4544" y="2105"/>
                  </a:lnTo>
                  <a:lnTo>
                    <a:pt x="4542" y="2105"/>
                  </a:lnTo>
                  <a:lnTo>
                    <a:pt x="4540" y="2105"/>
                  </a:lnTo>
                  <a:lnTo>
                    <a:pt x="4538" y="2105"/>
                  </a:lnTo>
                  <a:lnTo>
                    <a:pt x="4536" y="2103"/>
                  </a:lnTo>
                  <a:lnTo>
                    <a:pt x="4532" y="2103"/>
                  </a:lnTo>
                  <a:lnTo>
                    <a:pt x="4530" y="2101"/>
                  </a:lnTo>
                  <a:lnTo>
                    <a:pt x="4529" y="2101"/>
                  </a:lnTo>
                  <a:lnTo>
                    <a:pt x="4525" y="2103"/>
                  </a:lnTo>
                  <a:lnTo>
                    <a:pt x="4523" y="2103"/>
                  </a:lnTo>
                  <a:lnTo>
                    <a:pt x="4521" y="2103"/>
                  </a:lnTo>
                  <a:lnTo>
                    <a:pt x="4519" y="2103"/>
                  </a:lnTo>
                  <a:lnTo>
                    <a:pt x="4515" y="2103"/>
                  </a:lnTo>
                  <a:lnTo>
                    <a:pt x="4513" y="2103"/>
                  </a:lnTo>
                  <a:lnTo>
                    <a:pt x="4511" y="2101"/>
                  </a:lnTo>
                  <a:lnTo>
                    <a:pt x="4507" y="2099"/>
                  </a:lnTo>
                  <a:lnTo>
                    <a:pt x="4505" y="2099"/>
                  </a:lnTo>
                  <a:lnTo>
                    <a:pt x="4503" y="2099"/>
                  </a:lnTo>
                  <a:lnTo>
                    <a:pt x="4501" y="2101"/>
                  </a:lnTo>
                  <a:lnTo>
                    <a:pt x="4499" y="2103"/>
                  </a:lnTo>
                  <a:lnTo>
                    <a:pt x="4498" y="2105"/>
                  </a:lnTo>
                  <a:lnTo>
                    <a:pt x="4496" y="2107"/>
                  </a:lnTo>
                  <a:lnTo>
                    <a:pt x="4492" y="2111"/>
                  </a:lnTo>
                  <a:lnTo>
                    <a:pt x="4488" y="2113"/>
                  </a:lnTo>
                  <a:lnTo>
                    <a:pt x="4484" y="2115"/>
                  </a:lnTo>
                  <a:lnTo>
                    <a:pt x="4478" y="2117"/>
                  </a:lnTo>
                  <a:lnTo>
                    <a:pt x="4472" y="2119"/>
                  </a:lnTo>
                  <a:lnTo>
                    <a:pt x="4468" y="2119"/>
                  </a:lnTo>
                  <a:lnTo>
                    <a:pt x="4465" y="2121"/>
                  </a:lnTo>
                  <a:lnTo>
                    <a:pt x="4463" y="2123"/>
                  </a:lnTo>
                  <a:lnTo>
                    <a:pt x="4461" y="2125"/>
                  </a:lnTo>
                  <a:lnTo>
                    <a:pt x="4459" y="2126"/>
                  </a:lnTo>
                  <a:lnTo>
                    <a:pt x="4455" y="2128"/>
                  </a:lnTo>
                  <a:lnTo>
                    <a:pt x="4449" y="2128"/>
                  </a:lnTo>
                  <a:lnTo>
                    <a:pt x="4443" y="2128"/>
                  </a:lnTo>
                  <a:lnTo>
                    <a:pt x="4439" y="2128"/>
                  </a:lnTo>
                  <a:lnTo>
                    <a:pt x="4434" y="2128"/>
                  </a:lnTo>
                  <a:lnTo>
                    <a:pt x="4430" y="2128"/>
                  </a:lnTo>
                  <a:lnTo>
                    <a:pt x="4426" y="2130"/>
                  </a:lnTo>
                  <a:lnTo>
                    <a:pt x="4424" y="2130"/>
                  </a:lnTo>
                  <a:lnTo>
                    <a:pt x="4418" y="2130"/>
                  </a:lnTo>
                  <a:lnTo>
                    <a:pt x="4414" y="2130"/>
                  </a:lnTo>
                  <a:lnTo>
                    <a:pt x="4410" y="2130"/>
                  </a:lnTo>
                  <a:lnTo>
                    <a:pt x="4408" y="2130"/>
                  </a:lnTo>
                  <a:lnTo>
                    <a:pt x="4406" y="2130"/>
                  </a:lnTo>
                  <a:lnTo>
                    <a:pt x="4406" y="2132"/>
                  </a:lnTo>
                  <a:lnTo>
                    <a:pt x="4408" y="2134"/>
                  </a:lnTo>
                  <a:lnTo>
                    <a:pt x="4408" y="2136"/>
                  </a:lnTo>
                  <a:lnTo>
                    <a:pt x="4408" y="2138"/>
                  </a:lnTo>
                  <a:lnTo>
                    <a:pt x="4408" y="2140"/>
                  </a:lnTo>
                  <a:lnTo>
                    <a:pt x="4408" y="2142"/>
                  </a:lnTo>
                  <a:lnTo>
                    <a:pt x="4408" y="2144"/>
                  </a:lnTo>
                  <a:lnTo>
                    <a:pt x="4406" y="2146"/>
                  </a:lnTo>
                  <a:lnTo>
                    <a:pt x="4406" y="2148"/>
                  </a:lnTo>
                  <a:lnTo>
                    <a:pt x="4406" y="2150"/>
                  </a:lnTo>
                  <a:lnTo>
                    <a:pt x="4405" y="2152"/>
                  </a:lnTo>
                  <a:lnTo>
                    <a:pt x="4401" y="2156"/>
                  </a:lnTo>
                  <a:lnTo>
                    <a:pt x="4399" y="2159"/>
                  </a:lnTo>
                  <a:lnTo>
                    <a:pt x="4395" y="2163"/>
                  </a:lnTo>
                  <a:lnTo>
                    <a:pt x="4391" y="2165"/>
                  </a:lnTo>
                  <a:lnTo>
                    <a:pt x="4387" y="2167"/>
                  </a:lnTo>
                  <a:lnTo>
                    <a:pt x="4383" y="2167"/>
                  </a:lnTo>
                  <a:lnTo>
                    <a:pt x="4377" y="2169"/>
                  </a:lnTo>
                  <a:lnTo>
                    <a:pt x="4372" y="2169"/>
                  </a:lnTo>
                  <a:lnTo>
                    <a:pt x="4366" y="2169"/>
                  </a:lnTo>
                  <a:lnTo>
                    <a:pt x="4364" y="2167"/>
                  </a:lnTo>
                  <a:lnTo>
                    <a:pt x="4360" y="2165"/>
                  </a:lnTo>
                  <a:lnTo>
                    <a:pt x="4354" y="2165"/>
                  </a:lnTo>
                  <a:lnTo>
                    <a:pt x="4350" y="2165"/>
                  </a:lnTo>
                  <a:lnTo>
                    <a:pt x="4344" y="2165"/>
                  </a:lnTo>
                  <a:lnTo>
                    <a:pt x="4341" y="2165"/>
                  </a:lnTo>
                  <a:lnTo>
                    <a:pt x="4337" y="2165"/>
                  </a:lnTo>
                  <a:lnTo>
                    <a:pt x="4331" y="2165"/>
                  </a:lnTo>
                  <a:lnTo>
                    <a:pt x="4329" y="2161"/>
                  </a:lnTo>
                  <a:lnTo>
                    <a:pt x="4327" y="2159"/>
                  </a:lnTo>
                  <a:lnTo>
                    <a:pt x="4325" y="2156"/>
                  </a:lnTo>
                  <a:lnTo>
                    <a:pt x="4325" y="2152"/>
                  </a:lnTo>
                  <a:lnTo>
                    <a:pt x="4323" y="2148"/>
                  </a:lnTo>
                  <a:lnTo>
                    <a:pt x="4321" y="2146"/>
                  </a:lnTo>
                  <a:lnTo>
                    <a:pt x="4317" y="2142"/>
                  </a:lnTo>
                  <a:lnTo>
                    <a:pt x="4315" y="2140"/>
                  </a:lnTo>
                  <a:lnTo>
                    <a:pt x="4312" y="2138"/>
                  </a:lnTo>
                  <a:lnTo>
                    <a:pt x="4310" y="2134"/>
                  </a:lnTo>
                  <a:lnTo>
                    <a:pt x="4308" y="2132"/>
                  </a:lnTo>
                  <a:lnTo>
                    <a:pt x="4306" y="2130"/>
                  </a:lnTo>
                  <a:lnTo>
                    <a:pt x="4304" y="2128"/>
                  </a:lnTo>
                  <a:lnTo>
                    <a:pt x="4300" y="2126"/>
                  </a:lnTo>
                  <a:lnTo>
                    <a:pt x="4298" y="2125"/>
                  </a:lnTo>
                  <a:lnTo>
                    <a:pt x="4294" y="2123"/>
                  </a:lnTo>
                  <a:lnTo>
                    <a:pt x="4290" y="2123"/>
                  </a:lnTo>
                  <a:lnTo>
                    <a:pt x="4286" y="2119"/>
                  </a:lnTo>
                  <a:lnTo>
                    <a:pt x="4284" y="2115"/>
                  </a:lnTo>
                  <a:lnTo>
                    <a:pt x="4281" y="2111"/>
                  </a:lnTo>
                  <a:lnTo>
                    <a:pt x="4279" y="2109"/>
                  </a:lnTo>
                  <a:lnTo>
                    <a:pt x="4273" y="2105"/>
                  </a:lnTo>
                  <a:lnTo>
                    <a:pt x="4267" y="2101"/>
                  </a:lnTo>
                  <a:lnTo>
                    <a:pt x="4265" y="2097"/>
                  </a:lnTo>
                  <a:lnTo>
                    <a:pt x="4259" y="2094"/>
                  </a:lnTo>
                  <a:lnTo>
                    <a:pt x="4257" y="2092"/>
                  </a:lnTo>
                  <a:lnTo>
                    <a:pt x="4255" y="2092"/>
                  </a:lnTo>
                  <a:lnTo>
                    <a:pt x="4251" y="2092"/>
                  </a:lnTo>
                  <a:lnTo>
                    <a:pt x="4249" y="2090"/>
                  </a:lnTo>
                  <a:lnTo>
                    <a:pt x="4249" y="2088"/>
                  </a:lnTo>
                  <a:lnTo>
                    <a:pt x="4248" y="2084"/>
                  </a:lnTo>
                  <a:lnTo>
                    <a:pt x="4246" y="2082"/>
                  </a:lnTo>
                  <a:lnTo>
                    <a:pt x="4246" y="2078"/>
                  </a:lnTo>
                  <a:lnTo>
                    <a:pt x="4244" y="2074"/>
                  </a:lnTo>
                  <a:lnTo>
                    <a:pt x="4242" y="2070"/>
                  </a:lnTo>
                  <a:lnTo>
                    <a:pt x="4240" y="2068"/>
                  </a:lnTo>
                  <a:lnTo>
                    <a:pt x="4238" y="2066"/>
                  </a:lnTo>
                  <a:lnTo>
                    <a:pt x="4238" y="2063"/>
                  </a:lnTo>
                  <a:lnTo>
                    <a:pt x="4236" y="2063"/>
                  </a:lnTo>
                  <a:lnTo>
                    <a:pt x="4234" y="2064"/>
                  </a:lnTo>
                  <a:lnTo>
                    <a:pt x="4232" y="2064"/>
                  </a:lnTo>
                  <a:lnTo>
                    <a:pt x="4228" y="2066"/>
                  </a:lnTo>
                  <a:lnTo>
                    <a:pt x="4226" y="2066"/>
                  </a:lnTo>
                  <a:lnTo>
                    <a:pt x="4224" y="2066"/>
                  </a:lnTo>
                  <a:lnTo>
                    <a:pt x="4224" y="2064"/>
                  </a:lnTo>
                  <a:lnTo>
                    <a:pt x="4222" y="2064"/>
                  </a:lnTo>
                  <a:lnTo>
                    <a:pt x="4222" y="2063"/>
                  </a:lnTo>
                  <a:lnTo>
                    <a:pt x="4220" y="2061"/>
                  </a:lnTo>
                  <a:lnTo>
                    <a:pt x="4220" y="2059"/>
                  </a:lnTo>
                  <a:lnTo>
                    <a:pt x="4220" y="2057"/>
                  </a:lnTo>
                  <a:lnTo>
                    <a:pt x="4218" y="2055"/>
                  </a:lnTo>
                  <a:lnTo>
                    <a:pt x="4217" y="2053"/>
                  </a:lnTo>
                  <a:lnTo>
                    <a:pt x="4217" y="2051"/>
                  </a:lnTo>
                  <a:lnTo>
                    <a:pt x="4215" y="2049"/>
                  </a:lnTo>
                  <a:lnTo>
                    <a:pt x="4213" y="2047"/>
                  </a:lnTo>
                  <a:lnTo>
                    <a:pt x="4211" y="2045"/>
                  </a:lnTo>
                  <a:lnTo>
                    <a:pt x="4209" y="2043"/>
                  </a:lnTo>
                  <a:lnTo>
                    <a:pt x="4207" y="2043"/>
                  </a:lnTo>
                  <a:lnTo>
                    <a:pt x="4205" y="2045"/>
                  </a:lnTo>
                  <a:lnTo>
                    <a:pt x="4203" y="2045"/>
                  </a:lnTo>
                  <a:lnTo>
                    <a:pt x="4201" y="2045"/>
                  </a:lnTo>
                  <a:lnTo>
                    <a:pt x="4197" y="2043"/>
                  </a:lnTo>
                  <a:lnTo>
                    <a:pt x="4195" y="2043"/>
                  </a:lnTo>
                  <a:lnTo>
                    <a:pt x="4191" y="2043"/>
                  </a:lnTo>
                  <a:lnTo>
                    <a:pt x="4189" y="2041"/>
                  </a:lnTo>
                  <a:lnTo>
                    <a:pt x="4186" y="2041"/>
                  </a:lnTo>
                  <a:lnTo>
                    <a:pt x="4184" y="2039"/>
                  </a:lnTo>
                  <a:lnTo>
                    <a:pt x="4182" y="2039"/>
                  </a:lnTo>
                  <a:lnTo>
                    <a:pt x="4180" y="2037"/>
                  </a:lnTo>
                  <a:lnTo>
                    <a:pt x="4182" y="2035"/>
                  </a:lnTo>
                  <a:lnTo>
                    <a:pt x="4182" y="2032"/>
                  </a:lnTo>
                  <a:lnTo>
                    <a:pt x="4182" y="2030"/>
                  </a:lnTo>
                  <a:lnTo>
                    <a:pt x="4184" y="2028"/>
                  </a:lnTo>
                  <a:lnTo>
                    <a:pt x="4186" y="2024"/>
                  </a:lnTo>
                  <a:lnTo>
                    <a:pt x="4187" y="2022"/>
                  </a:lnTo>
                  <a:lnTo>
                    <a:pt x="4189" y="2018"/>
                  </a:lnTo>
                  <a:lnTo>
                    <a:pt x="4189" y="2014"/>
                  </a:lnTo>
                  <a:lnTo>
                    <a:pt x="4191" y="2014"/>
                  </a:lnTo>
                  <a:lnTo>
                    <a:pt x="4193" y="2012"/>
                  </a:lnTo>
                  <a:lnTo>
                    <a:pt x="4193" y="2010"/>
                  </a:lnTo>
                  <a:lnTo>
                    <a:pt x="4195" y="2010"/>
                  </a:lnTo>
                  <a:lnTo>
                    <a:pt x="4195" y="2008"/>
                  </a:lnTo>
                  <a:lnTo>
                    <a:pt x="4197" y="2008"/>
                  </a:lnTo>
                  <a:lnTo>
                    <a:pt x="4197" y="2006"/>
                  </a:lnTo>
                  <a:lnTo>
                    <a:pt x="4199" y="2004"/>
                  </a:lnTo>
                  <a:lnTo>
                    <a:pt x="4203" y="2002"/>
                  </a:lnTo>
                  <a:lnTo>
                    <a:pt x="4205" y="2001"/>
                  </a:lnTo>
                  <a:lnTo>
                    <a:pt x="4207" y="2001"/>
                  </a:lnTo>
                  <a:lnTo>
                    <a:pt x="4209" y="1999"/>
                  </a:lnTo>
                  <a:lnTo>
                    <a:pt x="4211" y="1999"/>
                  </a:lnTo>
                  <a:lnTo>
                    <a:pt x="4213" y="1997"/>
                  </a:lnTo>
                  <a:lnTo>
                    <a:pt x="4215" y="1997"/>
                  </a:lnTo>
                  <a:lnTo>
                    <a:pt x="4217" y="1997"/>
                  </a:lnTo>
                  <a:lnTo>
                    <a:pt x="4217" y="1995"/>
                  </a:lnTo>
                  <a:lnTo>
                    <a:pt x="4218" y="1995"/>
                  </a:lnTo>
                  <a:lnTo>
                    <a:pt x="4220" y="1995"/>
                  </a:lnTo>
                  <a:lnTo>
                    <a:pt x="4222" y="1993"/>
                  </a:lnTo>
                  <a:lnTo>
                    <a:pt x="4226" y="1989"/>
                  </a:lnTo>
                  <a:lnTo>
                    <a:pt x="4228" y="1987"/>
                  </a:lnTo>
                  <a:lnTo>
                    <a:pt x="4230" y="1985"/>
                  </a:lnTo>
                  <a:lnTo>
                    <a:pt x="4234" y="1983"/>
                  </a:lnTo>
                  <a:lnTo>
                    <a:pt x="4236" y="1981"/>
                  </a:lnTo>
                  <a:lnTo>
                    <a:pt x="4236" y="1979"/>
                  </a:lnTo>
                  <a:lnTo>
                    <a:pt x="4236" y="1977"/>
                  </a:lnTo>
                  <a:lnTo>
                    <a:pt x="4238" y="1970"/>
                  </a:lnTo>
                  <a:lnTo>
                    <a:pt x="4240" y="1966"/>
                  </a:lnTo>
                  <a:lnTo>
                    <a:pt x="4242" y="1962"/>
                  </a:lnTo>
                  <a:lnTo>
                    <a:pt x="4244" y="1958"/>
                  </a:lnTo>
                  <a:lnTo>
                    <a:pt x="4248" y="1956"/>
                  </a:lnTo>
                  <a:lnTo>
                    <a:pt x="4249" y="1954"/>
                  </a:lnTo>
                  <a:lnTo>
                    <a:pt x="4249" y="1952"/>
                  </a:lnTo>
                  <a:lnTo>
                    <a:pt x="4249" y="1946"/>
                  </a:lnTo>
                  <a:lnTo>
                    <a:pt x="4249" y="1942"/>
                  </a:lnTo>
                  <a:lnTo>
                    <a:pt x="4251" y="1938"/>
                  </a:lnTo>
                  <a:lnTo>
                    <a:pt x="4251" y="1937"/>
                  </a:lnTo>
                  <a:lnTo>
                    <a:pt x="4253" y="1937"/>
                  </a:lnTo>
                  <a:lnTo>
                    <a:pt x="4255" y="1935"/>
                  </a:lnTo>
                  <a:lnTo>
                    <a:pt x="4257" y="1933"/>
                  </a:lnTo>
                  <a:lnTo>
                    <a:pt x="4259" y="1933"/>
                  </a:lnTo>
                  <a:lnTo>
                    <a:pt x="4259" y="1931"/>
                  </a:lnTo>
                  <a:lnTo>
                    <a:pt x="4261" y="1929"/>
                  </a:lnTo>
                  <a:lnTo>
                    <a:pt x="4263" y="1929"/>
                  </a:lnTo>
                  <a:lnTo>
                    <a:pt x="4265" y="1927"/>
                  </a:lnTo>
                  <a:lnTo>
                    <a:pt x="4267" y="1927"/>
                  </a:lnTo>
                  <a:lnTo>
                    <a:pt x="4269" y="1925"/>
                  </a:lnTo>
                  <a:lnTo>
                    <a:pt x="4271" y="1925"/>
                  </a:lnTo>
                  <a:lnTo>
                    <a:pt x="4271" y="1923"/>
                  </a:lnTo>
                  <a:lnTo>
                    <a:pt x="4273" y="1923"/>
                  </a:lnTo>
                  <a:lnTo>
                    <a:pt x="4275" y="1923"/>
                  </a:lnTo>
                  <a:lnTo>
                    <a:pt x="4277" y="1921"/>
                  </a:lnTo>
                  <a:lnTo>
                    <a:pt x="4281" y="1921"/>
                  </a:lnTo>
                  <a:lnTo>
                    <a:pt x="4282" y="1921"/>
                  </a:lnTo>
                  <a:lnTo>
                    <a:pt x="4284" y="1921"/>
                  </a:lnTo>
                  <a:lnTo>
                    <a:pt x="4286" y="1921"/>
                  </a:lnTo>
                  <a:lnTo>
                    <a:pt x="4288" y="1921"/>
                  </a:lnTo>
                  <a:lnTo>
                    <a:pt x="4290" y="1921"/>
                  </a:lnTo>
                  <a:lnTo>
                    <a:pt x="4292" y="1921"/>
                  </a:lnTo>
                  <a:lnTo>
                    <a:pt x="4294" y="1923"/>
                  </a:lnTo>
                  <a:lnTo>
                    <a:pt x="4296" y="1923"/>
                  </a:lnTo>
                  <a:lnTo>
                    <a:pt x="4300" y="1923"/>
                  </a:lnTo>
                  <a:lnTo>
                    <a:pt x="4302" y="1923"/>
                  </a:lnTo>
                  <a:lnTo>
                    <a:pt x="4304" y="1923"/>
                  </a:lnTo>
                  <a:lnTo>
                    <a:pt x="4306" y="1921"/>
                  </a:lnTo>
                  <a:lnTo>
                    <a:pt x="4308" y="1919"/>
                  </a:lnTo>
                  <a:lnTo>
                    <a:pt x="4308" y="1917"/>
                  </a:lnTo>
                  <a:lnTo>
                    <a:pt x="4310" y="1915"/>
                  </a:lnTo>
                  <a:lnTo>
                    <a:pt x="4312" y="1913"/>
                  </a:lnTo>
                  <a:lnTo>
                    <a:pt x="4313" y="1913"/>
                  </a:lnTo>
                  <a:lnTo>
                    <a:pt x="4315" y="1911"/>
                  </a:lnTo>
                  <a:lnTo>
                    <a:pt x="4315" y="1909"/>
                  </a:lnTo>
                  <a:lnTo>
                    <a:pt x="4317" y="1907"/>
                  </a:lnTo>
                  <a:lnTo>
                    <a:pt x="4317" y="1906"/>
                  </a:lnTo>
                  <a:lnTo>
                    <a:pt x="4317" y="1902"/>
                  </a:lnTo>
                  <a:lnTo>
                    <a:pt x="4319" y="1900"/>
                  </a:lnTo>
                  <a:lnTo>
                    <a:pt x="4319" y="1898"/>
                  </a:lnTo>
                  <a:lnTo>
                    <a:pt x="4321" y="1896"/>
                  </a:lnTo>
                  <a:lnTo>
                    <a:pt x="4321" y="1894"/>
                  </a:lnTo>
                  <a:lnTo>
                    <a:pt x="4321" y="1892"/>
                  </a:lnTo>
                  <a:lnTo>
                    <a:pt x="4321" y="1890"/>
                  </a:lnTo>
                  <a:lnTo>
                    <a:pt x="4323" y="1888"/>
                  </a:lnTo>
                  <a:lnTo>
                    <a:pt x="4325" y="1886"/>
                  </a:lnTo>
                  <a:lnTo>
                    <a:pt x="4325" y="1884"/>
                  </a:lnTo>
                  <a:lnTo>
                    <a:pt x="4327" y="1882"/>
                  </a:lnTo>
                  <a:lnTo>
                    <a:pt x="4327" y="1880"/>
                  </a:lnTo>
                  <a:lnTo>
                    <a:pt x="4329" y="1880"/>
                  </a:lnTo>
                  <a:lnTo>
                    <a:pt x="4331" y="1878"/>
                  </a:lnTo>
                  <a:lnTo>
                    <a:pt x="4331" y="1876"/>
                  </a:lnTo>
                  <a:lnTo>
                    <a:pt x="4329" y="1875"/>
                  </a:lnTo>
                  <a:lnTo>
                    <a:pt x="4327" y="1873"/>
                  </a:lnTo>
                  <a:lnTo>
                    <a:pt x="4325" y="1871"/>
                  </a:lnTo>
                  <a:lnTo>
                    <a:pt x="4325" y="1869"/>
                  </a:lnTo>
                  <a:lnTo>
                    <a:pt x="4325" y="1867"/>
                  </a:lnTo>
                  <a:lnTo>
                    <a:pt x="4327" y="1865"/>
                  </a:lnTo>
                  <a:lnTo>
                    <a:pt x="4327" y="1863"/>
                  </a:lnTo>
                  <a:lnTo>
                    <a:pt x="4327" y="1861"/>
                  </a:lnTo>
                  <a:lnTo>
                    <a:pt x="4327" y="1859"/>
                  </a:lnTo>
                  <a:lnTo>
                    <a:pt x="4327" y="1857"/>
                  </a:lnTo>
                  <a:lnTo>
                    <a:pt x="4327" y="1855"/>
                  </a:lnTo>
                  <a:lnTo>
                    <a:pt x="4329" y="1853"/>
                  </a:lnTo>
                  <a:lnTo>
                    <a:pt x="4329" y="1851"/>
                  </a:lnTo>
                  <a:lnTo>
                    <a:pt x="4329" y="1849"/>
                  </a:lnTo>
                  <a:lnTo>
                    <a:pt x="4327" y="1847"/>
                  </a:lnTo>
                  <a:lnTo>
                    <a:pt x="4327" y="1845"/>
                  </a:lnTo>
                  <a:lnTo>
                    <a:pt x="4327" y="1844"/>
                  </a:lnTo>
                  <a:lnTo>
                    <a:pt x="4323" y="1842"/>
                  </a:lnTo>
                  <a:lnTo>
                    <a:pt x="4321" y="1842"/>
                  </a:lnTo>
                  <a:lnTo>
                    <a:pt x="4319" y="1842"/>
                  </a:lnTo>
                  <a:lnTo>
                    <a:pt x="4317" y="1842"/>
                  </a:lnTo>
                  <a:lnTo>
                    <a:pt x="4315" y="1840"/>
                  </a:lnTo>
                  <a:lnTo>
                    <a:pt x="4313" y="1840"/>
                  </a:lnTo>
                  <a:lnTo>
                    <a:pt x="4310" y="1838"/>
                  </a:lnTo>
                  <a:lnTo>
                    <a:pt x="4306" y="1842"/>
                  </a:lnTo>
                  <a:lnTo>
                    <a:pt x="4304" y="1842"/>
                  </a:lnTo>
                  <a:lnTo>
                    <a:pt x="4302" y="1842"/>
                  </a:lnTo>
                  <a:lnTo>
                    <a:pt x="4300" y="1844"/>
                  </a:lnTo>
                  <a:lnTo>
                    <a:pt x="4298" y="1844"/>
                  </a:lnTo>
                  <a:lnTo>
                    <a:pt x="4296" y="1844"/>
                  </a:lnTo>
                  <a:lnTo>
                    <a:pt x="4294" y="1844"/>
                  </a:lnTo>
                  <a:lnTo>
                    <a:pt x="4292" y="1844"/>
                  </a:lnTo>
                  <a:lnTo>
                    <a:pt x="4290" y="1844"/>
                  </a:lnTo>
                  <a:lnTo>
                    <a:pt x="4286" y="1844"/>
                  </a:lnTo>
                  <a:lnTo>
                    <a:pt x="4284" y="1844"/>
                  </a:lnTo>
                  <a:lnTo>
                    <a:pt x="4282" y="1842"/>
                  </a:lnTo>
                  <a:lnTo>
                    <a:pt x="4281" y="1840"/>
                  </a:lnTo>
                  <a:lnTo>
                    <a:pt x="4279" y="1840"/>
                  </a:lnTo>
                  <a:lnTo>
                    <a:pt x="4275" y="1840"/>
                  </a:lnTo>
                  <a:lnTo>
                    <a:pt x="4273" y="1842"/>
                  </a:lnTo>
                  <a:lnTo>
                    <a:pt x="4271" y="1842"/>
                  </a:lnTo>
                  <a:lnTo>
                    <a:pt x="4269" y="1842"/>
                  </a:lnTo>
                  <a:lnTo>
                    <a:pt x="4267" y="1840"/>
                  </a:lnTo>
                  <a:lnTo>
                    <a:pt x="4267" y="1838"/>
                  </a:lnTo>
                  <a:lnTo>
                    <a:pt x="4267" y="1836"/>
                  </a:lnTo>
                  <a:lnTo>
                    <a:pt x="4265" y="1834"/>
                  </a:lnTo>
                  <a:lnTo>
                    <a:pt x="4263" y="1832"/>
                  </a:lnTo>
                  <a:lnTo>
                    <a:pt x="4261" y="1832"/>
                  </a:lnTo>
                  <a:lnTo>
                    <a:pt x="4259" y="1832"/>
                  </a:lnTo>
                  <a:lnTo>
                    <a:pt x="4257" y="1832"/>
                  </a:lnTo>
                  <a:lnTo>
                    <a:pt x="4255" y="1832"/>
                  </a:lnTo>
                  <a:lnTo>
                    <a:pt x="4251" y="1832"/>
                  </a:lnTo>
                  <a:lnTo>
                    <a:pt x="4249" y="1830"/>
                  </a:lnTo>
                  <a:lnTo>
                    <a:pt x="4248" y="1828"/>
                  </a:lnTo>
                  <a:lnTo>
                    <a:pt x="4244" y="1826"/>
                  </a:lnTo>
                  <a:lnTo>
                    <a:pt x="4242" y="1826"/>
                  </a:lnTo>
                  <a:lnTo>
                    <a:pt x="4238" y="1828"/>
                  </a:lnTo>
                  <a:lnTo>
                    <a:pt x="4236" y="1830"/>
                  </a:lnTo>
                  <a:lnTo>
                    <a:pt x="4234" y="1834"/>
                  </a:lnTo>
                  <a:lnTo>
                    <a:pt x="4232" y="1836"/>
                  </a:lnTo>
                  <a:lnTo>
                    <a:pt x="4228" y="1838"/>
                  </a:lnTo>
                  <a:lnTo>
                    <a:pt x="4226" y="1838"/>
                  </a:lnTo>
                  <a:lnTo>
                    <a:pt x="4224" y="1840"/>
                  </a:lnTo>
                  <a:lnTo>
                    <a:pt x="4224" y="1842"/>
                  </a:lnTo>
                  <a:lnTo>
                    <a:pt x="4224" y="1844"/>
                  </a:lnTo>
                  <a:lnTo>
                    <a:pt x="4224" y="1845"/>
                  </a:lnTo>
                  <a:lnTo>
                    <a:pt x="4224" y="1847"/>
                  </a:lnTo>
                  <a:lnTo>
                    <a:pt x="4224" y="1849"/>
                  </a:lnTo>
                  <a:lnTo>
                    <a:pt x="4220" y="1853"/>
                  </a:lnTo>
                  <a:lnTo>
                    <a:pt x="4220" y="1855"/>
                  </a:lnTo>
                  <a:lnTo>
                    <a:pt x="4222" y="1857"/>
                  </a:lnTo>
                  <a:lnTo>
                    <a:pt x="4224" y="1857"/>
                  </a:lnTo>
                  <a:lnTo>
                    <a:pt x="4226" y="1859"/>
                  </a:lnTo>
                  <a:lnTo>
                    <a:pt x="4224" y="1861"/>
                  </a:lnTo>
                  <a:lnTo>
                    <a:pt x="4222" y="1863"/>
                  </a:lnTo>
                  <a:lnTo>
                    <a:pt x="4222" y="1865"/>
                  </a:lnTo>
                  <a:lnTo>
                    <a:pt x="4220" y="1865"/>
                  </a:lnTo>
                  <a:lnTo>
                    <a:pt x="4218" y="1867"/>
                  </a:lnTo>
                  <a:lnTo>
                    <a:pt x="4218" y="1869"/>
                  </a:lnTo>
                  <a:lnTo>
                    <a:pt x="4218" y="1871"/>
                  </a:lnTo>
                  <a:lnTo>
                    <a:pt x="4218" y="1875"/>
                  </a:lnTo>
                  <a:lnTo>
                    <a:pt x="4218" y="1876"/>
                  </a:lnTo>
                  <a:lnTo>
                    <a:pt x="4218" y="1878"/>
                  </a:lnTo>
                  <a:lnTo>
                    <a:pt x="4218" y="1880"/>
                  </a:lnTo>
                  <a:lnTo>
                    <a:pt x="4218" y="1882"/>
                  </a:lnTo>
                  <a:lnTo>
                    <a:pt x="4220" y="1882"/>
                  </a:lnTo>
                  <a:lnTo>
                    <a:pt x="4220" y="1884"/>
                  </a:lnTo>
                  <a:lnTo>
                    <a:pt x="4220" y="1886"/>
                  </a:lnTo>
                  <a:lnTo>
                    <a:pt x="4222" y="1888"/>
                  </a:lnTo>
                  <a:lnTo>
                    <a:pt x="4224" y="1890"/>
                  </a:lnTo>
                  <a:lnTo>
                    <a:pt x="4226" y="1892"/>
                  </a:lnTo>
                  <a:lnTo>
                    <a:pt x="4228" y="1892"/>
                  </a:lnTo>
                  <a:lnTo>
                    <a:pt x="4228" y="1894"/>
                  </a:lnTo>
                  <a:lnTo>
                    <a:pt x="4228" y="1898"/>
                  </a:lnTo>
                  <a:lnTo>
                    <a:pt x="4228" y="1902"/>
                  </a:lnTo>
                  <a:lnTo>
                    <a:pt x="4226" y="1904"/>
                  </a:lnTo>
                  <a:lnTo>
                    <a:pt x="4224" y="1904"/>
                  </a:lnTo>
                  <a:lnTo>
                    <a:pt x="4224" y="1906"/>
                  </a:lnTo>
                  <a:lnTo>
                    <a:pt x="4220" y="1906"/>
                  </a:lnTo>
                  <a:lnTo>
                    <a:pt x="4218" y="1906"/>
                  </a:lnTo>
                  <a:lnTo>
                    <a:pt x="4217" y="1907"/>
                  </a:lnTo>
                  <a:lnTo>
                    <a:pt x="4215" y="1907"/>
                  </a:lnTo>
                  <a:lnTo>
                    <a:pt x="4213" y="1909"/>
                  </a:lnTo>
                  <a:lnTo>
                    <a:pt x="4211" y="1909"/>
                  </a:lnTo>
                  <a:lnTo>
                    <a:pt x="4209" y="1911"/>
                  </a:lnTo>
                  <a:lnTo>
                    <a:pt x="4207" y="1911"/>
                  </a:lnTo>
                  <a:lnTo>
                    <a:pt x="4207" y="1913"/>
                  </a:lnTo>
                  <a:lnTo>
                    <a:pt x="4205" y="1913"/>
                  </a:lnTo>
                  <a:lnTo>
                    <a:pt x="4205" y="1915"/>
                  </a:lnTo>
                  <a:lnTo>
                    <a:pt x="4203" y="1915"/>
                  </a:lnTo>
                  <a:lnTo>
                    <a:pt x="4199" y="1919"/>
                  </a:lnTo>
                  <a:lnTo>
                    <a:pt x="4197" y="1921"/>
                  </a:lnTo>
                  <a:lnTo>
                    <a:pt x="4195" y="1921"/>
                  </a:lnTo>
                  <a:lnTo>
                    <a:pt x="4193" y="1923"/>
                  </a:lnTo>
                  <a:lnTo>
                    <a:pt x="4191" y="1923"/>
                  </a:lnTo>
                  <a:lnTo>
                    <a:pt x="4189" y="1923"/>
                  </a:lnTo>
                  <a:lnTo>
                    <a:pt x="4186" y="1923"/>
                  </a:lnTo>
                  <a:lnTo>
                    <a:pt x="4184" y="1923"/>
                  </a:lnTo>
                  <a:lnTo>
                    <a:pt x="4182" y="1923"/>
                  </a:lnTo>
                  <a:lnTo>
                    <a:pt x="4180" y="1923"/>
                  </a:lnTo>
                  <a:lnTo>
                    <a:pt x="4178" y="1923"/>
                  </a:lnTo>
                  <a:lnTo>
                    <a:pt x="4176" y="1925"/>
                  </a:lnTo>
                  <a:lnTo>
                    <a:pt x="4174" y="1925"/>
                  </a:lnTo>
                  <a:lnTo>
                    <a:pt x="4174" y="1927"/>
                  </a:lnTo>
                  <a:lnTo>
                    <a:pt x="4172" y="1927"/>
                  </a:lnTo>
                  <a:lnTo>
                    <a:pt x="4170" y="1929"/>
                  </a:lnTo>
                  <a:lnTo>
                    <a:pt x="4168" y="1931"/>
                  </a:lnTo>
                  <a:lnTo>
                    <a:pt x="4168" y="1933"/>
                  </a:lnTo>
                  <a:lnTo>
                    <a:pt x="4168" y="1938"/>
                  </a:lnTo>
                  <a:lnTo>
                    <a:pt x="4166" y="1940"/>
                  </a:lnTo>
                  <a:lnTo>
                    <a:pt x="4164" y="1942"/>
                  </a:lnTo>
                  <a:lnTo>
                    <a:pt x="4164" y="1944"/>
                  </a:lnTo>
                  <a:lnTo>
                    <a:pt x="4162" y="1944"/>
                  </a:lnTo>
                  <a:lnTo>
                    <a:pt x="4162" y="1946"/>
                  </a:lnTo>
                  <a:lnTo>
                    <a:pt x="4160" y="1948"/>
                  </a:lnTo>
                  <a:lnTo>
                    <a:pt x="4158" y="1950"/>
                  </a:lnTo>
                  <a:lnTo>
                    <a:pt x="4156" y="1950"/>
                  </a:lnTo>
                  <a:lnTo>
                    <a:pt x="4155" y="1952"/>
                  </a:lnTo>
                  <a:lnTo>
                    <a:pt x="4153" y="1954"/>
                  </a:lnTo>
                  <a:lnTo>
                    <a:pt x="4153" y="1956"/>
                  </a:lnTo>
                  <a:lnTo>
                    <a:pt x="4151" y="1956"/>
                  </a:lnTo>
                  <a:lnTo>
                    <a:pt x="4151" y="1958"/>
                  </a:lnTo>
                  <a:lnTo>
                    <a:pt x="4149" y="1960"/>
                  </a:lnTo>
                  <a:lnTo>
                    <a:pt x="4147" y="1962"/>
                  </a:lnTo>
                  <a:lnTo>
                    <a:pt x="4147" y="1964"/>
                  </a:lnTo>
                  <a:lnTo>
                    <a:pt x="4147" y="1968"/>
                  </a:lnTo>
                  <a:lnTo>
                    <a:pt x="4147" y="1970"/>
                  </a:lnTo>
                  <a:lnTo>
                    <a:pt x="4145" y="1971"/>
                  </a:lnTo>
                  <a:lnTo>
                    <a:pt x="4145" y="1973"/>
                  </a:lnTo>
                  <a:lnTo>
                    <a:pt x="4145" y="1975"/>
                  </a:lnTo>
                  <a:lnTo>
                    <a:pt x="4143" y="1975"/>
                  </a:lnTo>
                  <a:lnTo>
                    <a:pt x="4143" y="1977"/>
                  </a:lnTo>
                  <a:lnTo>
                    <a:pt x="4141" y="1979"/>
                  </a:lnTo>
                  <a:lnTo>
                    <a:pt x="4141" y="1981"/>
                  </a:lnTo>
                  <a:lnTo>
                    <a:pt x="4139" y="1981"/>
                  </a:lnTo>
                  <a:lnTo>
                    <a:pt x="4137" y="1981"/>
                  </a:lnTo>
                  <a:lnTo>
                    <a:pt x="4135" y="1985"/>
                  </a:lnTo>
                  <a:lnTo>
                    <a:pt x="4133" y="1983"/>
                  </a:lnTo>
                  <a:lnTo>
                    <a:pt x="4131" y="1983"/>
                  </a:lnTo>
                  <a:lnTo>
                    <a:pt x="4131" y="1985"/>
                  </a:lnTo>
                  <a:lnTo>
                    <a:pt x="4129" y="1985"/>
                  </a:lnTo>
                  <a:lnTo>
                    <a:pt x="4127" y="1985"/>
                  </a:lnTo>
                  <a:lnTo>
                    <a:pt x="4127" y="1987"/>
                  </a:lnTo>
                  <a:lnTo>
                    <a:pt x="4125" y="1987"/>
                  </a:lnTo>
                  <a:lnTo>
                    <a:pt x="4124" y="1989"/>
                  </a:lnTo>
                  <a:lnTo>
                    <a:pt x="4122" y="1989"/>
                  </a:lnTo>
                  <a:lnTo>
                    <a:pt x="4120" y="1989"/>
                  </a:lnTo>
                  <a:lnTo>
                    <a:pt x="4118" y="1989"/>
                  </a:lnTo>
                  <a:lnTo>
                    <a:pt x="4116" y="1989"/>
                  </a:lnTo>
                  <a:lnTo>
                    <a:pt x="4114" y="1989"/>
                  </a:lnTo>
                  <a:lnTo>
                    <a:pt x="4112" y="1991"/>
                  </a:lnTo>
                  <a:lnTo>
                    <a:pt x="4108" y="1991"/>
                  </a:lnTo>
                  <a:lnTo>
                    <a:pt x="4106" y="1993"/>
                  </a:lnTo>
                  <a:lnTo>
                    <a:pt x="4104" y="1993"/>
                  </a:lnTo>
                  <a:lnTo>
                    <a:pt x="4102" y="1993"/>
                  </a:lnTo>
                  <a:lnTo>
                    <a:pt x="4100" y="1995"/>
                  </a:lnTo>
                  <a:lnTo>
                    <a:pt x="4098" y="1995"/>
                  </a:lnTo>
                  <a:lnTo>
                    <a:pt x="4096" y="1995"/>
                  </a:lnTo>
                  <a:lnTo>
                    <a:pt x="4094" y="1997"/>
                  </a:lnTo>
                  <a:lnTo>
                    <a:pt x="4093" y="1997"/>
                  </a:lnTo>
                  <a:lnTo>
                    <a:pt x="4091" y="1997"/>
                  </a:lnTo>
                  <a:lnTo>
                    <a:pt x="4089" y="1997"/>
                  </a:lnTo>
                  <a:lnTo>
                    <a:pt x="4087" y="1999"/>
                  </a:lnTo>
                  <a:lnTo>
                    <a:pt x="4083" y="1999"/>
                  </a:lnTo>
                  <a:lnTo>
                    <a:pt x="4081" y="1999"/>
                  </a:lnTo>
                  <a:lnTo>
                    <a:pt x="4079" y="1999"/>
                  </a:lnTo>
                  <a:lnTo>
                    <a:pt x="4077" y="1999"/>
                  </a:lnTo>
                  <a:lnTo>
                    <a:pt x="4075" y="2001"/>
                  </a:lnTo>
                  <a:lnTo>
                    <a:pt x="4073" y="2001"/>
                  </a:lnTo>
                  <a:lnTo>
                    <a:pt x="4071" y="2001"/>
                  </a:lnTo>
                  <a:lnTo>
                    <a:pt x="4069" y="2004"/>
                  </a:lnTo>
                  <a:lnTo>
                    <a:pt x="4067" y="2006"/>
                  </a:lnTo>
                  <a:lnTo>
                    <a:pt x="4065" y="2008"/>
                  </a:lnTo>
                  <a:lnTo>
                    <a:pt x="4063" y="2008"/>
                  </a:lnTo>
                  <a:lnTo>
                    <a:pt x="4063" y="2010"/>
                  </a:lnTo>
                  <a:lnTo>
                    <a:pt x="4062" y="2010"/>
                  </a:lnTo>
                  <a:lnTo>
                    <a:pt x="4062" y="2012"/>
                  </a:lnTo>
                  <a:lnTo>
                    <a:pt x="4060" y="2012"/>
                  </a:lnTo>
                  <a:lnTo>
                    <a:pt x="4060" y="2014"/>
                  </a:lnTo>
                  <a:lnTo>
                    <a:pt x="4058" y="2014"/>
                  </a:lnTo>
                  <a:lnTo>
                    <a:pt x="4056" y="2016"/>
                  </a:lnTo>
                  <a:lnTo>
                    <a:pt x="4054" y="2018"/>
                  </a:lnTo>
                  <a:lnTo>
                    <a:pt x="4052" y="2020"/>
                  </a:lnTo>
                  <a:lnTo>
                    <a:pt x="4050" y="2020"/>
                  </a:lnTo>
                  <a:lnTo>
                    <a:pt x="4050" y="2022"/>
                  </a:lnTo>
                  <a:lnTo>
                    <a:pt x="4048" y="2024"/>
                  </a:lnTo>
                  <a:lnTo>
                    <a:pt x="4046" y="2026"/>
                  </a:lnTo>
                  <a:lnTo>
                    <a:pt x="4044" y="2028"/>
                  </a:lnTo>
                  <a:lnTo>
                    <a:pt x="4042" y="2030"/>
                  </a:lnTo>
                  <a:lnTo>
                    <a:pt x="4040" y="2032"/>
                  </a:lnTo>
                  <a:lnTo>
                    <a:pt x="4040" y="2033"/>
                  </a:lnTo>
                  <a:lnTo>
                    <a:pt x="4040" y="2035"/>
                  </a:lnTo>
                  <a:lnTo>
                    <a:pt x="4040" y="2037"/>
                  </a:lnTo>
                  <a:lnTo>
                    <a:pt x="4038" y="2039"/>
                  </a:lnTo>
                  <a:lnTo>
                    <a:pt x="4038" y="2041"/>
                  </a:lnTo>
                  <a:lnTo>
                    <a:pt x="4038" y="2043"/>
                  </a:lnTo>
                  <a:lnTo>
                    <a:pt x="4036" y="2045"/>
                  </a:lnTo>
                  <a:lnTo>
                    <a:pt x="4034" y="2045"/>
                  </a:lnTo>
                  <a:lnTo>
                    <a:pt x="4034" y="2047"/>
                  </a:lnTo>
                  <a:lnTo>
                    <a:pt x="4032" y="2049"/>
                  </a:lnTo>
                  <a:lnTo>
                    <a:pt x="4032" y="2051"/>
                  </a:lnTo>
                  <a:lnTo>
                    <a:pt x="4032" y="2053"/>
                  </a:lnTo>
                  <a:lnTo>
                    <a:pt x="4032" y="2055"/>
                  </a:lnTo>
                  <a:lnTo>
                    <a:pt x="4032" y="2057"/>
                  </a:lnTo>
                  <a:lnTo>
                    <a:pt x="4032" y="2059"/>
                  </a:lnTo>
                  <a:lnTo>
                    <a:pt x="4029" y="2059"/>
                  </a:lnTo>
                  <a:lnTo>
                    <a:pt x="4029" y="2061"/>
                  </a:lnTo>
                  <a:lnTo>
                    <a:pt x="4027" y="2061"/>
                  </a:lnTo>
                  <a:lnTo>
                    <a:pt x="4027" y="2063"/>
                  </a:lnTo>
                  <a:lnTo>
                    <a:pt x="4025" y="2064"/>
                  </a:lnTo>
                  <a:lnTo>
                    <a:pt x="4023" y="2066"/>
                  </a:lnTo>
                  <a:lnTo>
                    <a:pt x="4021" y="2068"/>
                  </a:lnTo>
                  <a:lnTo>
                    <a:pt x="4021" y="2070"/>
                  </a:lnTo>
                  <a:lnTo>
                    <a:pt x="4019" y="2070"/>
                  </a:lnTo>
                  <a:lnTo>
                    <a:pt x="4019" y="2072"/>
                  </a:lnTo>
                  <a:lnTo>
                    <a:pt x="4015" y="2074"/>
                  </a:lnTo>
                  <a:lnTo>
                    <a:pt x="4013" y="2076"/>
                  </a:lnTo>
                  <a:lnTo>
                    <a:pt x="4013" y="2074"/>
                  </a:lnTo>
                  <a:lnTo>
                    <a:pt x="4013" y="2072"/>
                  </a:lnTo>
                  <a:lnTo>
                    <a:pt x="4013" y="2070"/>
                  </a:lnTo>
                  <a:lnTo>
                    <a:pt x="4011" y="2070"/>
                  </a:lnTo>
                  <a:lnTo>
                    <a:pt x="4011" y="2068"/>
                  </a:lnTo>
                  <a:lnTo>
                    <a:pt x="4009" y="2068"/>
                  </a:lnTo>
                  <a:lnTo>
                    <a:pt x="4009" y="2066"/>
                  </a:lnTo>
                  <a:lnTo>
                    <a:pt x="4007" y="2064"/>
                  </a:lnTo>
                  <a:lnTo>
                    <a:pt x="4007" y="2063"/>
                  </a:lnTo>
                  <a:lnTo>
                    <a:pt x="4005" y="2063"/>
                  </a:lnTo>
                  <a:lnTo>
                    <a:pt x="4005" y="2061"/>
                  </a:lnTo>
                  <a:lnTo>
                    <a:pt x="4003" y="2059"/>
                  </a:lnTo>
                  <a:lnTo>
                    <a:pt x="4001" y="2057"/>
                  </a:lnTo>
                  <a:lnTo>
                    <a:pt x="3998" y="2055"/>
                  </a:lnTo>
                  <a:lnTo>
                    <a:pt x="3994" y="2057"/>
                  </a:lnTo>
                  <a:lnTo>
                    <a:pt x="3992" y="2057"/>
                  </a:lnTo>
                  <a:lnTo>
                    <a:pt x="3990" y="2059"/>
                  </a:lnTo>
                  <a:lnTo>
                    <a:pt x="3988" y="2059"/>
                  </a:lnTo>
                  <a:lnTo>
                    <a:pt x="3986" y="2057"/>
                  </a:lnTo>
                  <a:lnTo>
                    <a:pt x="3982" y="2057"/>
                  </a:lnTo>
                  <a:lnTo>
                    <a:pt x="3980" y="2057"/>
                  </a:lnTo>
                  <a:lnTo>
                    <a:pt x="3978" y="2057"/>
                  </a:lnTo>
                  <a:lnTo>
                    <a:pt x="3976" y="2059"/>
                  </a:lnTo>
                  <a:lnTo>
                    <a:pt x="3972" y="2057"/>
                  </a:lnTo>
                  <a:lnTo>
                    <a:pt x="3970" y="2057"/>
                  </a:lnTo>
                  <a:lnTo>
                    <a:pt x="3969" y="2059"/>
                  </a:lnTo>
                  <a:lnTo>
                    <a:pt x="3967" y="2059"/>
                  </a:lnTo>
                  <a:lnTo>
                    <a:pt x="3963" y="2059"/>
                  </a:lnTo>
                  <a:lnTo>
                    <a:pt x="3961" y="2059"/>
                  </a:lnTo>
                  <a:lnTo>
                    <a:pt x="3959" y="2057"/>
                  </a:lnTo>
                  <a:lnTo>
                    <a:pt x="3957" y="2057"/>
                  </a:lnTo>
                  <a:lnTo>
                    <a:pt x="3955" y="2055"/>
                  </a:lnTo>
                  <a:lnTo>
                    <a:pt x="3953" y="2055"/>
                  </a:lnTo>
                  <a:lnTo>
                    <a:pt x="3951" y="2055"/>
                  </a:lnTo>
                  <a:lnTo>
                    <a:pt x="3949" y="2055"/>
                  </a:lnTo>
                  <a:lnTo>
                    <a:pt x="3947" y="2055"/>
                  </a:lnTo>
                  <a:lnTo>
                    <a:pt x="3943" y="2057"/>
                  </a:lnTo>
                  <a:lnTo>
                    <a:pt x="3941" y="2057"/>
                  </a:lnTo>
                  <a:lnTo>
                    <a:pt x="3938" y="2057"/>
                  </a:lnTo>
                  <a:lnTo>
                    <a:pt x="3936" y="2057"/>
                  </a:lnTo>
                  <a:lnTo>
                    <a:pt x="3934" y="2055"/>
                  </a:lnTo>
                  <a:lnTo>
                    <a:pt x="3932" y="2055"/>
                  </a:lnTo>
                  <a:lnTo>
                    <a:pt x="3932" y="2053"/>
                  </a:lnTo>
                  <a:lnTo>
                    <a:pt x="3930" y="2053"/>
                  </a:lnTo>
                  <a:lnTo>
                    <a:pt x="3930" y="2051"/>
                  </a:lnTo>
                  <a:lnTo>
                    <a:pt x="3928" y="2051"/>
                  </a:lnTo>
                  <a:lnTo>
                    <a:pt x="3926" y="2051"/>
                  </a:lnTo>
                  <a:lnTo>
                    <a:pt x="3924" y="2049"/>
                  </a:lnTo>
                  <a:lnTo>
                    <a:pt x="3924" y="2047"/>
                  </a:lnTo>
                  <a:lnTo>
                    <a:pt x="3926" y="2043"/>
                  </a:lnTo>
                  <a:lnTo>
                    <a:pt x="3926" y="2041"/>
                  </a:lnTo>
                  <a:lnTo>
                    <a:pt x="3928" y="2039"/>
                  </a:lnTo>
                  <a:lnTo>
                    <a:pt x="3924" y="2035"/>
                  </a:lnTo>
                  <a:lnTo>
                    <a:pt x="3924" y="2032"/>
                  </a:lnTo>
                  <a:lnTo>
                    <a:pt x="3926" y="2030"/>
                  </a:lnTo>
                  <a:lnTo>
                    <a:pt x="3926" y="2028"/>
                  </a:lnTo>
                  <a:lnTo>
                    <a:pt x="3926" y="2026"/>
                  </a:lnTo>
                  <a:lnTo>
                    <a:pt x="3924" y="2024"/>
                  </a:lnTo>
                  <a:lnTo>
                    <a:pt x="3922" y="2022"/>
                  </a:lnTo>
                  <a:lnTo>
                    <a:pt x="3922" y="2020"/>
                  </a:lnTo>
                  <a:lnTo>
                    <a:pt x="3920" y="2020"/>
                  </a:lnTo>
                  <a:lnTo>
                    <a:pt x="3920" y="2018"/>
                  </a:lnTo>
                  <a:lnTo>
                    <a:pt x="3918" y="2016"/>
                  </a:lnTo>
                  <a:lnTo>
                    <a:pt x="3916" y="2014"/>
                  </a:lnTo>
                  <a:lnTo>
                    <a:pt x="3916" y="2012"/>
                  </a:lnTo>
                  <a:lnTo>
                    <a:pt x="3916" y="2010"/>
                  </a:lnTo>
                  <a:lnTo>
                    <a:pt x="3916" y="2008"/>
                  </a:lnTo>
                  <a:lnTo>
                    <a:pt x="3914" y="2004"/>
                  </a:lnTo>
                  <a:lnTo>
                    <a:pt x="3914" y="2002"/>
                  </a:lnTo>
                  <a:lnTo>
                    <a:pt x="3914" y="2001"/>
                  </a:lnTo>
                  <a:lnTo>
                    <a:pt x="3914" y="1999"/>
                  </a:lnTo>
                  <a:lnTo>
                    <a:pt x="3914" y="1997"/>
                  </a:lnTo>
                  <a:lnTo>
                    <a:pt x="3914" y="1995"/>
                  </a:lnTo>
                  <a:lnTo>
                    <a:pt x="3914" y="1993"/>
                  </a:lnTo>
                  <a:lnTo>
                    <a:pt x="3914" y="1991"/>
                  </a:lnTo>
                  <a:lnTo>
                    <a:pt x="3912" y="1991"/>
                  </a:lnTo>
                  <a:lnTo>
                    <a:pt x="3910" y="1989"/>
                  </a:lnTo>
                  <a:lnTo>
                    <a:pt x="3908" y="1989"/>
                  </a:lnTo>
                  <a:lnTo>
                    <a:pt x="3906" y="1989"/>
                  </a:lnTo>
                  <a:lnTo>
                    <a:pt x="3905" y="1991"/>
                  </a:lnTo>
                  <a:lnTo>
                    <a:pt x="3903" y="1991"/>
                  </a:lnTo>
                  <a:lnTo>
                    <a:pt x="3903" y="1993"/>
                  </a:lnTo>
                  <a:lnTo>
                    <a:pt x="3901" y="1993"/>
                  </a:lnTo>
                  <a:lnTo>
                    <a:pt x="3899" y="1995"/>
                  </a:lnTo>
                  <a:lnTo>
                    <a:pt x="3897" y="1993"/>
                  </a:lnTo>
                  <a:lnTo>
                    <a:pt x="3895" y="1993"/>
                  </a:lnTo>
                  <a:lnTo>
                    <a:pt x="3893" y="1991"/>
                  </a:lnTo>
                  <a:lnTo>
                    <a:pt x="3891" y="1991"/>
                  </a:lnTo>
                  <a:lnTo>
                    <a:pt x="3891" y="1995"/>
                  </a:lnTo>
                  <a:lnTo>
                    <a:pt x="3891" y="1997"/>
                  </a:lnTo>
                  <a:lnTo>
                    <a:pt x="3889" y="1999"/>
                  </a:lnTo>
                  <a:lnTo>
                    <a:pt x="3887" y="2002"/>
                  </a:lnTo>
                  <a:lnTo>
                    <a:pt x="3887" y="2004"/>
                  </a:lnTo>
                  <a:lnTo>
                    <a:pt x="3885" y="2006"/>
                  </a:lnTo>
                  <a:lnTo>
                    <a:pt x="3885" y="2008"/>
                  </a:lnTo>
                  <a:lnTo>
                    <a:pt x="3885" y="2010"/>
                  </a:lnTo>
                  <a:lnTo>
                    <a:pt x="3887" y="2010"/>
                  </a:lnTo>
                  <a:lnTo>
                    <a:pt x="3887" y="2012"/>
                  </a:lnTo>
                  <a:lnTo>
                    <a:pt x="3885" y="2014"/>
                  </a:lnTo>
                  <a:lnTo>
                    <a:pt x="3885" y="2016"/>
                  </a:lnTo>
                  <a:lnTo>
                    <a:pt x="3883" y="2016"/>
                  </a:lnTo>
                  <a:lnTo>
                    <a:pt x="3881" y="2016"/>
                  </a:lnTo>
                  <a:lnTo>
                    <a:pt x="3879" y="2014"/>
                  </a:lnTo>
                  <a:lnTo>
                    <a:pt x="3877" y="2012"/>
                  </a:lnTo>
                  <a:lnTo>
                    <a:pt x="3877" y="2010"/>
                  </a:lnTo>
                  <a:lnTo>
                    <a:pt x="3875" y="2008"/>
                  </a:lnTo>
                  <a:lnTo>
                    <a:pt x="3875" y="2006"/>
                  </a:lnTo>
                  <a:lnTo>
                    <a:pt x="3875" y="2004"/>
                  </a:lnTo>
                  <a:lnTo>
                    <a:pt x="3872" y="2004"/>
                  </a:lnTo>
                  <a:lnTo>
                    <a:pt x="3868" y="2004"/>
                  </a:lnTo>
                  <a:lnTo>
                    <a:pt x="3866" y="2004"/>
                  </a:lnTo>
                  <a:lnTo>
                    <a:pt x="3864" y="2004"/>
                  </a:lnTo>
                  <a:lnTo>
                    <a:pt x="3862" y="2004"/>
                  </a:lnTo>
                  <a:lnTo>
                    <a:pt x="3860" y="2002"/>
                  </a:lnTo>
                  <a:lnTo>
                    <a:pt x="3858" y="2004"/>
                  </a:lnTo>
                  <a:lnTo>
                    <a:pt x="3858" y="2006"/>
                  </a:lnTo>
                  <a:lnTo>
                    <a:pt x="3854" y="2006"/>
                  </a:lnTo>
                  <a:lnTo>
                    <a:pt x="3852" y="2006"/>
                  </a:lnTo>
                  <a:lnTo>
                    <a:pt x="3848" y="2006"/>
                  </a:lnTo>
                  <a:lnTo>
                    <a:pt x="3846" y="2006"/>
                  </a:lnTo>
                  <a:lnTo>
                    <a:pt x="3843" y="2006"/>
                  </a:lnTo>
                  <a:lnTo>
                    <a:pt x="3841" y="2004"/>
                  </a:lnTo>
                  <a:lnTo>
                    <a:pt x="3837" y="2002"/>
                  </a:lnTo>
                  <a:lnTo>
                    <a:pt x="3835" y="2002"/>
                  </a:lnTo>
                  <a:lnTo>
                    <a:pt x="3831" y="2002"/>
                  </a:lnTo>
                  <a:lnTo>
                    <a:pt x="3829" y="2002"/>
                  </a:lnTo>
                  <a:lnTo>
                    <a:pt x="3827" y="2002"/>
                  </a:lnTo>
                  <a:lnTo>
                    <a:pt x="3825" y="2002"/>
                  </a:lnTo>
                  <a:lnTo>
                    <a:pt x="3827" y="2001"/>
                  </a:lnTo>
                  <a:lnTo>
                    <a:pt x="3827" y="1999"/>
                  </a:lnTo>
                  <a:lnTo>
                    <a:pt x="3827" y="1997"/>
                  </a:lnTo>
                  <a:lnTo>
                    <a:pt x="3829" y="1995"/>
                  </a:lnTo>
                  <a:lnTo>
                    <a:pt x="3831" y="1993"/>
                  </a:lnTo>
                  <a:lnTo>
                    <a:pt x="3833" y="1991"/>
                  </a:lnTo>
                  <a:lnTo>
                    <a:pt x="3837" y="1989"/>
                  </a:lnTo>
                  <a:lnTo>
                    <a:pt x="3839" y="1989"/>
                  </a:lnTo>
                  <a:lnTo>
                    <a:pt x="3841" y="1987"/>
                  </a:lnTo>
                  <a:lnTo>
                    <a:pt x="3841" y="1985"/>
                  </a:lnTo>
                  <a:lnTo>
                    <a:pt x="3843" y="1985"/>
                  </a:lnTo>
                  <a:lnTo>
                    <a:pt x="3843" y="1983"/>
                  </a:lnTo>
                  <a:lnTo>
                    <a:pt x="3843" y="1981"/>
                  </a:lnTo>
                  <a:lnTo>
                    <a:pt x="3844" y="1979"/>
                  </a:lnTo>
                  <a:lnTo>
                    <a:pt x="3843" y="1975"/>
                  </a:lnTo>
                  <a:lnTo>
                    <a:pt x="3841" y="1971"/>
                  </a:lnTo>
                  <a:lnTo>
                    <a:pt x="3839" y="1971"/>
                  </a:lnTo>
                  <a:lnTo>
                    <a:pt x="3837" y="1970"/>
                  </a:lnTo>
                  <a:lnTo>
                    <a:pt x="3835" y="1968"/>
                  </a:lnTo>
                  <a:lnTo>
                    <a:pt x="3833" y="1966"/>
                  </a:lnTo>
                  <a:lnTo>
                    <a:pt x="3831" y="1966"/>
                  </a:lnTo>
                  <a:lnTo>
                    <a:pt x="3829" y="1964"/>
                  </a:lnTo>
                  <a:lnTo>
                    <a:pt x="3827" y="1962"/>
                  </a:lnTo>
                  <a:lnTo>
                    <a:pt x="3825" y="1960"/>
                  </a:lnTo>
                  <a:lnTo>
                    <a:pt x="3823" y="1960"/>
                  </a:lnTo>
                  <a:lnTo>
                    <a:pt x="3821" y="1958"/>
                  </a:lnTo>
                  <a:lnTo>
                    <a:pt x="3819" y="1956"/>
                  </a:lnTo>
                  <a:lnTo>
                    <a:pt x="3817" y="1954"/>
                  </a:lnTo>
                  <a:lnTo>
                    <a:pt x="3815" y="1954"/>
                  </a:lnTo>
                  <a:lnTo>
                    <a:pt x="3813" y="1952"/>
                  </a:lnTo>
                  <a:lnTo>
                    <a:pt x="3808" y="1948"/>
                  </a:lnTo>
                  <a:lnTo>
                    <a:pt x="3806" y="1946"/>
                  </a:lnTo>
                  <a:lnTo>
                    <a:pt x="3806" y="1944"/>
                  </a:lnTo>
                  <a:lnTo>
                    <a:pt x="3804" y="1942"/>
                  </a:lnTo>
                  <a:lnTo>
                    <a:pt x="3802" y="1940"/>
                  </a:lnTo>
                  <a:lnTo>
                    <a:pt x="3800" y="1938"/>
                  </a:lnTo>
                  <a:lnTo>
                    <a:pt x="3796" y="1940"/>
                  </a:lnTo>
                  <a:lnTo>
                    <a:pt x="3794" y="1940"/>
                  </a:lnTo>
                  <a:lnTo>
                    <a:pt x="3792" y="1940"/>
                  </a:lnTo>
                  <a:lnTo>
                    <a:pt x="3790" y="1940"/>
                  </a:lnTo>
                  <a:lnTo>
                    <a:pt x="3788" y="1940"/>
                  </a:lnTo>
                  <a:lnTo>
                    <a:pt x="3786" y="1940"/>
                  </a:lnTo>
                  <a:lnTo>
                    <a:pt x="3784" y="1942"/>
                  </a:lnTo>
                  <a:lnTo>
                    <a:pt x="3779" y="1940"/>
                  </a:lnTo>
                  <a:lnTo>
                    <a:pt x="3777" y="1940"/>
                  </a:lnTo>
                  <a:lnTo>
                    <a:pt x="3775" y="1940"/>
                  </a:lnTo>
                  <a:lnTo>
                    <a:pt x="3773" y="1940"/>
                  </a:lnTo>
                  <a:lnTo>
                    <a:pt x="3771" y="1940"/>
                  </a:lnTo>
                  <a:lnTo>
                    <a:pt x="3769" y="1938"/>
                  </a:lnTo>
                  <a:lnTo>
                    <a:pt x="3767" y="1938"/>
                  </a:lnTo>
                  <a:lnTo>
                    <a:pt x="3765" y="1938"/>
                  </a:lnTo>
                  <a:lnTo>
                    <a:pt x="3761" y="1938"/>
                  </a:lnTo>
                  <a:lnTo>
                    <a:pt x="3759" y="1937"/>
                  </a:lnTo>
                  <a:lnTo>
                    <a:pt x="3755" y="1937"/>
                  </a:lnTo>
                  <a:lnTo>
                    <a:pt x="3753" y="1937"/>
                  </a:lnTo>
                  <a:lnTo>
                    <a:pt x="3750" y="1935"/>
                  </a:lnTo>
                  <a:lnTo>
                    <a:pt x="3748" y="1935"/>
                  </a:lnTo>
                  <a:lnTo>
                    <a:pt x="3744" y="1937"/>
                  </a:lnTo>
                  <a:lnTo>
                    <a:pt x="3742" y="1937"/>
                  </a:lnTo>
                  <a:lnTo>
                    <a:pt x="3740" y="1938"/>
                  </a:lnTo>
                  <a:lnTo>
                    <a:pt x="3740" y="1940"/>
                  </a:lnTo>
                  <a:lnTo>
                    <a:pt x="3738" y="1940"/>
                  </a:lnTo>
                  <a:lnTo>
                    <a:pt x="3736" y="1942"/>
                  </a:lnTo>
                  <a:lnTo>
                    <a:pt x="3734" y="1946"/>
                  </a:lnTo>
                  <a:lnTo>
                    <a:pt x="3732" y="1948"/>
                  </a:lnTo>
                  <a:lnTo>
                    <a:pt x="3730" y="1948"/>
                  </a:lnTo>
                  <a:lnTo>
                    <a:pt x="3730" y="1950"/>
                  </a:lnTo>
                  <a:lnTo>
                    <a:pt x="3728" y="1952"/>
                  </a:lnTo>
                  <a:lnTo>
                    <a:pt x="3728" y="1954"/>
                  </a:lnTo>
                  <a:lnTo>
                    <a:pt x="3728" y="1956"/>
                  </a:lnTo>
                  <a:lnTo>
                    <a:pt x="3728" y="1958"/>
                  </a:lnTo>
                  <a:lnTo>
                    <a:pt x="3728" y="1960"/>
                  </a:lnTo>
                  <a:lnTo>
                    <a:pt x="3726" y="1960"/>
                  </a:lnTo>
                  <a:lnTo>
                    <a:pt x="3724" y="1960"/>
                  </a:lnTo>
                  <a:lnTo>
                    <a:pt x="3724" y="1958"/>
                  </a:lnTo>
                  <a:lnTo>
                    <a:pt x="3724" y="1956"/>
                  </a:lnTo>
                  <a:lnTo>
                    <a:pt x="3722" y="1952"/>
                  </a:lnTo>
                  <a:lnTo>
                    <a:pt x="3722" y="1950"/>
                  </a:lnTo>
                  <a:lnTo>
                    <a:pt x="3720" y="1948"/>
                  </a:lnTo>
                  <a:lnTo>
                    <a:pt x="3720" y="1946"/>
                  </a:lnTo>
                  <a:lnTo>
                    <a:pt x="3719" y="1944"/>
                  </a:lnTo>
                  <a:lnTo>
                    <a:pt x="3717" y="1944"/>
                  </a:lnTo>
                  <a:lnTo>
                    <a:pt x="3717" y="1942"/>
                  </a:lnTo>
                  <a:lnTo>
                    <a:pt x="3715" y="1940"/>
                  </a:lnTo>
                  <a:lnTo>
                    <a:pt x="3715" y="1938"/>
                  </a:lnTo>
                  <a:lnTo>
                    <a:pt x="3713" y="1937"/>
                  </a:lnTo>
                  <a:lnTo>
                    <a:pt x="3713" y="1933"/>
                  </a:lnTo>
                  <a:lnTo>
                    <a:pt x="3711" y="1933"/>
                  </a:lnTo>
                  <a:lnTo>
                    <a:pt x="3711" y="1931"/>
                  </a:lnTo>
                  <a:lnTo>
                    <a:pt x="3709" y="1929"/>
                  </a:lnTo>
                  <a:lnTo>
                    <a:pt x="3707" y="1927"/>
                  </a:lnTo>
                  <a:lnTo>
                    <a:pt x="3707" y="1925"/>
                  </a:lnTo>
                  <a:lnTo>
                    <a:pt x="3707" y="1921"/>
                  </a:lnTo>
                  <a:lnTo>
                    <a:pt x="3705" y="1919"/>
                  </a:lnTo>
                  <a:lnTo>
                    <a:pt x="3703" y="1917"/>
                  </a:lnTo>
                  <a:lnTo>
                    <a:pt x="3701" y="1915"/>
                  </a:lnTo>
                  <a:lnTo>
                    <a:pt x="3699" y="1915"/>
                  </a:lnTo>
                  <a:lnTo>
                    <a:pt x="3697" y="1913"/>
                  </a:lnTo>
                  <a:lnTo>
                    <a:pt x="3695" y="1911"/>
                  </a:lnTo>
                  <a:lnTo>
                    <a:pt x="3693" y="1911"/>
                  </a:lnTo>
                  <a:lnTo>
                    <a:pt x="3691" y="1909"/>
                  </a:lnTo>
                  <a:lnTo>
                    <a:pt x="3689" y="1907"/>
                  </a:lnTo>
                  <a:lnTo>
                    <a:pt x="3688" y="1906"/>
                  </a:lnTo>
                  <a:lnTo>
                    <a:pt x="3686" y="1906"/>
                  </a:lnTo>
                  <a:lnTo>
                    <a:pt x="3684" y="1904"/>
                  </a:lnTo>
                  <a:lnTo>
                    <a:pt x="3682" y="1904"/>
                  </a:lnTo>
                  <a:lnTo>
                    <a:pt x="3680" y="1904"/>
                  </a:lnTo>
                  <a:lnTo>
                    <a:pt x="3678" y="1904"/>
                  </a:lnTo>
                  <a:lnTo>
                    <a:pt x="3676" y="1902"/>
                  </a:lnTo>
                  <a:lnTo>
                    <a:pt x="3672" y="1902"/>
                  </a:lnTo>
                  <a:lnTo>
                    <a:pt x="3672" y="1900"/>
                  </a:lnTo>
                  <a:lnTo>
                    <a:pt x="3670" y="1900"/>
                  </a:lnTo>
                  <a:lnTo>
                    <a:pt x="3668" y="1898"/>
                  </a:lnTo>
                  <a:lnTo>
                    <a:pt x="3666" y="1896"/>
                  </a:lnTo>
                  <a:lnTo>
                    <a:pt x="3662" y="1892"/>
                  </a:lnTo>
                  <a:lnTo>
                    <a:pt x="3660" y="1890"/>
                  </a:lnTo>
                  <a:lnTo>
                    <a:pt x="3658" y="1890"/>
                  </a:lnTo>
                  <a:lnTo>
                    <a:pt x="3658" y="1888"/>
                  </a:lnTo>
                  <a:lnTo>
                    <a:pt x="3657" y="1888"/>
                  </a:lnTo>
                  <a:lnTo>
                    <a:pt x="3657" y="1886"/>
                  </a:lnTo>
                  <a:lnTo>
                    <a:pt x="3653" y="1888"/>
                  </a:lnTo>
                  <a:lnTo>
                    <a:pt x="3651" y="1888"/>
                  </a:lnTo>
                  <a:lnTo>
                    <a:pt x="3649" y="1888"/>
                  </a:lnTo>
                  <a:lnTo>
                    <a:pt x="3647" y="1888"/>
                  </a:lnTo>
                  <a:lnTo>
                    <a:pt x="3645" y="1888"/>
                  </a:lnTo>
                  <a:lnTo>
                    <a:pt x="3643" y="1888"/>
                  </a:lnTo>
                  <a:lnTo>
                    <a:pt x="3641" y="1886"/>
                  </a:lnTo>
                  <a:lnTo>
                    <a:pt x="3639" y="1886"/>
                  </a:lnTo>
                  <a:lnTo>
                    <a:pt x="3635" y="1886"/>
                  </a:lnTo>
                  <a:lnTo>
                    <a:pt x="3629" y="1882"/>
                  </a:lnTo>
                  <a:lnTo>
                    <a:pt x="3627" y="1880"/>
                  </a:lnTo>
                  <a:lnTo>
                    <a:pt x="3626" y="1878"/>
                  </a:lnTo>
                  <a:lnTo>
                    <a:pt x="3624" y="1876"/>
                  </a:lnTo>
                  <a:lnTo>
                    <a:pt x="3622" y="1875"/>
                  </a:lnTo>
                  <a:lnTo>
                    <a:pt x="3620" y="1871"/>
                  </a:lnTo>
                  <a:lnTo>
                    <a:pt x="3620" y="1869"/>
                  </a:lnTo>
                  <a:lnTo>
                    <a:pt x="3618" y="1867"/>
                  </a:lnTo>
                  <a:lnTo>
                    <a:pt x="3618" y="1865"/>
                  </a:lnTo>
                  <a:lnTo>
                    <a:pt x="3616" y="1861"/>
                  </a:lnTo>
                  <a:lnTo>
                    <a:pt x="3614" y="1859"/>
                  </a:lnTo>
                  <a:lnTo>
                    <a:pt x="3612" y="1859"/>
                  </a:lnTo>
                  <a:lnTo>
                    <a:pt x="3608" y="1857"/>
                  </a:lnTo>
                  <a:lnTo>
                    <a:pt x="3606" y="1857"/>
                  </a:lnTo>
                  <a:lnTo>
                    <a:pt x="3602" y="1859"/>
                  </a:lnTo>
                  <a:lnTo>
                    <a:pt x="3600" y="1859"/>
                  </a:lnTo>
                  <a:lnTo>
                    <a:pt x="3596" y="1861"/>
                  </a:lnTo>
                  <a:lnTo>
                    <a:pt x="3594" y="1863"/>
                  </a:lnTo>
                  <a:lnTo>
                    <a:pt x="3593" y="1865"/>
                  </a:lnTo>
                  <a:lnTo>
                    <a:pt x="3589" y="1865"/>
                  </a:lnTo>
                  <a:lnTo>
                    <a:pt x="3587" y="1865"/>
                  </a:lnTo>
                  <a:lnTo>
                    <a:pt x="3581" y="1867"/>
                  </a:lnTo>
                  <a:lnTo>
                    <a:pt x="3579" y="1865"/>
                  </a:lnTo>
                  <a:lnTo>
                    <a:pt x="3577" y="1863"/>
                  </a:lnTo>
                  <a:lnTo>
                    <a:pt x="3575" y="1863"/>
                  </a:lnTo>
                  <a:lnTo>
                    <a:pt x="3573" y="1861"/>
                  </a:lnTo>
                  <a:lnTo>
                    <a:pt x="3571" y="1861"/>
                  </a:lnTo>
                  <a:lnTo>
                    <a:pt x="3569" y="1861"/>
                  </a:lnTo>
                  <a:lnTo>
                    <a:pt x="3567" y="1859"/>
                  </a:lnTo>
                  <a:lnTo>
                    <a:pt x="3565" y="1859"/>
                  </a:lnTo>
                  <a:lnTo>
                    <a:pt x="3562" y="1859"/>
                  </a:lnTo>
                  <a:lnTo>
                    <a:pt x="3560" y="1859"/>
                  </a:lnTo>
                  <a:lnTo>
                    <a:pt x="3560" y="1857"/>
                  </a:lnTo>
                  <a:lnTo>
                    <a:pt x="3558" y="1851"/>
                  </a:lnTo>
                  <a:lnTo>
                    <a:pt x="3558" y="1849"/>
                  </a:lnTo>
                  <a:lnTo>
                    <a:pt x="3556" y="1845"/>
                  </a:lnTo>
                  <a:lnTo>
                    <a:pt x="3556" y="1844"/>
                  </a:lnTo>
                  <a:lnTo>
                    <a:pt x="3554" y="1840"/>
                  </a:lnTo>
                  <a:lnTo>
                    <a:pt x="3552" y="1838"/>
                  </a:lnTo>
                  <a:lnTo>
                    <a:pt x="3550" y="1836"/>
                  </a:lnTo>
                  <a:lnTo>
                    <a:pt x="3546" y="1836"/>
                  </a:lnTo>
                  <a:lnTo>
                    <a:pt x="3546" y="1834"/>
                  </a:lnTo>
                  <a:lnTo>
                    <a:pt x="3546" y="1832"/>
                  </a:lnTo>
                  <a:lnTo>
                    <a:pt x="3546" y="1830"/>
                  </a:lnTo>
                  <a:lnTo>
                    <a:pt x="3548" y="1828"/>
                  </a:lnTo>
                  <a:lnTo>
                    <a:pt x="3548" y="1826"/>
                  </a:lnTo>
                  <a:lnTo>
                    <a:pt x="3548" y="1822"/>
                  </a:lnTo>
                  <a:lnTo>
                    <a:pt x="3550" y="1820"/>
                  </a:lnTo>
                  <a:lnTo>
                    <a:pt x="3550" y="1818"/>
                  </a:lnTo>
                  <a:lnTo>
                    <a:pt x="3554" y="1816"/>
                  </a:lnTo>
                  <a:lnTo>
                    <a:pt x="3556" y="1814"/>
                  </a:lnTo>
                  <a:lnTo>
                    <a:pt x="3556" y="1813"/>
                  </a:lnTo>
                  <a:lnTo>
                    <a:pt x="3554" y="1811"/>
                  </a:lnTo>
                  <a:lnTo>
                    <a:pt x="3554" y="1809"/>
                  </a:lnTo>
                  <a:lnTo>
                    <a:pt x="3552" y="1807"/>
                  </a:lnTo>
                  <a:lnTo>
                    <a:pt x="3550" y="1803"/>
                  </a:lnTo>
                  <a:lnTo>
                    <a:pt x="3548" y="1801"/>
                  </a:lnTo>
                  <a:lnTo>
                    <a:pt x="3548" y="1797"/>
                  </a:lnTo>
                  <a:lnTo>
                    <a:pt x="3550" y="1795"/>
                  </a:lnTo>
                  <a:lnTo>
                    <a:pt x="3554" y="1793"/>
                  </a:lnTo>
                  <a:lnTo>
                    <a:pt x="3556" y="1791"/>
                  </a:lnTo>
                  <a:lnTo>
                    <a:pt x="3560" y="1789"/>
                  </a:lnTo>
                  <a:lnTo>
                    <a:pt x="3562" y="1789"/>
                  </a:lnTo>
                  <a:lnTo>
                    <a:pt x="3563" y="1787"/>
                  </a:lnTo>
                  <a:lnTo>
                    <a:pt x="3565" y="1785"/>
                  </a:lnTo>
                  <a:lnTo>
                    <a:pt x="3565" y="1781"/>
                  </a:lnTo>
                  <a:lnTo>
                    <a:pt x="3567" y="1778"/>
                  </a:lnTo>
                  <a:lnTo>
                    <a:pt x="3567" y="1776"/>
                  </a:lnTo>
                  <a:lnTo>
                    <a:pt x="3567" y="1774"/>
                  </a:lnTo>
                  <a:lnTo>
                    <a:pt x="3569" y="1772"/>
                  </a:lnTo>
                  <a:lnTo>
                    <a:pt x="3571" y="1770"/>
                  </a:lnTo>
                  <a:lnTo>
                    <a:pt x="3571" y="1768"/>
                  </a:lnTo>
                  <a:lnTo>
                    <a:pt x="3571" y="1766"/>
                  </a:lnTo>
                  <a:lnTo>
                    <a:pt x="3573" y="1764"/>
                  </a:lnTo>
                  <a:lnTo>
                    <a:pt x="3573" y="1762"/>
                  </a:lnTo>
                  <a:lnTo>
                    <a:pt x="3571" y="1760"/>
                  </a:lnTo>
                  <a:lnTo>
                    <a:pt x="3571" y="1756"/>
                  </a:lnTo>
                  <a:lnTo>
                    <a:pt x="3569" y="1754"/>
                  </a:lnTo>
                  <a:lnTo>
                    <a:pt x="3569" y="1750"/>
                  </a:lnTo>
                  <a:lnTo>
                    <a:pt x="3569" y="1747"/>
                  </a:lnTo>
                  <a:lnTo>
                    <a:pt x="3567" y="1745"/>
                  </a:lnTo>
                  <a:lnTo>
                    <a:pt x="3567" y="1743"/>
                  </a:lnTo>
                  <a:lnTo>
                    <a:pt x="3567" y="1739"/>
                  </a:lnTo>
                  <a:lnTo>
                    <a:pt x="3567" y="1737"/>
                  </a:lnTo>
                  <a:lnTo>
                    <a:pt x="3567" y="1735"/>
                  </a:lnTo>
                  <a:lnTo>
                    <a:pt x="3567" y="1733"/>
                  </a:lnTo>
                  <a:lnTo>
                    <a:pt x="3569" y="1733"/>
                  </a:lnTo>
                  <a:lnTo>
                    <a:pt x="3569" y="1729"/>
                  </a:lnTo>
                  <a:lnTo>
                    <a:pt x="3571" y="1727"/>
                  </a:lnTo>
                  <a:lnTo>
                    <a:pt x="3571" y="1729"/>
                  </a:lnTo>
                  <a:lnTo>
                    <a:pt x="3573" y="1727"/>
                  </a:lnTo>
                  <a:lnTo>
                    <a:pt x="3575" y="1727"/>
                  </a:lnTo>
                  <a:lnTo>
                    <a:pt x="3575" y="1725"/>
                  </a:lnTo>
                  <a:lnTo>
                    <a:pt x="3575" y="1723"/>
                  </a:lnTo>
                  <a:lnTo>
                    <a:pt x="3575" y="1721"/>
                  </a:lnTo>
                  <a:lnTo>
                    <a:pt x="3575" y="1719"/>
                  </a:lnTo>
                  <a:lnTo>
                    <a:pt x="3575" y="1718"/>
                  </a:lnTo>
                  <a:lnTo>
                    <a:pt x="3573" y="1714"/>
                  </a:lnTo>
                  <a:lnTo>
                    <a:pt x="3575" y="1712"/>
                  </a:lnTo>
                  <a:lnTo>
                    <a:pt x="3575" y="1710"/>
                  </a:lnTo>
                  <a:lnTo>
                    <a:pt x="3577" y="1708"/>
                  </a:lnTo>
                  <a:lnTo>
                    <a:pt x="3577" y="1704"/>
                  </a:lnTo>
                  <a:lnTo>
                    <a:pt x="3577" y="1702"/>
                  </a:lnTo>
                  <a:lnTo>
                    <a:pt x="3577" y="1700"/>
                  </a:lnTo>
                  <a:lnTo>
                    <a:pt x="3577" y="1696"/>
                  </a:lnTo>
                  <a:lnTo>
                    <a:pt x="3577" y="1692"/>
                  </a:lnTo>
                  <a:lnTo>
                    <a:pt x="3577" y="1690"/>
                  </a:lnTo>
                  <a:lnTo>
                    <a:pt x="3577" y="1688"/>
                  </a:lnTo>
                  <a:lnTo>
                    <a:pt x="3577" y="1685"/>
                  </a:lnTo>
                  <a:lnTo>
                    <a:pt x="3575" y="1683"/>
                  </a:lnTo>
                  <a:lnTo>
                    <a:pt x="3573" y="1679"/>
                  </a:lnTo>
                  <a:lnTo>
                    <a:pt x="3571" y="1677"/>
                  </a:lnTo>
                  <a:lnTo>
                    <a:pt x="3569" y="1675"/>
                  </a:lnTo>
                  <a:lnTo>
                    <a:pt x="3567" y="1673"/>
                  </a:lnTo>
                  <a:lnTo>
                    <a:pt x="3565" y="1669"/>
                  </a:lnTo>
                  <a:lnTo>
                    <a:pt x="3563" y="1667"/>
                  </a:lnTo>
                  <a:lnTo>
                    <a:pt x="3562" y="1665"/>
                  </a:lnTo>
                  <a:lnTo>
                    <a:pt x="3560" y="1663"/>
                  </a:lnTo>
                  <a:lnTo>
                    <a:pt x="3558" y="1663"/>
                  </a:lnTo>
                  <a:lnTo>
                    <a:pt x="3554" y="1661"/>
                  </a:lnTo>
                  <a:lnTo>
                    <a:pt x="3552" y="1659"/>
                  </a:lnTo>
                  <a:lnTo>
                    <a:pt x="3550" y="1657"/>
                  </a:lnTo>
                  <a:lnTo>
                    <a:pt x="3546" y="1657"/>
                  </a:lnTo>
                  <a:lnTo>
                    <a:pt x="3544" y="1656"/>
                  </a:lnTo>
                  <a:lnTo>
                    <a:pt x="3542" y="1654"/>
                  </a:lnTo>
                  <a:lnTo>
                    <a:pt x="3540" y="1650"/>
                  </a:lnTo>
                  <a:lnTo>
                    <a:pt x="3538" y="1650"/>
                  </a:lnTo>
                  <a:lnTo>
                    <a:pt x="3536" y="1652"/>
                  </a:lnTo>
                  <a:lnTo>
                    <a:pt x="3534" y="1654"/>
                  </a:lnTo>
                  <a:lnTo>
                    <a:pt x="3532" y="1657"/>
                  </a:lnTo>
                  <a:lnTo>
                    <a:pt x="3531" y="1659"/>
                  </a:lnTo>
                  <a:lnTo>
                    <a:pt x="3531" y="1661"/>
                  </a:lnTo>
                  <a:lnTo>
                    <a:pt x="3529" y="1665"/>
                  </a:lnTo>
                  <a:lnTo>
                    <a:pt x="3527" y="1665"/>
                  </a:lnTo>
                  <a:lnTo>
                    <a:pt x="3525" y="1665"/>
                  </a:lnTo>
                  <a:lnTo>
                    <a:pt x="3523" y="1665"/>
                  </a:lnTo>
                  <a:lnTo>
                    <a:pt x="3519" y="1665"/>
                  </a:lnTo>
                  <a:lnTo>
                    <a:pt x="3517" y="1667"/>
                  </a:lnTo>
                  <a:lnTo>
                    <a:pt x="3517" y="1669"/>
                  </a:lnTo>
                  <a:lnTo>
                    <a:pt x="3515" y="1671"/>
                  </a:lnTo>
                  <a:lnTo>
                    <a:pt x="3515" y="1675"/>
                  </a:lnTo>
                  <a:lnTo>
                    <a:pt x="3513" y="1677"/>
                  </a:lnTo>
                  <a:lnTo>
                    <a:pt x="3513" y="1681"/>
                  </a:lnTo>
                  <a:lnTo>
                    <a:pt x="3511" y="1681"/>
                  </a:lnTo>
                  <a:lnTo>
                    <a:pt x="3507" y="1683"/>
                  </a:lnTo>
                  <a:lnTo>
                    <a:pt x="3505" y="1685"/>
                  </a:lnTo>
                  <a:lnTo>
                    <a:pt x="3501" y="1688"/>
                  </a:lnTo>
                  <a:lnTo>
                    <a:pt x="3500" y="1690"/>
                  </a:lnTo>
                  <a:lnTo>
                    <a:pt x="3496" y="1692"/>
                  </a:lnTo>
                  <a:lnTo>
                    <a:pt x="3494" y="1692"/>
                  </a:lnTo>
                  <a:lnTo>
                    <a:pt x="3492" y="1694"/>
                  </a:lnTo>
                  <a:lnTo>
                    <a:pt x="3488" y="1696"/>
                  </a:lnTo>
                  <a:lnTo>
                    <a:pt x="3486" y="1698"/>
                  </a:lnTo>
                  <a:lnTo>
                    <a:pt x="3482" y="1698"/>
                  </a:lnTo>
                  <a:lnTo>
                    <a:pt x="3480" y="1698"/>
                  </a:lnTo>
                  <a:lnTo>
                    <a:pt x="3476" y="1700"/>
                  </a:lnTo>
                  <a:lnTo>
                    <a:pt x="3474" y="1700"/>
                  </a:lnTo>
                  <a:lnTo>
                    <a:pt x="3470" y="1702"/>
                  </a:lnTo>
                  <a:lnTo>
                    <a:pt x="3470" y="1704"/>
                  </a:lnTo>
                  <a:lnTo>
                    <a:pt x="3469" y="1708"/>
                  </a:lnTo>
                  <a:lnTo>
                    <a:pt x="3469" y="1712"/>
                  </a:lnTo>
                  <a:lnTo>
                    <a:pt x="3467" y="1714"/>
                  </a:lnTo>
                  <a:lnTo>
                    <a:pt x="3465" y="1716"/>
                  </a:lnTo>
                  <a:lnTo>
                    <a:pt x="3463" y="1718"/>
                  </a:lnTo>
                  <a:lnTo>
                    <a:pt x="3459" y="1719"/>
                  </a:lnTo>
                  <a:lnTo>
                    <a:pt x="3455" y="1719"/>
                  </a:lnTo>
                  <a:lnTo>
                    <a:pt x="3451" y="1719"/>
                  </a:lnTo>
                  <a:lnTo>
                    <a:pt x="3445" y="1719"/>
                  </a:lnTo>
                  <a:lnTo>
                    <a:pt x="3443" y="1719"/>
                  </a:lnTo>
                  <a:lnTo>
                    <a:pt x="3439" y="1721"/>
                  </a:lnTo>
                  <a:lnTo>
                    <a:pt x="3438" y="1723"/>
                  </a:lnTo>
                  <a:lnTo>
                    <a:pt x="3434" y="1725"/>
                  </a:lnTo>
                  <a:lnTo>
                    <a:pt x="3432" y="1729"/>
                  </a:lnTo>
                  <a:lnTo>
                    <a:pt x="3430" y="1731"/>
                  </a:lnTo>
                  <a:lnTo>
                    <a:pt x="3428" y="1733"/>
                  </a:lnTo>
                  <a:lnTo>
                    <a:pt x="3426" y="1735"/>
                  </a:lnTo>
                  <a:lnTo>
                    <a:pt x="3422" y="1735"/>
                  </a:lnTo>
                  <a:lnTo>
                    <a:pt x="3420" y="1733"/>
                  </a:lnTo>
                  <a:lnTo>
                    <a:pt x="3418" y="1731"/>
                  </a:lnTo>
                  <a:lnTo>
                    <a:pt x="3414" y="1731"/>
                  </a:lnTo>
                  <a:lnTo>
                    <a:pt x="3412" y="1729"/>
                  </a:lnTo>
                  <a:lnTo>
                    <a:pt x="3408" y="1729"/>
                  </a:lnTo>
                  <a:lnTo>
                    <a:pt x="3407" y="1729"/>
                  </a:lnTo>
                  <a:lnTo>
                    <a:pt x="3405" y="1729"/>
                  </a:lnTo>
                  <a:lnTo>
                    <a:pt x="3405" y="1727"/>
                  </a:lnTo>
                  <a:lnTo>
                    <a:pt x="3403" y="1727"/>
                  </a:lnTo>
                  <a:lnTo>
                    <a:pt x="3401" y="1727"/>
                  </a:lnTo>
                  <a:lnTo>
                    <a:pt x="3399" y="1727"/>
                  </a:lnTo>
                  <a:lnTo>
                    <a:pt x="3397" y="1727"/>
                  </a:lnTo>
                  <a:lnTo>
                    <a:pt x="3395" y="1727"/>
                  </a:lnTo>
                  <a:lnTo>
                    <a:pt x="3391" y="1727"/>
                  </a:lnTo>
                  <a:lnTo>
                    <a:pt x="3389" y="1727"/>
                  </a:lnTo>
                  <a:lnTo>
                    <a:pt x="3387" y="1727"/>
                  </a:lnTo>
                  <a:lnTo>
                    <a:pt x="3385" y="1727"/>
                  </a:lnTo>
                  <a:lnTo>
                    <a:pt x="3383" y="1727"/>
                  </a:lnTo>
                  <a:lnTo>
                    <a:pt x="3379" y="1727"/>
                  </a:lnTo>
                  <a:lnTo>
                    <a:pt x="3377" y="1727"/>
                  </a:lnTo>
                  <a:lnTo>
                    <a:pt x="3376" y="1727"/>
                  </a:lnTo>
                  <a:lnTo>
                    <a:pt x="3374" y="1727"/>
                  </a:lnTo>
                  <a:lnTo>
                    <a:pt x="3370" y="1727"/>
                  </a:lnTo>
                  <a:lnTo>
                    <a:pt x="3368" y="1727"/>
                  </a:lnTo>
                  <a:lnTo>
                    <a:pt x="3364" y="1727"/>
                  </a:lnTo>
                  <a:lnTo>
                    <a:pt x="3360" y="1727"/>
                  </a:lnTo>
                  <a:lnTo>
                    <a:pt x="3356" y="1721"/>
                  </a:lnTo>
                  <a:lnTo>
                    <a:pt x="3358" y="1719"/>
                  </a:lnTo>
                  <a:lnTo>
                    <a:pt x="3358" y="1718"/>
                  </a:lnTo>
                  <a:lnTo>
                    <a:pt x="3358" y="1716"/>
                  </a:lnTo>
                  <a:lnTo>
                    <a:pt x="3360" y="1714"/>
                  </a:lnTo>
                  <a:lnTo>
                    <a:pt x="3362" y="1710"/>
                  </a:lnTo>
                  <a:lnTo>
                    <a:pt x="3362" y="1708"/>
                  </a:lnTo>
                  <a:lnTo>
                    <a:pt x="3360" y="1706"/>
                  </a:lnTo>
                  <a:lnTo>
                    <a:pt x="3360" y="1704"/>
                  </a:lnTo>
                  <a:lnTo>
                    <a:pt x="3360" y="1702"/>
                  </a:lnTo>
                  <a:lnTo>
                    <a:pt x="3360" y="1700"/>
                  </a:lnTo>
                  <a:lnTo>
                    <a:pt x="3362" y="1698"/>
                  </a:lnTo>
                  <a:lnTo>
                    <a:pt x="3362" y="1694"/>
                  </a:lnTo>
                  <a:lnTo>
                    <a:pt x="3360" y="1694"/>
                  </a:lnTo>
                  <a:lnTo>
                    <a:pt x="3358" y="1694"/>
                  </a:lnTo>
                  <a:lnTo>
                    <a:pt x="3356" y="1694"/>
                  </a:lnTo>
                  <a:lnTo>
                    <a:pt x="3354" y="1692"/>
                  </a:lnTo>
                  <a:lnTo>
                    <a:pt x="3354" y="1694"/>
                  </a:lnTo>
                  <a:lnTo>
                    <a:pt x="3352" y="1692"/>
                  </a:lnTo>
                  <a:lnTo>
                    <a:pt x="3350" y="1692"/>
                  </a:lnTo>
                  <a:lnTo>
                    <a:pt x="3348" y="1692"/>
                  </a:lnTo>
                  <a:lnTo>
                    <a:pt x="3345" y="1690"/>
                  </a:lnTo>
                  <a:lnTo>
                    <a:pt x="3343" y="1690"/>
                  </a:lnTo>
                  <a:lnTo>
                    <a:pt x="3341" y="1690"/>
                  </a:lnTo>
                  <a:lnTo>
                    <a:pt x="3339" y="1690"/>
                  </a:lnTo>
                  <a:lnTo>
                    <a:pt x="3335" y="1688"/>
                  </a:lnTo>
                  <a:lnTo>
                    <a:pt x="3329" y="1687"/>
                  </a:lnTo>
                  <a:lnTo>
                    <a:pt x="3327" y="1685"/>
                  </a:lnTo>
                  <a:lnTo>
                    <a:pt x="3327" y="1683"/>
                  </a:lnTo>
                  <a:lnTo>
                    <a:pt x="3327" y="1679"/>
                  </a:lnTo>
                  <a:lnTo>
                    <a:pt x="3329" y="1675"/>
                  </a:lnTo>
                  <a:lnTo>
                    <a:pt x="3329" y="1673"/>
                  </a:lnTo>
                  <a:lnTo>
                    <a:pt x="3331" y="1671"/>
                  </a:lnTo>
                  <a:lnTo>
                    <a:pt x="3333" y="1669"/>
                  </a:lnTo>
                  <a:lnTo>
                    <a:pt x="3333" y="1667"/>
                  </a:lnTo>
                  <a:lnTo>
                    <a:pt x="3333" y="1665"/>
                  </a:lnTo>
                  <a:lnTo>
                    <a:pt x="3333" y="1663"/>
                  </a:lnTo>
                  <a:lnTo>
                    <a:pt x="3333" y="1659"/>
                  </a:lnTo>
                  <a:lnTo>
                    <a:pt x="3331" y="1657"/>
                  </a:lnTo>
                  <a:lnTo>
                    <a:pt x="3331" y="1654"/>
                  </a:lnTo>
                  <a:lnTo>
                    <a:pt x="3329" y="1652"/>
                  </a:lnTo>
                  <a:lnTo>
                    <a:pt x="3327" y="1650"/>
                  </a:lnTo>
                  <a:lnTo>
                    <a:pt x="3323" y="1648"/>
                  </a:lnTo>
                  <a:lnTo>
                    <a:pt x="3319" y="1648"/>
                  </a:lnTo>
                  <a:lnTo>
                    <a:pt x="3319" y="1646"/>
                  </a:lnTo>
                  <a:lnTo>
                    <a:pt x="3319" y="1644"/>
                  </a:lnTo>
                  <a:lnTo>
                    <a:pt x="3319" y="1642"/>
                  </a:lnTo>
                  <a:lnTo>
                    <a:pt x="3317" y="1638"/>
                  </a:lnTo>
                  <a:lnTo>
                    <a:pt x="3319" y="1636"/>
                  </a:lnTo>
                  <a:lnTo>
                    <a:pt x="3321" y="1634"/>
                  </a:lnTo>
                  <a:lnTo>
                    <a:pt x="3323" y="1634"/>
                  </a:lnTo>
                  <a:lnTo>
                    <a:pt x="3327" y="1632"/>
                  </a:lnTo>
                  <a:lnTo>
                    <a:pt x="3329" y="1632"/>
                  </a:lnTo>
                  <a:lnTo>
                    <a:pt x="3333" y="1630"/>
                  </a:lnTo>
                  <a:lnTo>
                    <a:pt x="3337" y="1628"/>
                  </a:lnTo>
                  <a:lnTo>
                    <a:pt x="3341" y="1628"/>
                  </a:lnTo>
                  <a:lnTo>
                    <a:pt x="3343" y="1626"/>
                  </a:lnTo>
                  <a:lnTo>
                    <a:pt x="3345" y="1625"/>
                  </a:lnTo>
                  <a:lnTo>
                    <a:pt x="3345" y="1623"/>
                  </a:lnTo>
                  <a:lnTo>
                    <a:pt x="3345" y="1619"/>
                  </a:lnTo>
                  <a:lnTo>
                    <a:pt x="3343" y="1617"/>
                  </a:lnTo>
                  <a:lnTo>
                    <a:pt x="3343" y="1615"/>
                  </a:lnTo>
                  <a:lnTo>
                    <a:pt x="3343" y="1611"/>
                  </a:lnTo>
                  <a:lnTo>
                    <a:pt x="3345" y="1609"/>
                  </a:lnTo>
                  <a:lnTo>
                    <a:pt x="3346" y="1605"/>
                  </a:lnTo>
                  <a:lnTo>
                    <a:pt x="3348" y="1603"/>
                  </a:lnTo>
                  <a:lnTo>
                    <a:pt x="3352" y="1601"/>
                  </a:lnTo>
                  <a:lnTo>
                    <a:pt x="3354" y="1597"/>
                  </a:lnTo>
                  <a:lnTo>
                    <a:pt x="3358" y="1597"/>
                  </a:lnTo>
                  <a:lnTo>
                    <a:pt x="3360" y="1595"/>
                  </a:lnTo>
                  <a:lnTo>
                    <a:pt x="3362" y="1595"/>
                  </a:lnTo>
                  <a:lnTo>
                    <a:pt x="3366" y="1593"/>
                  </a:lnTo>
                  <a:lnTo>
                    <a:pt x="3368" y="1592"/>
                  </a:lnTo>
                  <a:lnTo>
                    <a:pt x="3370" y="1588"/>
                  </a:lnTo>
                  <a:lnTo>
                    <a:pt x="3370" y="1586"/>
                  </a:lnTo>
                  <a:lnTo>
                    <a:pt x="3370" y="1584"/>
                  </a:lnTo>
                  <a:lnTo>
                    <a:pt x="3372" y="1582"/>
                  </a:lnTo>
                  <a:lnTo>
                    <a:pt x="3372" y="1580"/>
                  </a:lnTo>
                  <a:lnTo>
                    <a:pt x="3372" y="1578"/>
                  </a:lnTo>
                  <a:lnTo>
                    <a:pt x="3372" y="1576"/>
                  </a:lnTo>
                  <a:lnTo>
                    <a:pt x="3372" y="1572"/>
                  </a:lnTo>
                  <a:lnTo>
                    <a:pt x="3372" y="1570"/>
                  </a:lnTo>
                  <a:lnTo>
                    <a:pt x="3374" y="1566"/>
                  </a:lnTo>
                  <a:lnTo>
                    <a:pt x="3376" y="1566"/>
                  </a:lnTo>
                  <a:lnTo>
                    <a:pt x="3376" y="1564"/>
                  </a:lnTo>
                  <a:lnTo>
                    <a:pt x="3377" y="1564"/>
                  </a:lnTo>
                  <a:lnTo>
                    <a:pt x="3379" y="1562"/>
                  </a:lnTo>
                  <a:lnTo>
                    <a:pt x="3381" y="1561"/>
                  </a:lnTo>
                  <a:lnTo>
                    <a:pt x="3381" y="1559"/>
                  </a:lnTo>
                  <a:lnTo>
                    <a:pt x="3383" y="1557"/>
                  </a:lnTo>
                  <a:lnTo>
                    <a:pt x="3383" y="1555"/>
                  </a:lnTo>
                  <a:lnTo>
                    <a:pt x="3385" y="1553"/>
                  </a:lnTo>
                  <a:lnTo>
                    <a:pt x="3385" y="1549"/>
                  </a:lnTo>
                  <a:lnTo>
                    <a:pt x="3385" y="1547"/>
                  </a:lnTo>
                  <a:lnTo>
                    <a:pt x="3383" y="1545"/>
                  </a:lnTo>
                  <a:lnTo>
                    <a:pt x="3381" y="1543"/>
                  </a:lnTo>
                  <a:lnTo>
                    <a:pt x="3381" y="1541"/>
                  </a:lnTo>
                  <a:lnTo>
                    <a:pt x="3377" y="1539"/>
                  </a:lnTo>
                  <a:lnTo>
                    <a:pt x="3376" y="1537"/>
                  </a:lnTo>
                  <a:lnTo>
                    <a:pt x="3376" y="1535"/>
                  </a:lnTo>
                  <a:lnTo>
                    <a:pt x="3374" y="1533"/>
                  </a:lnTo>
                  <a:lnTo>
                    <a:pt x="3374" y="1531"/>
                  </a:lnTo>
                  <a:lnTo>
                    <a:pt x="3372" y="1530"/>
                  </a:lnTo>
                  <a:lnTo>
                    <a:pt x="3372" y="1528"/>
                  </a:lnTo>
                  <a:lnTo>
                    <a:pt x="3368" y="1526"/>
                  </a:lnTo>
                  <a:lnTo>
                    <a:pt x="3366" y="1524"/>
                  </a:lnTo>
                  <a:lnTo>
                    <a:pt x="3362" y="1522"/>
                  </a:lnTo>
                  <a:lnTo>
                    <a:pt x="3360" y="1518"/>
                  </a:lnTo>
                  <a:lnTo>
                    <a:pt x="3358" y="1516"/>
                  </a:lnTo>
                  <a:lnTo>
                    <a:pt x="3356" y="1516"/>
                  </a:lnTo>
                  <a:lnTo>
                    <a:pt x="3354" y="1516"/>
                  </a:lnTo>
                  <a:lnTo>
                    <a:pt x="3352" y="1518"/>
                  </a:lnTo>
                  <a:lnTo>
                    <a:pt x="3350" y="1518"/>
                  </a:lnTo>
                  <a:lnTo>
                    <a:pt x="3348" y="1516"/>
                  </a:lnTo>
                  <a:lnTo>
                    <a:pt x="3346" y="1514"/>
                  </a:lnTo>
                  <a:lnTo>
                    <a:pt x="3345" y="1512"/>
                  </a:lnTo>
                  <a:lnTo>
                    <a:pt x="3343" y="1510"/>
                  </a:lnTo>
                  <a:lnTo>
                    <a:pt x="3343" y="1506"/>
                  </a:lnTo>
                  <a:lnTo>
                    <a:pt x="3341" y="1504"/>
                  </a:lnTo>
                  <a:lnTo>
                    <a:pt x="3337" y="1502"/>
                  </a:lnTo>
                  <a:lnTo>
                    <a:pt x="3335" y="1500"/>
                  </a:lnTo>
                  <a:lnTo>
                    <a:pt x="3333" y="1500"/>
                  </a:lnTo>
                  <a:lnTo>
                    <a:pt x="3329" y="1499"/>
                  </a:lnTo>
                  <a:lnTo>
                    <a:pt x="3327" y="1497"/>
                  </a:lnTo>
                  <a:lnTo>
                    <a:pt x="3325" y="1495"/>
                  </a:lnTo>
                  <a:lnTo>
                    <a:pt x="3323" y="1493"/>
                  </a:lnTo>
                  <a:lnTo>
                    <a:pt x="3323" y="1491"/>
                  </a:lnTo>
                  <a:lnTo>
                    <a:pt x="3315" y="1473"/>
                  </a:lnTo>
                  <a:lnTo>
                    <a:pt x="3317" y="1473"/>
                  </a:lnTo>
                  <a:lnTo>
                    <a:pt x="3319" y="1473"/>
                  </a:lnTo>
                  <a:lnTo>
                    <a:pt x="3321" y="1473"/>
                  </a:lnTo>
                  <a:lnTo>
                    <a:pt x="3323" y="1473"/>
                  </a:lnTo>
                  <a:lnTo>
                    <a:pt x="3325" y="1475"/>
                  </a:lnTo>
                  <a:lnTo>
                    <a:pt x="3327" y="1477"/>
                  </a:lnTo>
                  <a:lnTo>
                    <a:pt x="3329" y="1477"/>
                  </a:lnTo>
                  <a:lnTo>
                    <a:pt x="3331" y="1477"/>
                  </a:lnTo>
                  <a:lnTo>
                    <a:pt x="3337" y="1477"/>
                  </a:lnTo>
                  <a:lnTo>
                    <a:pt x="3339" y="1477"/>
                  </a:lnTo>
                  <a:lnTo>
                    <a:pt x="3341" y="1477"/>
                  </a:lnTo>
                  <a:lnTo>
                    <a:pt x="3343" y="1477"/>
                  </a:lnTo>
                  <a:lnTo>
                    <a:pt x="3345" y="1477"/>
                  </a:lnTo>
                  <a:lnTo>
                    <a:pt x="3346" y="1477"/>
                  </a:lnTo>
                  <a:lnTo>
                    <a:pt x="3348" y="1477"/>
                  </a:lnTo>
                  <a:lnTo>
                    <a:pt x="3350" y="1479"/>
                  </a:lnTo>
                  <a:lnTo>
                    <a:pt x="3356" y="1481"/>
                  </a:lnTo>
                  <a:lnTo>
                    <a:pt x="3358" y="1483"/>
                  </a:lnTo>
                  <a:lnTo>
                    <a:pt x="3360" y="1481"/>
                  </a:lnTo>
                  <a:lnTo>
                    <a:pt x="3362" y="1479"/>
                  </a:lnTo>
                  <a:lnTo>
                    <a:pt x="3364" y="1477"/>
                  </a:lnTo>
                  <a:lnTo>
                    <a:pt x="3366" y="1477"/>
                  </a:lnTo>
                  <a:lnTo>
                    <a:pt x="3366" y="1475"/>
                  </a:lnTo>
                  <a:lnTo>
                    <a:pt x="3368" y="1475"/>
                  </a:lnTo>
                  <a:lnTo>
                    <a:pt x="3368" y="1473"/>
                  </a:lnTo>
                  <a:lnTo>
                    <a:pt x="3368" y="1471"/>
                  </a:lnTo>
                  <a:lnTo>
                    <a:pt x="3370" y="1471"/>
                  </a:lnTo>
                  <a:lnTo>
                    <a:pt x="3372" y="1471"/>
                  </a:lnTo>
                  <a:lnTo>
                    <a:pt x="3374" y="1469"/>
                  </a:lnTo>
                  <a:lnTo>
                    <a:pt x="3374" y="1471"/>
                  </a:lnTo>
                  <a:lnTo>
                    <a:pt x="3376" y="1471"/>
                  </a:lnTo>
                  <a:lnTo>
                    <a:pt x="3377" y="1473"/>
                  </a:lnTo>
                  <a:lnTo>
                    <a:pt x="3379" y="1475"/>
                  </a:lnTo>
                  <a:lnTo>
                    <a:pt x="3381" y="1475"/>
                  </a:lnTo>
                  <a:lnTo>
                    <a:pt x="3381" y="1477"/>
                  </a:lnTo>
                  <a:lnTo>
                    <a:pt x="3383" y="1477"/>
                  </a:lnTo>
                  <a:lnTo>
                    <a:pt x="3385" y="1479"/>
                  </a:lnTo>
                  <a:lnTo>
                    <a:pt x="3387" y="1479"/>
                  </a:lnTo>
                  <a:lnTo>
                    <a:pt x="3389" y="1481"/>
                  </a:lnTo>
                  <a:lnTo>
                    <a:pt x="3391" y="1481"/>
                  </a:lnTo>
                  <a:lnTo>
                    <a:pt x="3393" y="1483"/>
                  </a:lnTo>
                  <a:lnTo>
                    <a:pt x="3395" y="1483"/>
                  </a:lnTo>
                  <a:lnTo>
                    <a:pt x="3397" y="1485"/>
                  </a:lnTo>
                  <a:lnTo>
                    <a:pt x="3399" y="1485"/>
                  </a:lnTo>
                  <a:lnTo>
                    <a:pt x="3399" y="1487"/>
                  </a:lnTo>
                  <a:lnTo>
                    <a:pt x="3401" y="1487"/>
                  </a:lnTo>
                  <a:lnTo>
                    <a:pt x="3401" y="1489"/>
                  </a:lnTo>
                  <a:lnTo>
                    <a:pt x="3403" y="1491"/>
                  </a:lnTo>
                  <a:lnTo>
                    <a:pt x="3403" y="1493"/>
                  </a:lnTo>
                  <a:lnTo>
                    <a:pt x="3403" y="1495"/>
                  </a:lnTo>
                  <a:lnTo>
                    <a:pt x="3403" y="1497"/>
                  </a:lnTo>
                  <a:lnTo>
                    <a:pt x="3405" y="1497"/>
                  </a:lnTo>
                  <a:lnTo>
                    <a:pt x="3407" y="1499"/>
                  </a:lnTo>
                  <a:lnTo>
                    <a:pt x="3408" y="1499"/>
                  </a:lnTo>
                  <a:lnTo>
                    <a:pt x="3408" y="1500"/>
                  </a:lnTo>
                  <a:lnTo>
                    <a:pt x="3408" y="1502"/>
                  </a:lnTo>
                  <a:lnTo>
                    <a:pt x="3410" y="1502"/>
                  </a:lnTo>
                  <a:lnTo>
                    <a:pt x="3412" y="1502"/>
                  </a:lnTo>
                  <a:lnTo>
                    <a:pt x="3414" y="1502"/>
                  </a:lnTo>
                  <a:lnTo>
                    <a:pt x="3414" y="1500"/>
                  </a:lnTo>
                  <a:lnTo>
                    <a:pt x="3416" y="1500"/>
                  </a:lnTo>
                  <a:lnTo>
                    <a:pt x="3418" y="1500"/>
                  </a:lnTo>
                  <a:lnTo>
                    <a:pt x="3420" y="1500"/>
                  </a:lnTo>
                  <a:lnTo>
                    <a:pt x="3422" y="1502"/>
                  </a:lnTo>
                  <a:lnTo>
                    <a:pt x="3422" y="1504"/>
                  </a:lnTo>
                  <a:lnTo>
                    <a:pt x="3422" y="1506"/>
                  </a:lnTo>
                  <a:lnTo>
                    <a:pt x="3436" y="1506"/>
                  </a:lnTo>
                  <a:lnTo>
                    <a:pt x="3438" y="1506"/>
                  </a:lnTo>
                  <a:lnTo>
                    <a:pt x="3439" y="1506"/>
                  </a:lnTo>
                  <a:lnTo>
                    <a:pt x="3439" y="1504"/>
                  </a:lnTo>
                  <a:lnTo>
                    <a:pt x="3441" y="1506"/>
                  </a:lnTo>
                  <a:lnTo>
                    <a:pt x="3445" y="1504"/>
                  </a:lnTo>
                  <a:lnTo>
                    <a:pt x="3447" y="1504"/>
                  </a:lnTo>
                  <a:lnTo>
                    <a:pt x="3453" y="1502"/>
                  </a:lnTo>
                  <a:lnTo>
                    <a:pt x="3455" y="1502"/>
                  </a:lnTo>
                  <a:lnTo>
                    <a:pt x="3457" y="1502"/>
                  </a:lnTo>
                  <a:lnTo>
                    <a:pt x="3457" y="1500"/>
                  </a:lnTo>
                  <a:lnTo>
                    <a:pt x="3459" y="1499"/>
                  </a:lnTo>
                  <a:lnTo>
                    <a:pt x="3461" y="1499"/>
                  </a:lnTo>
                  <a:lnTo>
                    <a:pt x="3463" y="1499"/>
                  </a:lnTo>
                  <a:lnTo>
                    <a:pt x="3465" y="1499"/>
                  </a:lnTo>
                  <a:lnTo>
                    <a:pt x="3467" y="1497"/>
                  </a:lnTo>
                  <a:lnTo>
                    <a:pt x="3469" y="1497"/>
                  </a:lnTo>
                  <a:lnTo>
                    <a:pt x="3469" y="1495"/>
                  </a:lnTo>
                  <a:lnTo>
                    <a:pt x="3470" y="1495"/>
                  </a:lnTo>
                  <a:lnTo>
                    <a:pt x="3472" y="1497"/>
                  </a:lnTo>
                  <a:lnTo>
                    <a:pt x="3474" y="1497"/>
                  </a:lnTo>
                  <a:lnTo>
                    <a:pt x="3474" y="1500"/>
                  </a:lnTo>
                  <a:lnTo>
                    <a:pt x="3474" y="1502"/>
                  </a:lnTo>
                  <a:lnTo>
                    <a:pt x="3472" y="1502"/>
                  </a:lnTo>
                  <a:lnTo>
                    <a:pt x="3472" y="1504"/>
                  </a:lnTo>
                  <a:lnTo>
                    <a:pt x="3474" y="1506"/>
                  </a:lnTo>
                  <a:lnTo>
                    <a:pt x="3474" y="1508"/>
                  </a:lnTo>
                  <a:lnTo>
                    <a:pt x="3476" y="1508"/>
                  </a:lnTo>
                  <a:lnTo>
                    <a:pt x="3478" y="1508"/>
                  </a:lnTo>
                  <a:lnTo>
                    <a:pt x="3482" y="1508"/>
                  </a:lnTo>
                  <a:lnTo>
                    <a:pt x="3484" y="1508"/>
                  </a:lnTo>
                  <a:lnTo>
                    <a:pt x="3488" y="1508"/>
                  </a:lnTo>
                  <a:lnTo>
                    <a:pt x="3492" y="1510"/>
                  </a:lnTo>
                  <a:lnTo>
                    <a:pt x="3494" y="1512"/>
                  </a:lnTo>
                  <a:lnTo>
                    <a:pt x="3494" y="1514"/>
                  </a:lnTo>
                  <a:lnTo>
                    <a:pt x="3500" y="1510"/>
                  </a:lnTo>
                  <a:lnTo>
                    <a:pt x="3501" y="1508"/>
                  </a:lnTo>
                  <a:lnTo>
                    <a:pt x="3503" y="1506"/>
                  </a:lnTo>
                  <a:lnTo>
                    <a:pt x="3505" y="1506"/>
                  </a:lnTo>
                  <a:lnTo>
                    <a:pt x="3507" y="1504"/>
                  </a:lnTo>
                  <a:lnTo>
                    <a:pt x="3507" y="1502"/>
                  </a:lnTo>
                  <a:lnTo>
                    <a:pt x="3507" y="1500"/>
                  </a:lnTo>
                  <a:lnTo>
                    <a:pt x="3509" y="1500"/>
                  </a:lnTo>
                  <a:lnTo>
                    <a:pt x="3509" y="1499"/>
                  </a:lnTo>
                  <a:lnTo>
                    <a:pt x="3511" y="1499"/>
                  </a:lnTo>
                  <a:lnTo>
                    <a:pt x="3513" y="1499"/>
                  </a:lnTo>
                  <a:lnTo>
                    <a:pt x="3515" y="1497"/>
                  </a:lnTo>
                  <a:lnTo>
                    <a:pt x="3515" y="1495"/>
                  </a:lnTo>
                  <a:lnTo>
                    <a:pt x="3517" y="1495"/>
                  </a:lnTo>
                  <a:lnTo>
                    <a:pt x="3517" y="1493"/>
                  </a:lnTo>
                  <a:lnTo>
                    <a:pt x="3519" y="1493"/>
                  </a:lnTo>
                  <a:lnTo>
                    <a:pt x="3519" y="1491"/>
                  </a:lnTo>
                  <a:lnTo>
                    <a:pt x="3519" y="1489"/>
                  </a:lnTo>
                  <a:lnTo>
                    <a:pt x="3521" y="1489"/>
                  </a:lnTo>
                  <a:lnTo>
                    <a:pt x="3521" y="1487"/>
                  </a:lnTo>
                  <a:lnTo>
                    <a:pt x="3521" y="1485"/>
                  </a:lnTo>
                  <a:lnTo>
                    <a:pt x="3521" y="1483"/>
                  </a:lnTo>
                  <a:lnTo>
                    <a:pt x="3519" y="1483"/>
                  </a:lnTo>
                  <a:lnTo>
                    <a:pt x="3521" y="1481"/>
                  </a:lnTo>
                  <a:lnTo>
                    <a:pt x="3521" y="1479"/>
                  </a:lnTo>
                  <a:lnTo>
                    <a:pt x="3523" y="1479"/>
                  </a:lnTo>
                  <a:lnTo>
                    <a:pt x="3525" y="1479"/>
                  </a:lnTo>
                  <a:lnTo>
                    <a:pt x="3527" y="1477"/>
                  </a:lnTo>
                  <a:lnTo>
                    <a:pt x="3529" y="1477"/>
                  </a:lnTo>
                  <a:lnTo>
                    <a:pt x="3531" y="1477"/>
                  </a:lnTo>
                  <a:lnTo>
                    <a:pt x="3532" y="1477"/>
                  </a:lnTo>
                  <a:lnTo>
                    <a:pt x="3534" y="1475"/>
                  </a:lnTo>
                  <a:lnTo>
                    <a:pt x="3536" y="1475"/>
                  </a:lnTo>
                  <a:lnTo>
                    <a:pt x="3538" y="1473"/>
                  </a:lnTo>
                  <a:lnTo>
                    <a:pt x="3540" y="1473"/>
                  </a:lnTo>
                  <a:lnTo>
                    <a:pt x="3542" y="1473"/>
                  </a:lnTo>
                  <a:lnTo>
                    <a:pt x="3544" y="1473"/>
                  </a:lnTo>
                  <a:lnTo>
                    <a:pt x="3546" y="1473"/>
                  </a:lnTo>
                  <a:lnTo>
                    <a:pt x="3548" y="1473"/>
                  </a:lnTo>
                  <a:lnTo>
                    <a:pt x="3550" y="1473"/>
                  </a:lnTo>
                  <a:lnTo>
                    <a:pt x="3552" y="1473"/>
                  </a:lnTo>
                  <a:lnTo>
                    <a:pt x="3554" y="1473"/>
                  </a:lnTo>
                  <a:lnTo>
                    <a:pt x="3556" y="1473"/>
                  </a:lnTo>
                  <a:lnTo>
                    <a:pt x="3558" y="1475"/>
                  </a:lnTo>
                  <a:lnTo>
                    <a:pt x="3562" y="1475"/>
                  </a:lnTo>
                  <a:lnTo>
                    <a:pt x="3563" y="1475"/>
                  </a:lnTo>
                  <a:lnTo>
                    <a:pt x="3565" y="1475"/>
                  </a:lnTo>
                  <a:lnTo>
                    <a:pt x="3567" y="1475"/>
                  </a:lnTo>
                  <a:lnTo>
                    <a:pt x="3569" y="1475"/>
                  </a:lnTo>
                  <a:lnTo>
                    <a:pt x="3571" y="1477"/>
                  </a:lnTo>
                  <a:lnTo>
                    <a:pt x="3573" y="1477"/>
                  </a:lnTo>
                  <a:lnTo>
                    <a:pt x="3575" y="1477"/>
                  </a:lnTo>
                  <a:lnTo>
                    <a:pt x="3575" y="1475"/>
                  </a:lnTo>
                  <a:lnTo>
                    <a:pt x="3577" y="1475"/>
                  </a:lnTo>
                  <a:lnTo>
                    <a:pt x="3581" y="1475"/>
                  </a:lnTo>
                  <a:lnTo>
                    <a:pt x="3583" y="1475"/>
                  </a:lnTo>
                  <a:lnTo>
                    <a:pt x="3585" y="1475"/>
                  </a:lnTo>
                  <a:lnTo>
                    <a:pt x="3587" y="1475"/>
                  </a:lnTo>
                  <a:lnTo>
                    <a:pt x="3589" y="1477"/>
                  </a:lnTo>
                  <a:lnTo>
                    <a:pt x="3591" y="1477"/>
                  </a:lnTo>
                  <a:lnTo>
                    <a:pt x="3593" y="1477"/>
                  </a:lnTo>
                  <a:lnTo>
                    <a:pt x="3594" y="1477"/>
                  </a:lnTo>
                  <a:lnTo>
                    <a:pt x="3594" y="1479"/>
                  </a:lnTo>
                  <a:lnTo>
                    <a:pt x="3596" y="1479"/>
                  </a:lnTo>
                  <a:lnTo>
                    <a:pt x="3598" y="1479"/>
                  </a:lnTo>
                  <a:lnTo>
                    <a:pt x="3600" y="1481"/>
                  </a:lnTo>
                  <a:lnTo>
                    <a:pt x="3602" y="1481"/>
                  </a:lnTo>
                  <a:lnTo>
                    <a:pt x="3604" y="1483"/>
                  </a:lnTo>
                  <a:lnTo>
                    <a:pt x="3606" y="1485"/>
                  </a:lnTo>
                  <a:lnTo>
                    <a:pt x="3608" y="1485"/>
                  </a:lnTo>
                  <a:lnTo>
                    <a:pt x="3610" y="1485"/>
                  </a:lnTo>
                  <a:lnTo>
                    <a:pt x="3610" y="1487"/>
                  </a:lnTo>
                  <a:lnTo>
                    <a:pt x="3612" y="1487"/>
                  </a:lnTo>
                  <a:lnTo>
                    <a:pt x="3612" y="1489"/>
                  </a:lnTo>
                  <a:lnTo>
                    <a:pt x="3614" y="1489"/>
                  </a:lnTo>
                  <a:lnTo>
                    <a:pt x="3616" y="1489"/>
                  </a:lnTo>
                  <a:lnTo>
                    <a:pt x="3618" y="1489"/>
                  </a:lnTo>
                  <a:lnTo>
                    <a:pt x="3618" y="1491"/>
                  </a:lnTo>
                  <a:lnTo>
                    <a:pt x="3620" y="1491"/>
                  </a:lnTo>
                  <a:lnTo>
                    <a:pt x="3622" y="1493"/>
                  </a:lnTo>
                  <a:lnTo>
                    <a:pt x="3624" y="1493"/>
                  </a:lnTo>
                  <a:lnTo>
                    <a:pt x="3626" y="1493"/>
                  </a:lnTo>
                  <a:lnTo>
                    <a:pt x="3627" y="1493"/>
                  </a:lnTo>
                  <a:lnTo>
                    <a:pt x="3629" y="1493"/>
                  </a:lnTo>
                  <a:lnTo>
                    <a:pt x="3633" y="1493"/>
                  </a:lnTo>
                  <a:lnTo>
                    <a:pt x="3635" y="1493"/>
                  </a:lnTo>
                  <a:lnTo>
                    <a:pt x="3635" y="1495"/>
                  </a:lnTo>
                  <a:lnTo>
                    <a:pt x="3637" y="1495"/>
                  </a:lnTo>
                  <a:lnTo>
                    <a:pt x="3639" y="1495"/>
                  </a:lnTo>
                  <a:lnTo>
                    <a:pt x="3641" y="1493"/>
                  </a:lnTo>
                  <a:lnTo>
                    <a:pt x="3645" y="1493"/>
                  </a:lnTo>
                  <a:lnTo>
                    <a:pt x="3647" y="1495"/>
                  </a:lnTo>
                  <a:lnTo>
                    <a:pt x="3649" y="1495"/>
                  </a:lnTo>
                  <a:lnTo>
                    <a:pt x="3651" y="1495"/>
                  </a:lnTo>
                  <a:lnTo>
                    <a:pt x="3649" y="1499"/>
                  </a:lnTo>
                  <a:lnTo>
                    <a:pt x="3649" y="1504"/>
                  </a:lnTo>
                  <a:lnTo>
                    <a:pt x="3649" y="1506"/>
                  </a:lnTo>
                  <a:lnTo>
                    <a:pt x="3649" y="1510"/>
                  </a:lnTo>
                  <a:lnTo>
                    <a:pt x="3649" y="1514"/>
                  </a:lnTo>
                  <a:lnTo>
                    <a:pt x="3651" y="1518"/>
                  </a:lnTo>
                  <a:lnTo>
                    <a:pt x="3653" y="1522"/>
                  </a:lnTo>
                  <a:lnTo>
                    <a:pt x="3653" y="1524"/>
                  </a:lnTo>
                  <a:lnTo>
                    <a:pt x="3655" y="1524"/>
                  </a:lnTo>
                  <a:lnTo>
                    <a:pt x="3655" y="1530"/>
                  </a:lnTo>
                  <a:lnTo>
                    <a:pt x="3657" y="1530"/>
                  </a:lnTo>
                  <a:lnTo>
                    <a:pt x="3662" y="1526"/>
                  </a:lnTo>
                  <a:lnTo>
                    <a:pt x="3664" y="1526"/>
                  </a:lnTo>
                  <a:lnTo>
                    <a:pt x="3666" y="1524"/>
                  </a:lnTo>
                  <a:lnTo>
                    <a:pt x="3668" y="1524"/>
                  </a:lnTo>
                  <a:lnTo>
                    <a:pt x="3668" y="1522"/>
                  </a:lnTo>
                  <a:lnTo>
                    <a:pt x="3672" y="1520"/>
                  </a:lnTo>
                  <a:lnTo>
                    <a:pt x="3676" y="1518"/>
                  </a:lnTo>
                  <a:lnTo>
                    <a:pt x="3678" y="1514"/>
                  </a:lnTo>
                  <a:lnTo>
                    <a:pt x="3680" y="1514"/>
                  </a:lnTo>
                  <a:lnTo>
                    <a:pt x="3680" y="1512"/>
                  </a:lnTo>
                  <a:lnTo>
                    <a:pt x="3680" y="1510"/>
                  </a:lnTo>
                  <a:lnTo>
                    <a:pt x="3682" y="1506"/>
                  </a:lnTo>
                  <a:lnTo>
                    <a:pt x="3684" y="1504"/>
                  </a:lnTo>
                  <a:lnTo>
                    <a:pt x="3686" y="1504"/>
                  </a:lnTo>
                  <a:lnTo>
                    <a:pt x="3688" y="1502"/>
                  </a:lnTo>
                  <a:lnTo>
                    <a:pt x="3688" y="1500"/>
                  </a:lnTo>
                  <a:lnTo>
                    <a:pt x="3691" y="1499"/>
                  </a:lnTo>
                  <a:lnTo>
                    <a:pt x="3693" y="1497"/>
                  </a:lnTo>
                  <a:lnTo>
                    <a:pt x="3693" y="1495"/>
                  </a:lnTo>
                  <a:lnTo>
                    <a:pt x="3691" y="1493"/>
                  </a:lnTo>
                  <a:lnTo>
                    <a:pt x="3689" y="1493"/>
                  </a:lnTo>
                  <a:lnTo>
                    <a:pt x="3689" y="1489"/>
                  </a:lnTo>
                  <a:lnTo>
                    <a:pt x="3688" y="1487"/>
                  </a:lnTo>
                  <a:lnTo>
                    <a:pt x="3688" y="1485"/>
                  </a:lnTo>
                  <a:lnTo>
                    <a:pt x="3689" y="1483"/>
                  </a:lnTo>
                  <a:lnTo>
                    <a:pt x="3689" y="1481"/>
                  </a:lnTo>
                  <a:lnTo>
                    <a:pt x="3691" y="1481"/>
                  </a:lnTo>
                  <a:lnTo>
                    <a:pt x="3693" y="1479"/>
                  </a:lnTo>
                  <a:lnTo>
                    <a:pt x="3695" y="1477"/>
                  </a:lnTo>
                  <a:lnTo>
                    <a:pt x="3695" y="1475"/>
                  </a:lnTo>
                  <a:lnTo>
                    <a:pt x="3697" y="1473"/>
                  </a:lnTo>
                  <a:lnTo>
                    <a:pt x="3697" y="1471"/>
                  </a:lnTo>
                  <a:lnTo>
                    <a:pt x="3697" y="1469"/>
                  </a:lnTo>
                  <a:lnTo>
                    <a:pt x="3695" y="1468"/>
                  </a:lnTo>
                  <a:lnTo>
                    <a:pt x="3697" y="1468"/>
                  </a:lnTo>
                  <a:lnTo>
                    <a:pt x="3697" y="1466"/>
                  </a:lnTo>
                  <a:lnTo>
                    <a:pt x="3701" y="1464"/>
                  </a:lnTo>
                  <a:lnTo>
                    <a:pt x="3703" y="1464"/>
                  </a:lnTo>
                  <a:lnTo>
                    <a:pt x="3705" y="1464"/>
                  </a:lnTo>
                  <a:lnTo>
                    <a:pt x="3707" y="1464"/>
                  </a:lnTo>
                  <a:lnTo>
                    <a:pt x="3709" y="1466"/>
                  </a:lnTo>
                  <a:lnTo>
                    <a:pt x="3711" y="1468"/>
                  </a:lnTo>
                  <a:lnTo>
                    <a:pt x="3709" y="1440"/>
                  </a:lnTo>
                  <a:lnTo>
                    <a:pt x="3713" y="1440"/>
                  </a:lnTo>
                  <a:lnTo>
                    <a:pt x="3715" y="1440"/>
                  </a:lnTo>
                  <a:lnTo>
                    <a:pt x="3717" y="1440"/>
                  </a:lnTo>
                  <a:lnTo>
                    <a:pt x="3719" y="1440"/>
                  </a:lnTo>
                  <a:lnTo>
                    <a:pt x="3720" y="1440"/>
                  </a:lnTo>
                  <a:lnTo>
                    <a:pt x="3724" y="1438"/>
                  </a:lnTo>
                  <a:lnTo>
                    <a:pt x="3728" y="1438"/>
                  </a:lnTo>
                  <a:lnTo>
                    <a:pt x="3728" y="1440"/>
                  </a:lnTo>
                  <a:close/>
                  <a:moveTo>
                    <a:pt x="901" y="10"/>
                  </a:moveTo>
                  <a:lnTo>
                    <a:pt x="903" y="12"/>
                  </a:lnTo>
                  <a:lnTo>
                    <a:pt x="905" y="10"/>
                  </a:lnTo>
                  <a:lnTo>
                    <a:pt x="905" y="12"/>
                  </a:lnTo>
                  <a:lnTo>
                    <a:pt x="907" y="12"/>
                  </a:lnTo>
                  <a:lnTo>
                    <a:pt x="909" y="14"/>
                  </a:lnTo>
                  <a:lnTo>
                    <a:pt x="911" y="14"/>
                  </a:lnTo>
                  <a:lnTo>
                    <a:pt x="914" y="14"/>
                  </a:lnTo>
                  <a:lnTo>
                    <a:pt x="916" y="14"/>
                  </a:lnTo>
                  <a:lnTo>
                    <a:pt x="918" y="14"/>
                  </a:lnTo>
                  <a:lnTo>
                    <a:pt x="920" y="16"/>
                  </a:lnTo>
                  <a:lnTo>
                    <a:pt x="924" y="16"/>
                  </a:lnTo>
                  <a:lnTo>
                    <a:pt x="924" y="18"/>
                  </a:lnTo>
                  <a:lnTo>
                    <a:pt x="926" y="18"/>
                  </a:lnTo>
                  <a:lnTo>
                    <a:pt x="928" y="20"/>
                  </a:lnTo>
                  <a:lnTo>
                    <a:pt x="930" y="20"/>
                  </a:lnTo>
                  <a:lnTo>
                    <a:pt x="932" y="20"/>
                  </a:lnTo>
                  <a:lnTo>
                    <a:pt x="932" y="22"/>
                  </a:lnTo>
                  <a:lnTo>
                    <a:pt x="934" y="22"/>
                  </a:lnTo>
                  <a:lnTo>
                    <a:pt x="936" y="24"/>
                  </a:lnTo>
                  <a:lnTo>
                    <a:pt x="938" y="24"/>
                  </a:lnTo>
                  <a:lnTo>
                    <a:pt x="942" y="24"/>
                  </a:lnTo>
                  <a:lnTo>
                    <a:pt x="945" y="24"/>
                  </a:lnTo>
                  <a:lnTo>
                    <a:pt x="947" y="26"/>
                  </a:lnTo>
                  <a:lnTo>
                    <a:pt x="947" y="27"/>
                  </a:lnTo>
                  <a:lnTo>
                    <a:pt x="947" y="29"/>
                  </a:lnTo>
                  <a:lnTo>
                    <a:pt x="947" y="31"/>
                  </a:lnTo>
                  <a:lnTo>
                    <a:pt x="947" y="33"/>
                  </a:lnTo>
                  <a:lnTo>
                    <a:pt x="949" y="33"/>
                  </a:lnTo>
                  <a:lnTo>
                    <a:pt x="951" y="33"/>
                  </a:lnTo>
                  <a:lnTo>
                    <a:pt x="951" y="35"/>
                  </a:lnTo>
                  <a:lnTo>
                    <a:pt x="953" y="35"/>
                  </a:lnTo>
                  <a:lnTo>
                    <a:pt x="953" y="37"/>
                  </a:lnTo>
                  <a:lnTo>
                    <a:pt x="955" y="37"/>
                  </a:lnTo>
                  <a:lnTo>
                    <a:pt x="957" y="37"/>
                  </a:lnTo>
                  <a:lnTo>
                    <a:pt x="959" y="37"/>
                  </a:lnTo>
                  <a:lnTo>
                    <a:pt x="961" y="41"/>
                  </a:lnTo>
                  <a:lnTo>
                    <a:pt x="963" y="41"/>
                  </a:lnTo>
                  <a:lnTo>
                    <a:pt x="965" y="41"/>
                  </a:lnTo>
                  <a:lnTo>
                    <a:pt x="969" y="41"/>
                  </a:lnTo>
                  <a:lnTo>
                    <a:pt x="971" y="39"/>
                  </a:lnTo>
                  <a:lnTo>
                    <a:pt x="971" y="41"/>
                  </a:lnTo>
                  <a:lnTo>
                    <a:pt x="973" y="41"/>
                  </a:lnTo>
                  <a:lnTo>
                    <a:pt x="974" y="41"/>
                  </a:lnTo>
                  <a:lnTo>
                    <a:pt x="976" y="43"/>
                  </a:lnTo>
                  <a:lnTo>
                    <a:pt x="978" y="43"/>
                  </a:lnTo>
                  <a:lnTo>
                    <a:pt x="980" y="43"/>
                  </a:lnTo>
                  <a:lnTo>
                    <a:pt x="982" y="43"/>
                  </a:lnTo>
                  <a:lnTo>
                    <a:pt x="984" y="43"/>
                  </a:lnTo>
                  <a:lnTo>
                    <a:pt x="988" y="41"/>
                  </a:lnTo>
                  <a:lnTo>
                    <a:pt x="990" y="41"/>
                  </a:lnTo>
                  <a:lnTo>
                    <a:pt x="992" y="41"/>
                  </a:lnTo>
                  <a:lnTo>
                    <a:pt x="994" y="41"/>
                  </a:lnTo>
                  <a:lnTo>
                    <a:pt x="998" y="41"/>
                  </a:lnTo>
                  <a:lnTo>
                    <a:pt x="1000" y="43"/>
                  </a:lnTo>
                  <a:lnTo>
                    <a:pt x="1000" y="41"/>
                  </a:lnTo>
                  <a:lnTo>
                    <a:pt x="1004" y="41"/>
                  </a:lnTo>
                  <a:lnTo>
                    <a:pt x="1004" y="43"/>
                  </a:lnTo>
                  <a:lnTo>
                    <a:pt x="1005" y="43"/>
                  </a:lnTo>
                  <a:lnTo>
                    <a:pt x="1007" y="43"/>
                  </a:lnTo>
                  <a:lnTo>
                    <a:pt x="1007" y="45"/>
                  </a:lnTo>
                  <a:lnTo>
                    <a:pt x="1009" y="45"/>
                  </a:lnTo>
                  <a:lnTo>
                    <a:pt x="1009" y="47"/>
                  </a:lnTo>
                  <a:lnTo>
                    <a:pt x="1011" y="49"/>
                  </a:lnTo>
                  <a:lnTo>
                    <a:pt x="1013" y="49"/>
                  </a:lnTo>
                  <a:lnTo>
                    <a:pt x="1015" y="51"/>
                  </a:lnTo>
                  <a:lnTo>
                    <a:pt x="1017" y="51"/>
                  </a:lnTo>
                  <a:lnTo>
                    <a:pt x="1017" y="49"/>
                  </a:lnTo>
                  <a:lnTo>
                    <a:pt x="1019" y="51"/>
                  </a:lnTo>
                  <a:lnTo>
                    <a:pt x="1021" y="51"/>
                  </a:lnTo>
                  <a:lnTo>
                    <a:pt x="1023" y="51"/>
                  </a:lnTo>
                  <a:lnTo>
                    <a:pt x="1025" y="49"/>
                  </a:lnTo>
                  <a:lnTo>
                    <a:pt x="1027" y="49"/>
                  </a:lnTo>
                  <a:lnTo>
                    <a:pt x="1027" y="51"/>
                  </a:lnTo>
                  <a:lnTo>
                    <a:pt x="1029" y="51"/>
                  </a:lnTo>
                  <a:lnTo>
                    <a:pt x="1031" y="51"/>
                  </a:lnTo>
                  <a:lnTo>
                    <a:pt x="1033" y="49"/>
                  </a:lnTo>
                  <a:lnTo>
                    <a:pt x="1033" y="47"/>
                  </a:lnTo>
                  <a:lnTo>
                    <a:pt x="1035" y="47"/>
                  </a:lnTo>
                  <a:lnTo>
                    <a:pt x="1036" y="47"/>
                  </a:lnTo>
                  <a:lnTo>
                    <a:pt x="1038" y="49"/>
                  </a:lnTo>
                  <a:lnTo>
                    <a:pt x="1040" y="49"/>
                  </a:lnTo>
                  <a:lnTo>
                    <a:pt x="1042" y="49"/>
                  </a:lnTo>
                  <a:lnTo>
                    <a:pt x="1044" y="49"/>
                  </a:lnTo>
                  <a:lnTo>
                    <a:pt x="1046" y="51"/>
                  </a:lnTo>
                  <a:lnTo>
                    <a:pt x="1048" y="53"/>
                  </a:lnTo>
                  <a:lnTo>
                    <a:pt x="1050" y="53"/>
                  </a:lnTo>
                  <a:lnTo>
                    <a:pt x="1052" y="55"/>
                  </a:lnTo>
                  <a:lnTo>
                    <a:pt x="1052" y="57"/>
                  </a:lnTo>
                  <a:lnTo>
                    <a:pt x="1054" y="58"/>
                  </a:lnTo>
                  <a:lnTo>
                    <a:pt x="1056" y="60"/>
                  </a:lnTo>
                  <a:lnTo>
                    <a:pt x="1058" y="58"/>
                  </a:lnTo>
                  <a:lnTo>
                    <a:pt x="1060" y="60"/>
                  </a:lnTo>
                  <a:lnTo>
                    <a:pt x="1062" y="62"/>
                  </a:lnTo>
                  <a:lnTo>
                    <a:pt x="1064" y="62"/>
                  </a:lnTo>
                  <a:lnTo>
                    <a:pt x="1066" y="64"/>
                  </a:lnTo>
                  <a:lnTo>
                    <a:pt x="1067" y="64"/>
                  </a:lnTo>
                  <a:lnTo>
                    <a:pt x="1071" y="64"/>
                  </a:lnTo>
                  <a:lnTo>
                    <a:pt x="1073" y="64"/>
                  </a:lnTo>
                  <a:lnTo>
                    <a:pt x="1075" y="66"/>
                  </a:lnTo>
                  <a:lnTo>
                    <a:pt x="1077" y="68"/>
                  </a:lnTo>
                  <a:lnTo>
                    <a:pt x="1081" y="66"/>
                  </a:lnTo>
                  <a:lnTo>
                    <a:pt x="1083" y="68"/>
                  </a:lnTo>
                  <a:lnTo>
                    <a:pt x="1085" y="68"/>
                  </a:lnTo>
                  <a:lnTo>
                    <a:pt x="1089" y="68"/>
                  </a:lnTo>
                  <a:lnTo>
                    <a:pt x="1091" y="68"/>
                  </a:lnTo>
                  <a:lnTo>
                    <a:pt x="1093" y="68"/>
                  </a:lnTo>
                  <a:lnTo>
                    <a:pt x="1097" y="66"/>
                  </a:lnTo>
                  <a:lnTo>
                    <a:pt x="1099" y="64"/>
                  </a:lnTo>
                  <a:lnTo>
                    <a:pt x="1099" y="62"/>
                  </a:lnTo>
                  <a:lnTo>
                    <a:pt x="1100" y="62"/>
                  </a:lnTo>
                  <a:lnTo>
                    <a:pt x="1100" y="60"/>
                  </a:lnTo>
                  <a:lnTo>
                    <a:pt x="1102" y="60"/>
                  </a:lnTo>
                  <a:lnTo>
                    <a:pt x="1102" y="62"/>
                  </a:lnTo>
                  <a:lnTo>
                    <a:pt x="1104" y="64"/>
                  </a:lnTo>
                  <a:lnTo>
                    <a:pt x="1106" y="64"/>
                  </a:lnTo>
                  <a:lnTo>
                    <a:pt x="1108" y="64"/>
                  </a:lnTo>
                  <a:lnTo>
                    <a:pt x="1110" y="64"/>
                  </a:lnTo>
                  <a:lnTo>
                    <a:pt x="1110" y="66"/>
                  </a:lnTo>
                  <a:lnTo>
                    <a:pt x="1110" y="68"/>
                  </a:lnTo>
                  <a:lnTo>
                    <a:pt x="1110" y="70"/>
                  </a:lnTo>
                  <a:lnTo>
                    <a:pt x="1108" y="72"/>
                  </a:lnTo>
                  <a:lnTo>
                    <a:pt x="1106" y="72"/>
                  </a:lnTo>
                  <a:lnTo>
                    <a:pt x="1106" y="74"/>
                  </a:lnTo>
                  <a:lnTo>
                    <a:pt x="1108" y="74"/>
                  </a:lnTo>
                  <a:lnTo>
                    <a:pt x="1110" y="74"/>
                  </a:lnTo>
                  <a:lnTo>
                    <a:pt x="1112" y="74"/>
                  </a:lnTo>
                  <a:lnTo>
                    <a:pt x="1112" y="76"/>
                  </a:lnTo>
                  <a:lnTo>
                    <a:pt x="1114" y="76"/>
                  </a:lnTo>
                  <a:lnTo>
                    <a:pt x="1116" y="76"/>
                  </a:lnTo>
                  <a:lnTo>
                    <a:pt x="1116" y="78"/>
                  </a:lnTo>
                  <a:lnTo>
                    <a:pt x="1118" y="78"/>
                  </a:lnTo>
                  <a:lnTo>
                    <a:pt x="1118" y="80"/>
                  </a:lnTo>
                  <a:lnTo>
                    <a:pt x="1120" y="82"/>
                  </a:lnTo>
                  <a:lnTo>
                    <a:pt x="1122" y="82"/>
                  </a:lnTo>
                  <a:lnTo>
                    <a:pt x="1124" y="82"/>
                  </a:lnTo>
                  <a:lnTo>
                    <a:pt x="1126" y="82"/>
                  </a:lnTo>
                  <a:lnTo>
                    <a:pt x="1126" y="84"/>
                  </a:lnTo>
                  <a:lnTo>
                    <a:pt x="1128" y="86"/>
                  </a:lnTo>
                  <a:lnTo>
                    <a:pt x="1128" y="88"/>
                  </a:lnTo>
                  <a:lnTo>
                    <a:pt x="1130" y="88"/>
                  </a:lnTo>
                  <a:lnTo>
                    <a:pt x="1131" y="86"/>
                  </a:lnTo>
                  <a:lnTo>
                    <a:pt x="1131" y="88"/>
                  </a:lnTo>
                  <a:lnTo>
                    <a:pt x="1133" y="88"/>
                  </a:lnTo>
                  <a:lnTo>
                    <a:pt x="1135" y="88"/>
                  </a:lnTo>
                  <a:lnTo>
                    <a:pt x="1135" y="86"/>
                  </a:lnTo>
                  <a:lnTo>
                    <a:pt x="1139" y="82"/>
                  </a:lnTo>
                  <a:lnTo>
                    <a:pt x="1141" y="82"/>
                  </a:lnTo>
                  <a:lnTo>
                    <a:pt x="1143" y="82"/>
                  </a:lnTo>
                  <a:lnTo>
                    <a:pt x="1145" y="80"/>
                  </a:lnTo>
                  <a:lnTo>
                    <a:pt x="1145" y="78"/>
                  </a:lnTo>
                  <a:lnTo>
                    <a:pt x="1143" y="72"/>
                  </a:lnTo>
                  <a:lnTo>
                    <a:pt x="1145" y="72"/>
                  </a:lnTo>
                  <a:lnTo>
                    <a:pt x="1147" y="72"/>
                  </a:lnTo>
                  <a:lnTo>
                    <a:pt x="1149" y="72"/>
                  </a:lnTo>
                  <a:lnTo>
                    <a:pt x="1153" y="72"/>
                  </a:lnTo>
                  <a:lnTo>
                    <a:pt x="1153" y="74"/>
                  </a:lnTo>
                  <a:lnTo>
                    <a:pt x="1155" y="74"/>
                  </a:lnTo>
                  <a:lnTo>
                    <a:pt x="1157" y="74"/>
                  </a:lnTo>
                  <a:lnTo>
                    <a:pt x="1157" y="76"/>
                  </a:lnTo>
                  <a:lnTo>
                    <a:pt x="1159" y="74"/>
                  </a:lnTo>
                  <a:lnTo>
                    <a:pt x="1161" y="72"/>
                  </a:lnTo>
                  <a:lnTo>
                    <a:pt x="1162" y="72"/>
                  </a:lnTo>
                  <a:lnTo>
                    <a:pt x="1164" y="72"/>
                  </a:lnTo>
                  <a:lnTo>
                    <a:pt x="1166" y="74"/>
                  </a:lnTo>
                  <a:lnTo>
                    <a:pt x="1176" y="78"/>
                  </a:lnTo>
                  <a:lnTo>
                    <a:pt x="1176" y="76"/>
                  </a:lnTo>
                  <a:lnTo>
                    <a:pt x="1176" y="74"/>
                  </a:lnTo>
                  <a:lnTo>
                    <a:pt x="1178" y="74"/>
                  </a:lnTo>
                  <a:lnTo>
                    <a:pt x="1178" y="72"/>
                  </a:lnTo>
                  <a:lnTo>
                    <a:pt x="1180" y="70"/>
                  </a:lnTo>
                  <a:lnTo>
                    <a:pt x="1182" y="70"/>
                  </a:lnTo>
                  <a:lnTo>
                    <a:pt x="1182" y="68"/>
                  </a:lnTo>
                  <a:lnTo>
                    <a:pt x="1182" y="66"/>
                  </a:lnTo>
                  <a:lnTo>
                    <a:pt x="1182" y="62"/>
                  </a:lnTo>
                  <a:lnTo>
                    <a:pt x="1184" y="62"/>
                  </a:lnTo>
                  <a:lnTo>
                    <a:pt x="1186" y="62"/>
                  </a:lnTo>
                  <a:lnTo>
                    <a:pt x="1188" y="60"/>
                  </a:lnTo>
                  <a:lnTo>
                    <a:pt x="1192" y="60"/>
                  </a:lnTo>
                  <a:lnTo>
                    <a:pt x="1193" y="58"/>
                  </a:lnTo>
                  <a:lnTo>
                    <a:pt x="1195" y="60"/>
                  </a:lnTo>
                  <a:lnTo>
                    <a:pt x="1197" y="60"/>
                  </a:lnTo>
                  <a:lnTo>
                    <a:pt x="1197" y="62"/>
                  </a:lnTo>
                  <a:lnTo>
                    <a:pt x="1199" y="62"/>
                  </a:lnTo>
                  <a:lnTo>
                    <a:pt x="1199" y="64"/>
                  </a:lnTo>
                  <a:lnTo>
                    <a:pt x="1199" y="66"/>
                  </a:lnTo>
                  <a:lnTo>
                    <a:pt x="1201" y="66"/>
                  </a:lnTo>
                  <a:lnTo>
                    <a:pt x="1205" y="68"/>
                  </a:lnTo>
                  <a:lnTo>
                    <a:pt x="1207" y="68"/>
                  </a:lnTo>
                  <a:lnTo>
                    <a:pt x="1209" y="68"/>
                  </a:lnTo>
                  <a:lnTo>
                    <a:pt x="1211" y="68"/>
                  </a:lnTo>
                  <a:lnTo>
                    <a:pt x="1213" y="70"/>
                  </a:lnTo>
                  <a:lnTo>
                    <a:pt x="1215" y="72"/>
                  </a:lnTo>
                  <a:lnTo>
                    <a:pt x="1215" y="74"/>
                  </a:lnTo>
                  <a:lnTo>
                    <a:pt x="1213" y="76"/>
                  </a:lnTo>
                  <a:lnTo>
                    <a:pt x="1213" y="78"/>
                  </a:lnTo>
                  <a:lnTo>
                    <a:pt x="1215" y="80"/>
                  </a:lnTo>
                  <a:lnTo>
                    <a:pt x="1215" y="82"/>
                  </a:lnTo>
                  <a:lnTo>
                    <a:pt x="1217" y="82"/>
                  </a:lnTo>
                  <a:lnTo>
                    <a:pt x="1221" y="84"/>
                  </a:lnTo>
                  <a:lnTo>
                    <a:pt x="1221" y="86"/>
                  </a:lnTo>
                  <a:lnTo>
                    <a:pt x="1219" y="88"/>
                  </a:lnTo>
                  <a:lnTo>
                    <a:pt x="1221" y="89"/>
                  </a:lnTo>
                  <a:lnTo>
                    <a:pt x="1221" y="91"/>
                  </a:lnTo>
                  <a:lnTo>
                    <a:pt x="1221" y="93"/>
                  </a:lnTo>
                  <a:lnTo>
                    <a:pt x="1223" y="93"/>
                  </a:lnTo>
                  <a:lnTo>
                    <a:pt x="1223" y="95"/>
                  </a:lnTo>
                  <a:lnTo>
                    <a:pt x="1223" y="97"/>
                  </a:lnTo>
                  <a:lnTo>
                    <a:pt x="1224" y="97"/>
                  </a:lnTo>
                  <a:lnTo>
                    <a:pt x="1224" y="99"/>
                  </a:lnTo>
                  <a:lnTo>
                    <a:pt x="1224" y="101"/>
                  </a:lnTo>
                  <a:lnTo>
                    <a:pt x="1223" y="101"/>
                  </a:lnTo>
                  <a:lnTo>
                    <a:pt x="1223" y="103"/>
                  </a:lnTo>
                  <a:lnTo>
                    <a:pt x="1221" y="103"/>
                  </a:lnTo>
                  <a:lnTo>
                    <a:pt x="1219" y="105"/>
                  </a:lnTo>
                  <a:lnTo>
                    <a:pt x="1219" y="107"/>
                  </a:lnTo>
                  <a:lnTo>
                    <a:pt x="1219" y="111"/>
                  </a:lnTo>
                  <a:lnTo>
                    <a:pt x="1217" y="113"/>
                  </a:lnTo>
                  <a:lnTo>
                    <a:pt x="1217" y="115"/>
                  </a:lnTo>
                  <a:lnTo>
                    <a:pt x="1217" y="117"/>
                  </a:lnTo>
                  <a:lnTo>
                    <a:pt x="1215" y="117"/>
                  </a:lnTo>
                  <a:lnTo>
                    <a:pt x="1213" y="119"/>
                  </a:lnTo>
                  <a:lnTo>
                    <a:pt x="1215" y="119"/>
                  </a:lnTo>
                  <a:lnTo>
                    <a:pt x="1217" y="119"/>
                  </a:lnTo>
                  <a:lnTo>
                    <a:pt x="1217" y="120"/>
                  </a:lnTo>
                  <a:lnTo>
                    <a:pt x="1219" y="122"/>
                  </a:lnTo>
                  <a:lnTo>
                    <a:pt x="1219" y="124"/>
                  </a:lnTo>
                  <a:lnTo>
                    <a:pt x="1217" y="128"/>
                  </a:lnTo>
                  <a:lnTo>
                    <a:pt x="1219" y="128"/>
                  </a:lnTo>
                  <a:lnTo>
                    <a:pt x="1219" y="132"/>
                  </a:lnTo>
                  <a:lnTo>
                    <a:pt x="1217" y="132"/>
                  </a:lnTo>
                  <a:lnTo>
                    <a:pt x="1215" y="132"/>
                  </a:lnTo>
                  <a:lnTo>
                    <a:pt x="1213" y="134"/>
                  </a:lnTo>
                  <a:lnTo>
                    <a:pt x="1211" y="134"/>
                  </a:lnTo>
                  <a:lnTo>
                    <a:pt x="1211" y="136"/>
                  </a:lnTo>
                  <a:lnTo>
                    <a:pt x="1211" y="138"/>
                  </a:lnTo>
                  <a:lnTo>
                    <a:pt x="1211" y="140"/>
                  </a:lnTo>
                  <a:lnTo>
                    <a:pt x="1209" y="142"/>
                  </a:lnTo>
                  <a:lnTo>
                    <a:pt x="1207" y="144"/>
                  </a:lnTo>
                  <a:lnTo>
                    <a:pt x="1205" y="144"/>
                  </a:lnTo>
                  <a:lnTo>
                    <a:pt x="1207" y="146"/>
                  </a:lnTo>
                  <a:lnTo>
                    <a:pt x="1209" y="148"/>
                  </a:lnTo>
                  <a:lnTo>
                    <a:pt x="1213" y="151"/>
                  </a:lnTo>
                  <a:lnTo>
                    <a:pt x="1213" y="153"/>
                  </a:lnTo>
                  <a:lnTo>
                    <a:pt x="1215" y="153"/>
                  </a:lnTo>
                  <a:lnTo>
                    <a:pt x="1217" y="153"/>
                  </a:lnTo>
                  <a:lnTo>
                    <a:pt x="1224" y="153"/>
                  </a:lnTo>
                  <a:lnTo>
                    <a:pt x="1226" y="153"/>
                  </a:lnTo>
                  <a:lnTo>
                    <a:pt x="1226" y="155"/>
                  </a:lnTo>
                  <a:lnTo>
                    <a:pt x="1228" y="155"/>
                  </a:lnTo>
                  <a:lnTo>
                    <a:pt x="1230" y="157"/>
                  </a:lnTo>
                  <a:lnTo>
                    <a:pt x="1230" y="159"/>
                  </a:lnTo>
                  <a:lnTo>
                    <a:pt x="1228" y="161"/>
                  </a:lnTo>
                  <a:lnTo>
                    <a:pt x="1228" y="165"/>
                  </a:lnTo>
                  <a:lnTo>
                    <a:pt x="1230" y="165"/>
                  </a:lnTo>
                  <a:lnTo>
                    <a:pt x="1230" y="167"/>
                  </a:lnTo>
                  <a:lnTo>
                    <a:pt x="1234" y="171"/>
                  </a:lnTo>
                  <a:lnTo>
                    <a:pt x="1232" y="171"/>
                  </a:lnTo>
                  <a:lnTo>
                    <a:pt x="1232" y="173"/>
                  </a:lnTo>
                  <a:lnTo>
                    <a:pt x="1234" y="173"/>
                  </a:lnTo>
                  <a:lnTo>
                    <a:pt x="1234" y="175"/>
                  </a:lnTo>
                  <a:lnTo>
                    <a:pt x="1238" y="175"/>
                  </a:lnTo>
                  <a:lnTo>
                    <a:pt x="1240" y="175"/>
                  </a:lnTo>
                  <a:lnTo>
                    <a:pt x="1242" y="177"/>
                  </a:lnTo>
                  <a:lnTo>
                    <a:pt x="1244" y="179"/>
                  </a:lnTo>
                  <a:lnTo>
                    <a:pt x="1246" y="179"/>
                  </a:lnTo>
                  <a:lnTo>
                    <a:pt x="1250" y="179"/>
                  </a:lnTo>
                  <a:lnTo>
                    <a:pt x="1257" y="179"/>
                  </a:lnTo>
                  <a:lnTo>
                    <a:pt x="1261" y="179"/>
                  </a:lnTo>
                  <a:lnTo>
                    <a:pt x="1263" y="179"/>
                  </a:lnTo>
                  <a:lnTo>
                    <a:pt x="1265" y="179"/>
                  </a:lnTo>
                  <a:lnTo>
                    <a:pt x="1267" y="182"/>
                  </a:lnTo>
                  <a:lnTo>
                    <a:pt x="1265" y="184"/>
                  </a:lnTo>
                  <a:lnTo>
                    <a:pt x="1265" y="186"/>
                  </a:lnTo>
                  <a:lnTo>
                    <a:pt x="1267" y="188"/>
                  </a:lnTo>
                  <a:lnTo>
                    <a:pt x="1267" y="190"/>
                  </a:lnTo>
                  <a:lnTo>
                    <a:pt x="1267" y="192"/>
                  </a:lnTo>
                  <a:lnTo>
                    <a:pt x="1265" y="194"/>
                  </a:lnTo>
                  <a:lnTo>
                    <a:pt x="1263" y="196"/>
                  </a:lnTo>
                  <a:lnTo>
                    <a:pt x="1263" y="198"/>
                  </a:lnTo>
                  <a:lnTo>
                    <a:pt x="1263" y="200"/>
                  </a:lnTo>
                  <a:lnTo>
                    <a:pt x="1273" y="200"/>
                  </a:lnTo>
                  <a:lnTo>
                    <a:pt x="1273" y="202"/>
                  </a:lnTo>
                  <a:lnTo>
                    <a:pt x="1277" y="202"/>
                  </a:lnTo>
                  <a:lnTo>
                    <a:pt x="1279" y="204"/>
                  </a:lnTo>
                  <a:lnTo>
                    <a:pt x="1281" y="204"/>
                  </a:lnTo>
                  <a:lnTo>
                    <a:pt x="1279" y="206"/>
                  </a:lnTo>
                  <a:lnTo>
                    <a:pt x="1275" y="212"/>
                  </a:lnTo>
                  <a:lnTo>
                    <a:pt x="1275" y="214"/>
                  </a:lnTo>
                  <a:lnTo>
                    <a:pt x="1275" y="215"/>
                  </a:lnTo>
                  <a:lnTo>
                    <a:pt x="1273" y="215"/>
                  </a:lnTo>
                  <a:lnTo>
                    <a:pt x="1271" y="217"/>
                  </a:lnTo>
                  <a:lnTo>
                    <a:pt x="1269" y="217"/>
                  </a:lnTo>
                  <a:lnTo>
                    <a:pt x="1267" y="217"/>
                  </a:lnTo>
                  <a:lnTo>
                    <a:pt x="1265" y="219"/>
                  </a:lnTo>
                  <a:lnTo>
                    <a:pt x="1263" y="219"/>
                  </a:lnTo>
                  <a:lnTo>
                    <a:pt x="1261" y="221"/>
                  </a:lnTo>
                  <a:lnTo>
                    <a:pt x="1259" y="223"/>
                  </a:lnTo>
                  <a:lnTo>
                    <a:pt x="1259" y="225"/>
                  </a:lnTo>
                  <a:lnTo>
                    <a:pt x="1257" y="225"/>
                  </a:lnTo>
                  <a:lnTo>
                    <a:pt x="1257" y="229"/>
                  </a:lnTo>
                  <a:lnTo>
                    <a:pt x="1259" y="229"/>
                  </a:lnTo>
                  <a:lnTo>
                    <a:pt x="1261" y="229"/>
                  </a:lnTo>
                  <a:lnTo>
                    <a:pt x="1261" y="231"/>
                  </a:lnTo>
                  <a:lnTo>
                    <a:pt x="1263" y="231"/>
                  </a:lnTo>
                  <a:lnTo>
                    <a:pt x="1265" y="235"/>
                  </a:lnTo>
                  <a:lnTo>
                    <a:pt x="1263" y="237"/>
                  </a:lnTo>
                  <a:lnTo>
                    <a:pt x="1261" y="241"/>
                  </a:lnTo>
                  <a:lnTo>
                    <a:pt x="1261" y="243"/>
                  </a:lnTo>
                  <a:lnTo>
                    <a:pt x="1263" y="245"/>
                  </a:lnTo>
                  <a:lnTo>
                    <a:pt x="1259" y="250"/>
                  </a:lnTo>
                  <a:lnTo>
                    <a:pt x="1255" y="250"/>
                  </a:lnTo>
                  <a:lnTo>
                    <a:pt x="1254" y="252"/>
                  </a:lnTo>
                  <a:lnTo>
                    <a:pt x="1254" y="254"/>
                  </a:lnTo>
                  <a:lnTo>
                    <a:pt x="1254" y="258"/>
                  </a:lnTo>
                  <a:lnTo>
                    <a:pt x="1257" y="266"/>
                  </a:lnTo>
                  <a:lnTo>
                    <a:pt x="1263" y="264"/>
                  </a:lnTo>
                  <a:lnTo>
                    <a:pt x="1265" y="264"/>
                  </a:lnTo>
                  <a:lnTo>
                    <a:pt x="1267" y="264"/>
                  </a:lnTo>
                  <a:lnTo>
                    <a:pt x="1269" y="264"/>
                  </a:lnTo>
                  <a:lnTo>
                    <a:pt x="1269" y="262"/>
                  </a:lnTo>
                  <a:lnTo>
                    <a:pt x="1273" y="264"/>
                  </a:lnTo>
                  <a:lnTo>
                    <a:pt x="1277" y="266"/>
                  </a:lnTo>
                  <a:lnTo>
                    <a:pt x="1283" y="266"/>
                  </a:lnTo>
                  <a:lnTo>
                    <a:pt x="1285" y="266"/>
                  </a:lnTo>
                  <a:lnTo>
                    <a:pt x="1288" y="264"/>
                  </a:lnTo>
                  <a:lnTo>
                    <a:pt x="1290" y="264"/>
                  </a:lnTo>
                  <a:lnTo>
                    <a:pt x="1298" y="266"/>
                  </a:lnTo>
                  <a:lnTo>
                    <a:pt x="1300" y="264"/>
                  </a:lnTo>
                  <a:lnTo>
                    <a:pt x="1304" y="260"/>
                  </a:lnTo>
                  <a:lnTo>
                    <a:pt x="1306" y="258"/>
                  </a:lnTo>
                  <a:lnTo>
                    <a:pt x="1310" y="260"/>
                  </a:lnTo>
                  <a:lnTo>
                    <a:pt x="1312" y="260"/>
                  </a:lnTo>
                  <a:lnTo>
                    <a:pt x="1312" y="262"/>
                  </a:lnTo>
                  <a:lnTo>
                    <a:pt x="1314" y="264"/>
                  </a:lnTo>
                  <a:lnTo>
                    <a:pt x="1314" y="262"/>
                  </a:lnTo>
                  <a:lnTo>
                    <a:pt x="1316" y="264"/>
                  </a:lnTo>
                  <a:lnTo>
                    <a:pt x="1316" y="266"/>
                  </a:lnTo>
                  <a:lnTo>
                    <a:pt x="1317" y="266"/>
                  </a:lnTo>
                  <a:lnTo>
                    <a:pt x="1321" y="268"/>
                  </a:lnTo>
                  <a:lnTo>
                    <a:pt x="1327" y="270"/>
                  </a:lnTo>
                  <a:lnTo>
                    <a:pt x="1327" y="268"/>
                  </a:lnTo>
                  <a:lnTo>
                    <a:pt x="1331" y="268"/>
                  </a:lnTo>
                  <a:lnTo>
                    <a:pt x="1333" y="270"/>
                  </a:lnTo>
                  <a:lnTo>
                    <a:pt x="1335" y="272"/>
                  </a:lnTo>
                  <a:lnTo>
                    <a:pt x="1335" y="274"/>
                  </a:lnTo>
                  <a:lnTo>
                    <a:pt x="1335" y="276"/>
                  </a:lnTo>
                  <a:lnTo>
                    <a:pt x="1337" y="276"/>
                  </a:lnTo>
                  <a:lnTo>
                    <a:pt x="1335" y="279"/>
                  </a:lnTo>
                  <a:lnTo>
                    <a:pt x="1337" y="279"/>
                  </a:lnTo>
                  <a:lnTo>
                    <a:pt x="1339" y="281"/>
                  </a:lnTo>
                  <a:lnTo>
                    <a:pt x="1341" y="281"/>
                  </a:lnTo>
                  <a:lnTo>
                    <a:pt x="1343" y="281"/>
                  </a:lnTo>
                  <a:lnTo>
                    <a:pt x="1343" y="283"/>
                  </a:lnTo>
                  <a:lnTo>
                    <a:pt x="1345" y="283"/>
                  </a:lnTo>
                  <a:lnTo>
                    <a:pt x="1345" y="285"/>
                  </a:lnTo>
                  <a:lnTo>
                    <a:pt x="1347" y="285"/>
                  </a:lnTo>
                  <a:lnTo>
                    <a:pt x="1348" y="285"/>
                  </a:lnTo>
                  <a:lnTo>
                    <a:pt x="1350" y="285"/>
                  </a:lnTo>
                  <a:lnTo>
                    <a:pt x="1352" y="285"/>
                  </a:lnTo>
                  <a:lnTo>
                    <a:pt x="1354" y="285"/>
                  </a:lnTo>
                  <a:lnTo>
                    <a:pt x="1358" y="283"/>
                  </a:lnTo>
                  <a:lnTo>
                    <a:pt x="1358" y="281"/>
                  </a:lnTo>
                  <a:lnTo>
                    <a:pt x="1358" y="279"/>
                  </a:lnTo>
                  <a:lnTo>
                    <a:pt x="1360" y="277"/>
                  </a:lnTo>
                  <a:lnTo>
                    <a:pt x="1362" y="277"/>
                  </a:lnTo>
                  <a:lnTo>
                    <a:pt x="1364" y="277"/>
                  </a:lnTo>
                  <a:lnTo>
                    <a:pt x="1366" y="277"/>
                  </a:lnTo>
                  <a:lnTo>
                    <a:pt x="1368" y="279"/>
                  </a:lnTo>
                  <a:lnTo>
                    <a:pt x="1368" y="277"/>
                  </a:lnTo>
                  <a:lnTo>
                    <a:pt x="1370" y="277"/>
                  </a:lnTo>
                  <a:lnTo>
                    <a:pt x="1370" y="279"/>
                  </a:lnTo>
                  <a:lnTo>
                    <a:pt x="1372" y="279"/>
                  </a:lnTo>
                  <a:lnTo>
                    <a:pt x="1374" y="281"/>
                  </a:lnTo>
                  <a:lnTo>
                    <a:pt x="1374" y="283"/>
                  </a:lnTo>
                  <a:lnTo>
                    <a:pt x="1376" y="283"/>
                  </a:lnTo>
                  <a:lnTo>
                    <a:pt x="1376" y="285"/>
                  </a:lnTo>
                  <a:lnTo>
                    <a:pt x="1376" y="287"/>
                  </a:lnTo>
                  <a:lnTo>
                    <a:pt x="1378" y="291"/>
                  </a:lnTo>
                  <a:lnTo>
                    <a:pt x="1379" y="293"/>
                  </a:lnTo>
                  <a:lnTo>
                    <a:pt x="1379" y="295"/>
                  </a:lnTo>
                  <a:lnTo>
                    <a:pt x="1381" y="295"/>
                  </a:lnTo>
                  <a:lnTo>
                    <a:pt x="1381" y="293"/>
                  </a:lnTo>
                  <a:lnTo>
                    <a:pt x="1383" y="293"/>
                  </a:lnTo>
                  <a:lnTo>
                    <a:pt x="1385" y="295"/>
                  </a:lnTo>
                  <a:lnTo>
                    <a:pt x="1387" y="299"/>
                  </a:lnTo>
                  <a:lnTo>
                    <a:pt x="1389" y="301"/>
                  </a:lnTo>
                  <a:lnTo>
                    <a:pt x="1389" y="303"/>
                  </a:lnTo>
                  <a:lnTo>
                    <a:pt x="1391" y="305"/>
                  </a:lnTo>
                  <a:lnTo>
                    <a:pt x="1395" y="301"/>
                  </a:lnTo>
                  <a:lnTo>
                    <a:pt x="1397" y="301"/>
                  </a:lnTo>
                  <a:lnTo>
                    <a:pt x="1399" y="303"/>
                  </a:lnTo>
                  <a:lnTo>
                    <a:pt x="1399" y="301"/>
                  </a:lnTo>
                  <a:lnTo>
                    <a:pt x="1399" y="299"/>
                  </a:lnTo>
                  <a:lnTo>
                    <a:pt x="1399" y="297"/>
                  </a:lnTo>
                  <a:lnTo>
                    <a:pt x="1399" y="295"/>
                  </a:lnTo>
                  <a:lnTo>
                    <a:pt x="1399" y="293"/>
                  </a:lnTo>
                  <a:lnTo>
                    <a:pt x="1401" y="293"/>
                  </a:lnTo>
                  <a:lnTo>
                    <a:pt x="1403" y="293"/>
                  </a:lnTo>
                  <a:lnTo>
                    <a:pt x="1403" y="295"/>
                  </a:lnTo>
                  <a:lnTo>
                    <a:pt x="1405" y="297"/>
                  </a:lnTo>
                  <a:lnTo>
                    <a:pt x="1407" y="297"/>
                  </a:lnTo>
                  <a:lnTo>
                    <a:pt x="1409" y="295"/>
                  </a:lnTo>
                  <a:lnTo>
                    <a:pt x="1411" y="295"/>
                  </a:lnTo>
                  <a:lnTo>
                    <a:pt x="1412" y="295"/>
                  </a:lnTo>
                  <a:lnTo>
                    <a:pt x="1414" y="295"/>
                  </a:lnTo>
                  <a:lnTo>
                    <a:pt x="1414" y="297"/>
                  </a:lnTo>
                  <a:lnTo>
                    <a:pt x="1416" y="297"/>
                  </a:lnTo>
                  <a:lnTo>
                    <a:pt x="1416" y="299"/>
                  </a:lnTo>
                  <a:lnTo>
                    <a:pt x="1416" y="301"/>
                  </a:lnTo>
                  <a:lnTo>
                    <a:pt x="1418" y="301"/>
                  </a:lnTo>
                  <a:lnTo>
                    <a:pt x="1420" y="301"/>
                  </a:lnTo>
                  <a:lnTo>
                    <a:pt x="1420" y="303"/>
                  </a:lnTo>
                  <a:lnTo>
                    <a:pt x="1420" y="305"/>
                  </a:lnTo>
                  <a:lnTo>
                    <a:pt x="1422" y="305"/>
                  </a:lnTo>
                  <a:lnTo>
                    <a:pt x="1424" y="305"/>
                  </a:lnTo>
                  <a:lnTo>
                    <a:pt x="1426" y="307"/>
                  </a:lnTo>
                  <a:lnTo>
                    <a:pt x="1428" y="307"/>
                  </a:lnTo>
                  <a:lnTo>
                    <a:pt x="1430" y="308"/>
                  </a:lnTo>
                  <a:lnTo>
                    <a:pt x="1432" y="310"/>
                  </a:lnTo>
                  <a:lnTo>
                    <a:pt x="1432" y="312"/>
                  </a:lnTo>
                  <a:lnTo>
                    <a:pt x="1432" y="314"/>
                  </a:lnTo>
                  <a:lnTo>
                    <a:pt x="1434" y="316"/>
                  </a:lnTo>
                  <a:lnTo>
                    <a:pt x="1436" y="318"/>
                  </a:lnTo>
                  <a:lnTo>
                    <a:pt x="1438" y="318"/>
                  </a:lnTo>
                  <a:lnTo>
                    <a:pt x="1440" y="318"/>
                  </a:lnTo>
                  <a:lnTo>
                    <a:pt x="1442" y="318"/>
                  </a:lnTo>
                  <a:lnTo>
                    <a:pt x="1442" y="320"/>
                  </a:lnTo>
                  <a:lnTo>
                    <a:pt x="1443" y="320"/>
                  </a:lnTo>
                  <a:lnTo>
                    <a:pt x="1445" y="322"/>
                  </a:lnTo>
                  <a:lnTo>
                    <a:pt x="1447" y="322"/>
                  </a:lnTo>
                  <a:lnTo>
                    <a:pt x="1449" y="324"/>
                  </a:lnTo>
                  <a:lnTo>
                    <a:pt x="1451" y="326"/>
                  </a:lnTo>
                  <a:lnTo>
                    <a:pt x="1453" y="326"/>
                  </a:lnTo>
                  <a:lnTo>
                    <a:pt x="1455" y="328"/>
                  </a:lnTo>
                  <a:lnTo>
                    <a:pt x="1455" y="326"/>
                  </a:lnTo>
                  <a:lnTo>
                    <a:pt x="1457" y="326"/>
                  </a:lnTo>
                  <a:lnTo>
                    <a:pt x="1457" y="324"/>
                  </a:lnTo>
                  <a:lnTo>
                    <a:pt x="1461" y="324"/>
                  </a:lnTo>
                  <a:lnTo>
                    <a:pt x="1461" y="326"/>
                  </a:lnTo>
                  <a:lnTo>
                    <a:pt x="1463" y="328"/>
                  </a:lnTo>
                  <a:lnTo>
                    <a:pt x="1465" y="328"/>
                  </a:lnTo>
                  <a:lnTo>
                    <a:pt x="1467" y="328"/>
                  </a:lnTo>
                  <a:lnTo>
                    <a:pt x="1469" y="330"/>
                  </a:lnTo>
                  <a:lnTo>
                    <a:pt x="1471" y="332"/>
                  </a:lnTo>
                  <a:lnTo>
                    <a:pt x="1469" y="334"/>
                  </a:lnTo>
                  <a:lnTo>
                    <a:pt x="1469" y="336"/>
                  </a:lnTo>
                  <a:lnTo>
                    <a:pt x="1467" y="336"/>
                  </a:lnTo>
                  <a:lnTo>
                    <a:pt x="1469" y="338"/>
                  </a:lnTo>
                  <a:lnTo>
                    <a:pt x="1471" y="338"/>
                  </a:lnTo>
                  <a:lnTo>
                    <a:pt x="1471" y="339"/>
                  </a:lnTo>
                  <a:lnTo>
                    <a:pt x="1473" y="339"/>
                  </a:lnTo>
                  <a:lnTo>
                    <a:pt x="1474" y="341"/>
                  </a:lnTo>
                  <a:lnTo>
                    <a:pt x="1476" y="341"/>
                  </a:lnTo>
                  <a:lnTo>
                    <a:pt x="1476" y="343"/>
                  </a:lnTo>
                  <a:lnTo>
                    <a:pt x="1478" y="345"/>
                  </a:lnTo>
                  <a:lnTo>
                    <a:pt x="1480" y="345"/>
                  </a:lnTo>
                  <a:lnTo>
                    <a:pt x="1482" y="345"/>
                  </a:lnTo>
                  <a:lnTo>
                    <a:pt x="1482" y="347"/>
                  </a:lnTo>
                  <a:lnTo>
                    <a:pt x="1484" y="347"/>
                  </a:lnTo>
                  <a:lnTo>
                    <a:pt x="1484" y="349"/>
                  </a:lnTo>
                  <a:lnTo>
                    <a:pt x="1486" y="349"/>
                  </a:lnTo>
                  <a:lnTo>
                    <a:pt x="1488" y="347"/>
                  </a:lnTo>
                  <a:lnTo>
                    <a:pt x="1492" y="347"/>
                  </a:lnTo>
                  <a:lnTo>
                    <a:pt x="1494" y="345"/>
                  </a:lnTo>
                  <a:lnTo>
                    <a:pt x="1496" y="345"/>
                  </a:lnTo>
                  <a:lnTo>
                    <a:pt x="1498" y="343"/>
                  </a:lnTo>
                  <a:lnTo>
                    <a:pt x="1498" y="341"/>
                  </a:lnTo>
                  <a:lnTo>
                    <a:pt x="1500" y="341"/>
                  </a:lnTo>
                  <a:lnTo>
                    <a:pt x="1500" y="339"/>
                  </a:lnTo>
                  <a:lnTo>
                    <a:pt x="1502" y="338"/>
                  </a:lnTo>
                  <a:lnTo>
                    <a:pt x="1504" y="336"/>
                  </a:lnTo>
                  <a:lnTo>
                    <a:pt x="1505" y="332"/>
                  </a:lnTo>
                  <a:lnTo>
                    <a:pt x="1505" y="330"/>
                  </a:lnTo>
                  <a:lnTo>
                    <a:pt x="1507" y="332"/>
                  </a:lnTo>
                  <a:lnTo>
                    <a:pt x="1509" y="332"/>
                  </a:lnTo>
                  <a:lnTo>
                    <a:pt x="1511" y="334"/>
                  </a:lnTo>
                  <a:lnTo>
                    <a:pt x="1513" y="334"/>
                  </a:lnTo>
                  <a:lnTo>
                    <a:pt x="1517" y="336"/>
                  </a:lnTo>
                  <a:lnTo>
                    <a:pt x="1519" y="336"/>
                  </a:lnTo>
                  <a:lnTo>
                    <a:pt x="1521" y="338"/>
                  </a:lnTo>
                  <a:lnTo>
                    <a:pt x="1521" y="339"/>
                  </a:lnTo>
                  <a:lnTo>
                    <a:pt x="1529" y="341"/>
                  </a:lnTo>
                  <a:lnTo>
                    <a:pt x="1529" y="343"/>
                  </a:lnTo>
                  <a:lnTo>
                    <a:pt x="1529" y="345"/>
                  </a:lnTo>
                  <a:lnTo>
                    <a:pt x="1531" y="347"/>
                  </a:lnTo>
                  <a:lnTo>
                    <a:pt x="1531" y="349"/>
                  </a:lnTo>
                  <a:lnTo>
                    <a:pt x="1531" y="351"/>
                  </a:lnTo>
                  <a:lnTo>
                    <a:pt x="1531" y="353"/>
                  </a:lnTo>
                  <a:lnTo>
                    <a:pt x="1533" y="357"/>
                  </a:lnTo>
                  <a:lnTo>
                    <a:pt x="1533" y="359"/>
                  </a:lnTo>
                  <a:lnTo>
                    <a:pt x="1535" y="361"/>
                  </a:lnTo>
                  <a:lnTo>
                    <a:pt x="1536" y="363"/>
                  </a:lnTo>
                  <a:lnTo>
                    <a:pt x="1538" y="365"/>
                  </a:lnTo>
                  <a:lnTo>
                    <a:pt x="1540" y="365"/>
                  </a:lnTo>
                  <a:lnTo>
                    <a:pt x="1540" y="367"/>
                  </a:lnTo>
                  <a:lnTo>
                    <a:pt x="1542" y="367"/>
                  </a:lnTo>
                  <a:lnTo>
                    <a:pt x="1544" y="367"/>
                  </a:lnTo>
                  <a:lnTo>
                    <a:pt x="1546" y="369"/>
                  </a:lnTo>
                  <a:lnTo>
                    <a:pt x="1548" y="372"/>
                  </a:lnTo>
                  <a:lnTo>
                    <a:pt x="1548" y="374"/>
                  </a:lnTo>
                  <a:lnTo>
                    <a:pt x="1550" y="376"/>
                  </a:lnTo>
                  <a:lnTo>
                    <a:pt x="1552" y="380"/>
                  </a:lnTo>
                  <a:lnTo>
                    <a:pt x="1554" y="382"/>
                  </a:lnTo>
                  <a:lnTo>
                    <a:pt x="1554" y="384"/>
                  </a:lnTo>
                  <a:lnTo>
                    <a:pt x="1558" y="386"/>
                  </a:lnTo>
                  <a:lnTo>
                    <a:pt x="1558" y="388"/>
                  </a:lnTo>
                  <a:lnTo>
                    <a:pt x="1558" y="390"/>
                  </a:lnTo>
                  <a:lnTo>
                    <a:pt x="1560" y="390"/>
                  </a:lnTo>
                  <a:lnTo>
                    <a:pt x="1562" y="392"/>
                  </a:lnTo>
                  <a:lnTo>
                    <a:pt x="1564" y="394"/>
                  </a:lnTo>
                  <a:lnTo>
                    <a:pt x="1567" y="394"/>
                  </a:lnTo>
                  <a:lnTo>
                    <a:pt x="1573" y="396"/>
                  </a:lnTo>
                  <a:lnTo>
                    <a:pt x="1575" y="398"/>
                  </a:lnTo>
                  <a:lnTo>
                    <a:pt x="1579" y="398"/>
                  </a:lnTo>
                  <a:lnTo>
                    <a:pt x="1583" y="400"/>
                  </a:lnTo>
                  <a:lnTo>
                    <a:pt x="1585" y="402"/>
                  </a:lnTo>
                  <a:lnTo>
                    <a:pt x="1585" y="403"/>
                  </a:lnTo>
                  <a:lnTo>
                    <a:pt x="1585" y="405"/>
                  </a:lnTo>
                  <a:lnTo>
                    <a:pt x="1583" y="405"/>
                  </a:lnTo>
                  <a:lnTo>
                    <a:pt x="1581" y="407"/>
                  </a:lnTo>
                  <a:lnTo>
                    <a:pt x="1579" y="409"/>
                  </a:lnTo>
                  <a:lnTo>
                    <a:pt x="1577" y="411"/>
                  </a:lnTo>
                  <a:lnTo>
                    <a:pt x="1577" y="413"/>
                  </a:lnTo>
                  <a:lnTo>
                    <a:pt x="1577" y="415"/>
                  </a:lnTo>
                  <a:lnTo>
                    <a:pt x="1577" y="417"/>
                  </a:lnTo>
                  <a:lnTo>
                    <a:pt x="1575" y="417"/>
                  </a:lnTo>
                  <a:lnTo>
                    <a:pt x="1573" y="417"/>
                  </a:lnTo>
                  <a:lnTo>
                    <a:pt x="1569" y="417"/>
                  </a:lnTo>
                  <a:lnTo>
                    <a:pt x="1569" y="419"/>
                  </a:lnTo>
                  <a:lnTo>
                    <a:pt x="1569" y="423"/>
                  </a:lnTo>
                  <a:lnTo>
                    <a:pt x="1571" y="425"/>
                  </a:lnTo>
                  <a:lnTo>
                    <a:pt x="1575" y="425"/>
                  </a:lnTo>
                  <a:lnTo>
                    <a:pt x="1583" y="427"/>
                  </a:lnTo>
                  <a:lnTo>
                    <a:pt x="1585" y="427"/>
                  </a:lnTo>
                  <a:lnTo>
                    <a:pt x="1585" y="425"/>
                  </a:lnTo>
                  <a:lnTo>
                    <a:pt x="1589" y="425"/>
                  </a:lnTo>
                  <a:lnTo>
                    <a:pt x="1593" y="425"/>
                  </a:lnTo>
                  <a:lnTo>
                    <a:pt x="1595" y="423"/>
                  </a:lnTo>
                  <a:lnTo>
                    <a:pt x="1597" y="423"/>
                  </a:lnTo>
                  <a:lnTo>
                    <a:pt x="1598" y="421"/>
                  </a:lnTo>
                  <a:lnTo>
                    <a:pt x="1600" y="421"/>
                  </a:lnTo>
                  <a:lnTo>
                    <a:pt x="1602" y="421"/>
                  </a:lnTo>
                  <a:lnTo>
                    <a:pt x="1606" y="421"/>
                  </a:lnTo>
                  <a:lnTo>
                    <a:pt x="1608" y="421"/>
                  </a:lnTo>
                  <a:lnTo>
                    <a:pt x="1614" y="419"/>
                  </a:lnTo>
                  <a:lnTo>
                    <a:pt x="1616" y="417"/>
                  </a:lnTo>
                  <a:lnTo>
                    <a:pt x="1616" y="413"/>
                  </a:lnTo>
                  <a:lnTo>
                    <a:pt x="1618" y="413"/>
                  </a:lnTo>
                  <a:lnTo>
                    <a:pt x="1620" y="413"/>
                  </a:lnTo>
                  <a:lnTo>
                    <a:pt x="1622" y="413"/>
                  </a:lnTo>
                  <a:lnTo>
                    <a:pt x="1624" y="411"/>
                  </a:lnTo>
                  <a:lnTo>
                    <a:pt x="1624" y="413"/>
                  </a:lnTo>
                  <a:lnTo>
                    <a:pt x="1626" y="413"/>
                  </a:lnTo>
                  <a:lnTo>
                    <a:pt x="1626" y="417"/>
                  </a:lnTo>
                  <a:lnTo>
                    <a:pt x="1628" y="419"/>
                  </a:lnTo>
                  <a:lnTo>
                    <a:pt x="1629" y="421"/>
                  </a:lnTo>
                  <a:lnTo>
                    <a:pt x="1631" y="423"/>
                  </a:lnTo>
                  <a:lnTo>
                    <a:pt x="1633" y="425"/>
                  </a:lnTo>
                  <a:lnTo>
                    <a:pt x="1635" y="425"/>
                  </a:lnTo>
                  <a:lnTo>
                    <a:pt x="1637" y="423"/>
                  </a:lnTo>
                  <a:lnTo>
                    <a:pt x="1639" y="423"/>
                  </a:lnTo>
                  <a:lnTo>
                    <a:pt x="1641" y="425"/>
                  </a:lnTo>
                  <a:lnTo>
                    <a:pt x="1643" y="427"/>
                  </a:lnTo>
                  <a:lnTo>
                    <a:pt x="1643" y="429"/>
                  </a:lnTo>
                  <a:lnTo>
                    <a:pt x="1643" y="431"/>
                  </a:lnTo>
                  <a:lnTo>
                    <a:pt x="1645" y="434"/>
                  </a:lnTo>
                  <a:lnTo>
                    <a:pt x="1647" y="436"/>
                  </a:lnTo>
                  <a:lnTo>
                    <a:pt x="1647" y="438"/>
                  </a:lnTo>
                  <a:lnTo>
                    <a:pt x="1649" y="438"/>
                  </a:lnTo>
                  <a:lnTo>
                    <a:pt x="1651" y="440"/>
                  </a:lnTo>
                  <a:lnTo>
                    <a:pt x="1653" y="440"/>
                  </a:lnTo>
                  <a:lnTo>
                    <a:pt x="1651" y="442"/>
                  </a:lnTo>
                  <a:lnTo>
                    <a:pt x="1647" y="444"/>
                  </a:lnTo>
                  <a:lnTo>
                    <a:pt x="1645" y="444"/>
                  </a:lnTo>
                  <a:lnTo>
                    <a:pt x="1645" y="448"/>
                  </a:lnTo>
                  <a:lnTo>
                    <a:pt x="1641" y="450"/>
                  </a:lnTo>
                  <a:lnTo>
                    <a:pt x="1639" y="452"/>
                  </a:lnTo>
                  <a:lnTo>
                    <a:pt x="1637" y="452"/>
                  </a:lnTo>
                  <a:lnTo>
                    <a:pt x="1635" y="456"/>
                  </a:lnTo>
                  <a:lnTo>
                    <a:pt x="1633" y="456"/>
                  </a:lnTo>
                  <a:lnTo>
                    <a:pt x="1631" y="456"/>
                  </a:lnTo>
                  <a:lnTo>
                    <a:pt x="1629" y="456"/>
                  </a:lnTo>
                  <a:lnTo>
                    <a:pt x="1628" y="456"/>
                  </a:lnTo>
                  <a:lnTo>
                    <a:pt x="1626" y="456"/>
                  </a:lnTo>
                  <a:lnTo>
                    <a:pt x="1622" y="456"/>
                  </a:lnTo>
                  <a:lnTo>
                    <a:pt x="1624" y="464"/>
                  </a:lnTo>
                  <a:lnTo>
                    <a:pt x="1622" y="465"/>
                  </a:lnTo>
                  <a:lnTo>
                    <a:pt x="1616" y="469"/>
                  </a:lnTo>
                  <a:lnTo>
                    <a:pt x="1618" y="471"/>
                  </a:lnTo>
                  <a:lnTo>
                    <a:pt x="1618" y="477"/>
                  </a:lnTo>
                  <a:lnTo>
                    <a:pt x="1620" y="477"/>
                  </a:lnTo>
                  <a:lnTo>
                    <a:pt x="1624" y="477"/>
                  </a:lnTo>
                  <a:lnTo>
                    <a:pt x="1626" y="477"/>
                  </a:lnTo>
                  <a:lnTo>
                    <a:pt x="1628" y="475"/>
                  </a:lnTo>
                  <a:lnTo>
                    <a:pt x="1629" y="475"/>
                  </a:lnTo>
                  <a:lnTo>
                    <a:pt x="1631" y="473"/>
                  </a:lnTo>
                  <a:lnTo>
                    <a:pt x="1635" y="473"/>
                  </a:lnTo>
                  <a:lnTo>
                    <a:pt x="1637" y="473"/>
                  </a:lnTo>
                  <a:lnTo>
                    <a:pt x="1639" y="475"/>
                  </a:lnTo>
                  <a:lnTo>
                    <a:pt x="1641" y="469"/>
                  </a:lnTo>
                  <a:lnTo>
                    <a:pt x="1643" y="471"/>
                  </a:lnTo>
                  <a:lnTo>
                    <a:pt x="1645" y="471"/>
                  </a:lnTo>
                  <a:lnTo>
                    <a:pt x="1647" y="471"/>
                  </a:lnTo>
                  <a:lnTo>
                    <a:pt x="1649" y="471"/>
                  </a:lnTo>
                  <a:lnTo>
                    <a:pt x="1651" y="471"/>
                  </a:lnTo>
                  <a:lnTo>
                    <a:pt x="1653" y="471"/>
                  </a:lnTo>
                  <a:lnTo>
                    <a:pt x="1657" y="471"/>
                  </a:lnTo>
                  <a:lnTo>
                    <a:pt x="1659" y="475"/>
                  </a:lnTo>
                  <a:lnTo>
                    <a:pt x="1660" y="475"/>
                  </a:lnTo>
                  <a:lnTo>
                    <a:pt x="1662" y="475"/>
                  </a:lnTo>
                  <a:lnTo>
                    <a:pt x="1662" y="477"/>
                  </a:lnTo>
                  <a:lnTo>
                    <a:pt x="1664" y="477"/>
                  </a:lnTo>
                  <a:lnTo>
                    <a:pt x="1666" y="479"/>
                  </a:lnTo>
                  <a:lnTo>
                    <a:pt x="1666" y="481"/>
                  </a:lnTo>
                  <a:lnTo>
                    <a:pt x="1668" y="483"/>
                  </a:lnTo>
                  <a:lnTo>
                    <a:pt x="1668" y="485"/>
                  </a:lnTo>
                  <a:lnTo>
                    <a:pt x="1668" y="489"/>
                  </a:lnTo>
                  <a:lnTo>
                    <a:pt x="1672" y="491"/>
                  </a:lnTo>
                  <a:lnTo>
                    <a:pt x="1672" y="496"/>
                  </a:lnTo>
                  <a:lnTo>
                    <a:pt x="1672" y="498"/>
                  </a:lnTo>
                  <a:lnTo>
                    <a:pt x="1670" y="498"/>
                  </a:lnTo>
                  <a:lnTo>
                    <a:pt x="1672" y="500"/>
                  </a:lnTo>
                  <a:lnTo>
                    <a:pt x="1678" y="502"/>
                  </a:lnTo>
                  <a:lnTo>
                    <a:pt x="1680" y="502"/>
                  </a:lnTo>
                  <a:lnTo>
                    <a:pt x="1682" y="502"/>
                  </a:lnTo>
                  <a:lnTo>
                    <a:pt x="1684" y="502"/>
                  </a:lnTo>
                  <a:lnTo>
                    <a:pt x="1691" y="508"/>
                  </a:lnTo>
                  <a:lnTo>
                    <a:pt x="1693" y="508"/>
                  </a:lnTo>
                  <a:lnTo>
                    <a:pt x="1695" y="508"/>
                  </a:lnTo>
                  <a:lnTo>
                    <a:pt x="1699" y="506"/>
                  </a:lnTo>
                  <a:lnTo>
                    <a:pt x="1701" y="506"/>
                  </a:lnTo>
                  <a:lnTo>
                    <a:pt x="1705" y="506"/>
                  </a:lnTo>
                  <a:lnTo>
                    <a:pt x="1709" y="506"/>
                  </a:lnTo>
                  <a:lnTo>
                    <a:pt x="1709" y="508"/>
                  </a:lnTo>
                  <a:lnTo>
                    <a:pt x="1711" y="510"/>
                  </a:lnTo>
                  <a:lnTo>
                    <a:pt x="1711" y="512"/>
                  </a:lnTo>
                  <a:lnTo>
                    <a:pt x="1709" y="514"/>
                  </a:lnTo>
                  <a:lnTo>
                    <a:pt x="1705" y="516"/>
                  </a:lnTo>
                  <a:lnTo>
                    <a:pt x="1707" y="520"/>
                  </a:lnTo>
                  <a:lnTo>
                    <a:pt x="1707" y="522"/>
                  </a:lnTo>
                  <a:lnTo>
                    <a:pt x="1707" y="524"/>
                  </a:lnTo>
                  <a:lnTo>
                    <a:pt x="1711" y="526"/>
                  </a:lnTo>
                  <a:lnTo>
                    <a:pt x="1713" y="526"/>
                  </a:lnTo>
                  <a:lnTo>
                    <a:pt x="1715" y="527"/>
                  </a:lnTo>
                  <a:lnTo>
                    <a:pt x="1717" y="527"/>
                  </a:lnTo>
                  <a:lnTo>
                    <a:pt x="1719" y="527"/>
                  </a:lnTo>
                  <a:lnTo>
                    <a:pt x="1721" y="527"/>
                  </a:lnTo>
                  <a:lnTo>
                    <a:pt x="1723" y="527"/>
                  </a:lnTo>
                  <a:lnTo>
                    <a:pt x="1724" y="527"/>
                  </a:lnTo>
                  <a:lnTo>
                    <a:pt x="1726" y="527"/>
                  </a:lnTo>
                  <a:lnTo>
                    <a:pt x="1728" y="527"/>
                  </a:lnTo>
                  <a:lnTo>
                    <a:pt x="1730" y="529"/>
                  </a:lnTo>
                  <a:lnTo>
                    <a:pt x="1732" y="529"/>
                  </a:lnTo>
                  <a:lnTo>
                    <a:pt x="1734" y="529"/>
                  </a:lnTo>
                  <a:lnTo>
                    <a:pt x="1736" y="531"/>
                  </a:lnTo>
                  <a:lnTo>
                    <a:pt x="1738" y="531"/>
                  </a:lnTo>
                  <a:lnTo>
                    <a:pt x="1744" y="529"/>
                  </a:lnTo>
                  <a:lnTo>
                    <a:pt x="1746" y="527"/>
                  </a:lnTo>
                  <a:lnTo>
                    <a:pt x="1748" y="526"/>
                  </a:lnTo>
                  <a:lnTo>
                    <a:pt x="1750" y="526"/>
                  </a:lnTo>
                  <a:lnTo>
                    <a:pt x="1754" y="526"/>
                  </a:lnTo>
                  <a:lnTo>
                    <a:pt x="1755" y="526"/>
                  </a:lnTo>
                  <a:lnTo>
                    <a:pt x="1757" y="524"/>
                  </a:lnTo>
                  <a:lnTo>
                    <a:pt x="1755" y="522"/>
                  </a:lnTo>
                  <a:lnTo>
                    <a:pt x="1757" y="522"/>
                  </a:lnTo>
                  <a:lnTo>
                    <a:pt x="1759" y="520"/>
                  </a:lnTo>
                  <a:lnTo>
                    <a:pt x="1763" y="520"/>
                  </a:lnTo>
                  <a:lnTo>
                    <a:pt x="1765" y="520"/>
                  </a:lnTo>
                  <a:lnTo>
                    <a:pt x="1767" y="520"/>
                  </a:lnTo>
                  <a:lnTo>
                    <a:pt x="1767" y="522"/>
                  </a:lnTo>
                  <a:lnTo>
                    <a:pt x="1769" y="522"/>
                  </a:lnTo>
                  <a:lnTo>
                    <a:pt x="1771" y="522"/>
                  </a:lnTo>
                  <a:lnTo>
                    <a:pt x="1773" y="520"/>
                  </a:lnTo>
                  <a:lnTo>
                    <a:pt x="1773" y="518"/>
                  </a:lnTo>
                  <a:lnTo>
                    <a:pt x="1775" y="516"/>
                  </a:lnTo>
                  <a:lnTo>
                    <a:pt x="1777" y="516"/>
                  </a:lnTo>
                  <a:lnTo>
                    <a:pt x="1779" y="518"/>
                  </a:lnTo>
                  <a:lnTo>
                    <a:pt x="1783" y="520"/>
                  </a:lnTo>
                  <a:lnTo>
                    <a:pt x="1785" y="522"/>
                  </a:lnTo>
                  <a:lnTo>
                    <a:pt x="1786" y="520"/>
                  </a:lnTo>
                  <a:lnTo>
                    <a:pt x="1790" y="518"/>
                  </a:lnTo>
                  <a:lnTo>
                    <a:pt x="1790" y="520"/>
                  </a:lnTo>
                  <a:lnTo>
                    <a:pt x="1792" y="520"/>
                  </a:lnTo>
                  <a:lnTo>
                    <a:pt x="1792" y="522"/>
                  </a:lnTo>
                  <a:lnTo>
                    <a:pt x="1794" y="522"/>
                  </a:lnTo>
                  <a:lnTo>
                    <a:pt x="1794" y="524"/>
                  </a:lnTo>
                  <a:lnTo>
                    <a:pt x="1794" y="526"/>
                  </a:lnTo>
                  <a:lnTo>
                    <a:pt x="1796" y="526"/>
                  </a:lnTo>
                  <a:lnTo>
                    <a:pt x="1798" y="526"/>
                  </a:lnTo>
                  <a:lnTo>
                    <a:pt x="1798" y="529"/>
                  </a:lnTo>
                  <a:lnTo>
                    <a:pt x="1796" y="531"/>
                  </a:lnTo>
                  <a:lnTo>
                    <a:pt x="1796" y="533"/>
                  </a:lnTo>
                  <a:lnTo>
                    <a:pt x="1794" y="537"/>
                  </a:lnTo>
                  <a:lnTo>
                    <a:pt x="1794" y="539"/>
                  </a:lnTo>
                  <a:lnTo>
                    <a:pt x="1796" y="539"/>
                  </a:lnTo>
                  <a:lnTo>
                    <a:pt x="1798" y="539"/>
                  </a:lnTo>
                  <a:lnTo>
                    <a:pt x="1798" y="541"/>
                  </a:lnTo>
                  <a:lnTo>
                    <a:pt x="1798" y="543"/>
                  </a:lnTo>
                  <a:lnTo>
                    <a:pt x="1800" y="543"/>
                  </a:lnTo>
                  <a:lnTo>
                    <a:pt x="1800" y="545"/>
                  </a:lnTo>
                  <a:lnTo>
                    <a:pt x="1802" y="545"/>
                  </a:lnTo>
                  <a:lnTo>
                    <a:pt x="1804" y="547"/>
                  </a:lnTo>
                  <a:lnTo>
                    <a:pt x="1810" y="547"/>
                  </a:lnTo>
                  <a:lnTo>
                    <a:pt x="1812" y="547"/>
                  </a:lnTo>
                  <a:lnTo>
                    <a:pt x="1814" y="545"/>
                  </a:lnTo>
                  <a:lnTo>
                    <a:pt x="1814" y="543"/>
                  </a:lnTo>
                  <a:lnTo>
                    <a:pt x="1816" y="543"/>
                  </a:lnTo>
                  <a:lnTo>
                    <a:pt x="1817" y="543"/>
                  </a:lnTo>
                  <a:lnTo>
                    <a:pt x="1819" y="543"/>
                  </a:lnTo>
                  <a:lnTo>
                    <a:pt x="1821" y="543"/>
                  </a:lnTo>
                  <a:lnTo>
                    <a:pt x="1823" y="541"/>
                  </a:lnTo>
                  <a:lnTo>
                    <a:pt x="1825" y="543"/>
                  </a:lnTo>
                  <a:lnTo>
                    <a:pt x="1827" y="543"/>
                  </a:lnTo>
                  <a:lnTo>
                    <a:pt x="1829" y="547"/>
                  </a:lnTo>
                  <a:lnTo>
                    <a:pt x="1833" y="545"/>
                  </a:lnTo>
                  <a:lnTo>
                    <a:pt x="1835" y="545"/>
                  </a:lnTo>
                  <a:lnTo>
                    <a:pt x="1837" y="543"/>
                  </a:lnTo>
                  <a:lnTo>
                    <a:pt x="1839" y="543"/>
                  </a:lnTo>
                  <a:lnTo>
                    <a:pt x="1841" y="539"/>
                  </a:lnTo>
                  <a:lnTo>
                    <a:pt x="1841" y="541"/>
                  </a:lnTo>
                  <a:lnTo>
                    <a:pt x="1843" y="543"/>
                  </a:lnTo>
                  <a:lnTo>
                    <a:pt x="1843" y="545"/>
                  </a:lnTo>
                  <a:lnTo>
                    <a:pt x="1845" y="545"/>
                  </a:lnTo>
                  <a:lnTo>
                    <a:pt x="1845" y="547"/>
                  </a:lnTo>
                  <a:lnTo>
                    <a:pt x="1845" y="549"/>
                  </a:lnTo>
                  <a:lnTo>
                    <a:pt x="1847" y="549"/>
                  </a:lnTo>
                  <a:lnTo>
                    <a:pt x="1848" y="551"/>
                  </a:lnTo>
                  <a:lnTo>
                    <a:pt x="1848" y="553"/>
                  </a:lnTo>
                  <a:lnTo>
                    <a:pt x="1848" y="555"/>
                  </a:lnTo>
                  <a:lnTo>
                    <a:pt x="1850" y="555"/>
                  </a:lnTo>
                  <a:lnTo>
                    <a:pt x="1852" y="555"/>
                  </a:lnTo>
                  <a:lnTo>
                    <a:pt x="1856" y="555"/>
                  </a:lnTo>
                  <a:lnTo>
                    <a:pt x="1858" y="553"/>
                  </a:lnTo>
                  <a:lnTo>
                    <a:pt x="1860" y="555"/>
                  </a:lnTo>
                  <a:lnTo>
                    <a:pt x="1862" y="557"/>
                  </a:lnTo>
                  <a:lnTo>
                    <a:pt x="1862" y="559"/>
                  </a:lnTo>
                  <a:lnTo>
                    <a:pt x="1862" y="560"/>
                  </a:lnTo>
                  <a:lnTo>
                    <a:pt x="1862" y="564"/>
                  </a:lnTo>
                  <a:lnTo>
                    <a:pt x="1864" y="566"/>
                  </a:lnTo>
                  <a:lnTo>
                    <a:pt x="1864" y="568"/>
                  </a:lnTo>
                  <a:lnTo>
                    <a:pt x="1868" y="570"/>
                  </a:lnTo>
                  <a:lnTo>
                    <a:pt x="1870" y="570"/>
                  </a:lnTo>
                  <a:lnTo>
                    <a:pt x="1872" y="570"/>
                  </a:lnTo>
                  <a:lnTo>
                    <a:pt x="1872" y="572"/>
                  </a:lnTo>
                  <a:lnTo>
                    <a:pt x="1874" y="572"/>
                  </a:lnTo>
                  <a:lnTo>
                    <a:pt x="1878" y="572"/>
                  </a:lnTo>
                  <a:lnTo>
                    <a:pt x="1881" y="572"/>
                  </a:lnTo>
                  <a:lnTo>
                    <a:pt x="1881" y="574"/>
                  </a:lnTo>
                  <a:lnTo>
                    <a:pt x="1881" y="578"/>
                  </a:lnTo>
                  <a:lnTo>
                    <a:pt x="1881" y="580"/>
                  </a:lnTo>
                  <a:lnTo>
                    <a:pt x="1883" y="582"/>
                  </a:lnTo>
                  <a:lnTo>
                    <a:pt x="1883" y="584"/>
                  </a:lnTo>
                  <a:lnTo>
                    <a:pt x="1885" y="584"/>
                  </a:lnTo>
                  <a:lnTo>
                    <a:pt x="1887" y="586"/>
                  </a:lnTo>
                  <a:lnTo>
                    <a:pt x="1889" y="586"/>
                  </a:lnTo>
                  <a:lnTo>
                    <a:pt x="1891" y="586"/>
                  </a:lnTo>
                  <a:lnTo>
                    <a:pt x="1893" y="588"/>
                  </a:lnTo>
                  <a:lnTo>
                    <a:pt x="1895" y="590"/>
                  </a:lnTo>
                  <a:lnTo>
                    <a:pt x="1897" y="588"/>
                  </a:lnTo>
                  <a:lnTo>
                    <a:pt x="1899" y="588"/>
                  </a:lnTo>
                  <a:lnTo>
                    <a:pt x="1897" y="586"/>
                  </a:lnTo>
                  <a:lnTo>
                    <a:pt x="1897" y="582"/>
                  </a:lnTo>
                  <a:lnTo>
                    <a:pt x="1901" y="582"/>
                  </a:lnTo>
                  <a:lnTo>
                    <a:pt x="1905" y="582"/>
                  </a:lnTo>
                  <a:lnTo>
                    <a:pt x="1907" y="580"/>
                  </a:lnTo>
                  <a:lnTo>
                    <a:pt x="1909" y="578"/>
                  </a:lnTo>
                  <a:lnTo>
                    <a:pt x="1910" y="578"/>
                  </a:lnTo>
                  <a:lnTo>
                    <a:pt x="1910" y="580"/>
                  </a:lnTo>
                  <a:lnTo>
                    <a:pt x="1912" y="580"/>
                  </a:lnTo>
                  <a:lnTo>
                    <a:pt x="1916" y="580"/>
                  </a:lnTo>
                  <a:lnTo>
                    <a:pt x="1916" y="572"/>
                  </a:lnTo>
                  <a:lnTo>
                    <a:pt x="1918" y="570"/>
                  </a:lnTo>
                  <a:lnTo>
                    <a:pt x="1920" y="570"/>
                  </a:lnTo>
                  <a:lnTo>
                    <a:pt x="1920" y="572"/>
                  </a:lnTo>
                  <a:lnTo>
                    <a:pt x="1922" y="574"/>
                  </a:lnTo>
                  <a:lnTo>
                    <a:pt x="1924" y="576"/>
                  </a:lnTo>
                  <a:lnTo>
                    <a:pt x="1926" y="576"/>
                  </a:lnTo>
                  <a:lnTo>
                    <a:pt x="1926" y="578"/>
                  </a:lnTo>
                  <a:lnTo>
                    <a:pt x="1930" y="574"/>
                  </a:lnTo>
                  <a:lnTo>
                    <a:pt x="1934" y="574"/>
                  </a:lnTo>
                  <a:lnTo>
                    <a:pt x="1936" y="574"/>
                  </a:lnTo>
                  <a:lnTo>
                    <a:pt x="1938" y="574"/>
                  </a:lnTo>
                  <a:lnTo>
                    <a:pt x="1940" y="574"/>
                  </a:lnTo>
                  <a:lnTo>
                    <a:pt x="1949" y="580"/>
                  </a:lnTo>
                  <a:lnTo>
                    <a:pt x="1949" y="582"/>
                  </a:lnTo>
                  <a:lnTo>
                    <a:pt x="1949" y="584"/>
                  </a:lnTo>
                  <a:lnTo>
                    <a:pt x="1947" y="586"/>
                  </a:lnTo>
                  <a:lnTo>
                    <a:pt x="1945" y="588"/>
                  </a:lnTo>
                  <a:lnTo>
                    <a:pt x="1945" y="590"/>
                  </a:lnTo>
                  <a:lnTo>
                    <a:pt x="1945" y="593"/>
                  </a:lnTo>
                  <a:lnTo>
                    <a:pt x="1947" y="593"/>
                  </a:lnTo>
                  <a:lnTo>
                    <a:pt x="1949" y="595"/>
                  </a:lnTo>
                  <a:lnTo>
                    <a:pt x="1951" y="593"/>
                  </a:lnTo>
                  <a:lnTo>
                    <a:pt x="1953" y="593"/>
                  </a:lnTo>
                  <a:lnTo>
                    <a:pt x="1955" y="595"/>
                  </a:lnTo>
                  <a:lnTo>
                    <a:pt x="1957" y="595"/>
                  </a:lnTo>
                  <a:lnTo>
                    <a:pt x="1959" y="595"/>
                  </a:lnTo>
                  <a:lnTo>
                    <a:pt x="1961" y="595"/>
                  </a:lnTo>
                  <a:lnTo>
                    <a:pt x="1963" y="595"/>
                  </a:lnTo>
                  <a:lnTo>
                    <a:pt x="1967" y="593"/>
                  </a:lnTo>
                  <a:lnTo>
                    <a:pt x="1967" y="591"/>
                  </a:lnTo>
                  <a:lnTo>
                    <a:pt x="1967" y="590"/>
                  </a:lnTo>
                  <a:lnTo>
                    <a:pt x="1965" y="588"/>
                  </a:lnTo>
                  <a:lnTo>
                    <a:pt x="1965" y="586"/>
                  </a:lnTo>
                  <a:lnTo>
                    <a:pt x="1967" y="586"/>
                  </a:lnTo>
                  <a:lnTo>
                    <a:pt x="1969" y="586"/>
                  </a:lnTo>
                  <a:lnTo>
                    <a:pt x="1971" y="584"/>
                  </a:lnTo>
                  <a:lnTo>
                    <a:pt x="1972" y="582"/>
                  </a:lnTo>
                  <a:lnTo>
                    <a:pt x="1974" y="588"/>
                  </a:lnTo>
                  <a:lnTo>
                    <a:pt x="1976" y="588"/>
                  </a:lnTo>
                  <a:lnTo>
                    <a:pt x="1978" y="586"/>
                  </a:lnTo>
                  <a:lnTo>
                    <a:pt x="1978" y="588"/>
                  </a:lnTo>
                  <a:lnTo>
                    <a:pt x="1982" y="588"/>
                  </a:lnTo>
                  <a:lnTo>
                    <a:pt x="1986" y="588"/>
                  </a:lnTo>
                  <a:lnTo>
                    <a:pt x="1986" y="590"/>
                  </a:lnTo>
                  <a:lnTo>
                    <a:pt x="1986" y="591"/>
                  </a:lnTo>
                  <a:lnTo>
                    <a:pt x="1986" y="593"/>
                  </a:lnTo>
                  <a:lnTo>
                    <a:pt x="1986" y="595"/>
                  </a:lnTo>
                  <a:lnTo>
                    <a:pt x="1984" y="597"/>
                  </a:lnTo>
                  <a:lnTo>
                    <a:pt x="1984" y="599"/>
                  </a:lnTo>
                  <a:lnTo>
                    <a:pt x="1986" y="599"/>
                  </a:lnTo>
                  <a:lnTo>
                    <a:pt x="1988" y="599"/>
                  </a:lnTo>
                  <a:lnTo>
                    <a:pt x="1992" y="601"/>
                  </a:lnTo>
                  <a:lnTo>
                    <a:pt x="1994" y="603"/>
                  </a:lnTo>
                  <a:lnTo>
                    <a:pt x="1996" y="605"/>
                  </a:lnTo>
                  <a:lnTo>
                    <a:pt x="1996" y="607"/>
                  </a:lnTo>
                  <a:lnTo>
                    <a:pt x="2002" y="607"/>
                  </a:lnTo>
                  <a:lnTo>
                    <a:pt x="2003" y="607"/>
                  </a:lnTo>
                  <a:lnTo>
                    <a:pt x="2007" y="607"/>
                  </a:lnTo>
                  <a:lnTo>
                    <a:pt x="2009" y="607"/>
                  </a:lnTo>
                  <a:lnTo>
                    <a:pt x="2011" y="607"/>
                  </a:lnTo>
                  <a:lnTo>
                    <a:pt x="2015" y="607"/>
                  </a:lnTo>
                  <a:lnTo>
                    <a:pt x="2017" y="607"/>
                  </a:lnTo>
                  <a:lnTo>
                    <a:pt x="2017" y="609"/>
                  </a:lnTo>
                  <a:lnTo>
                    <a:pt x="2021" y="611"/>
                  </a:lnTo>
                  <a:lnTo>
                    <a:pt x="2023" y="611"/>
                  </a:lnTo>
                  <a:lnTo>
                    <a:pt x="2023" y="613"/>
                  </a:lnTo>
                  <a:lnTo>
                    <a:pt x="2027" y="613"/>
                  </a:lnTo>
                  <a:lnTo>
                    <a:pt x="2029" y="611"/>
                  </a:lnTo>
                  <a:lnTo>
                    <a:pt x="2029" y="613"/>
                  </a:lnTo>
                  <a:lnTo>
                    <a:pt x="2031" y="615"/>
                  </a:lnTo>
                  <a:lnTo>
                    <a:pt x="2033" y="617"/>
                  </a:lnTo>
                  <a:lnTo>
                    <a:pt x="2033" y="621"/>
                  </a:lnTo>
                  <a:lnTo>
                    <a:pt x="2031" y="621"/>
                  </a:lnTo>
                  <a:lnTo>
                    <a:pt x="2029" y="621"/>
                  </a:lnTo>
                  <a:lnTo>
                    <a:pt x="2025" y="622"/>
                  </a:lnTo>
                  <a:lnTo>
                    <a:pt x="2021" y="621"/>
                  </a:lnTo>
                  <a:lnTo>
                    <a:pt x="2021" y="622"/>
                  </a:lnTo>
                  <a:lnTo>
                    <a:pt x="2019" y="622"/>
                  </a:lnTo>
                  <a:lnTo>
                    <a:pt x="2015" y="621"/>
                  </a:lnTo>
                  <a:lnTo>
                    <a:pt x="2013" y="621"/>
                  </a:lnTo>
                  <a:lnTo>
                    <a:pt x="2013" y="622"/>
                  </a:lnTo>
                  <a:lnTo>
                    <a:pt x="2015" y="624"/>
                  </a:lnTo>
                  <a:lnTo>
                    <a:pt x="2013" y="630"/>
                  </a:lnTo>
                  <a:lnTo>
                    <a:pt x="2013" y="632"/>
                  </a:lnTo>
                  <a:lnTo>
                    <a:pt x="2013" y="634"/>
                  </a:lnTo>
                  <a:lnTo>
                    <a:pt x="2015" y="634"/>
                  </a:lnTo>
                  <a:lnTo>
                    <a:pt x="2017" y="636"/>
                  </a:lnTo>
                  <a:lnTo>
                    <a:pt x="2019" y="638"/>
                  </a:lnTo>
                  <a:lnTo>
                    <a:pt x="2019" y="640"/>
                  </a:lnTo>
                  <a:lnTo>
                    <a:pt x="2019" y="642"/>
                  </a:lnTo>
                  <a:lnTo>
                    <a:pt x="2023" y="644"/>
                  </a:lnTo>
                  <a:lnTo>
                    <a:pt x="2023" y="646"/>
                  </a:lnTo>
                  <a:lnTo>
                    <a:pt x="2021" y="648"/>
                  </a:lnTo>
                  <a:lnTo>
                    <a:pt x="2023" y="648"/>
                  </a:lnTo>
                  <a:lnTo>
                    <a:pt x="2021" y="650"/>
                  </a:lnTo>
                  <a:lnTo>
                    <a:pt x="2021" y="652"/>
                  </a:lnTo>
                  <a:lnTo>
                    <a:pt x="2021" y="653"/>
                  </a:lnTo>
                  <a:lnTo>
                    <a:pt x="2023" y="653"/>
                  </a:lnTo>
                  <a:lnTo>
                    <a:pt x="2023" y="655"/>
                  </a:lnTo>
                  <a:lnTo>
                    <a:pt x="2025" y="655"/>
                  </a:lnTo>
                  <a:lnTo>
                    <a:pt x="2025" y="657"/>
                  </a:lnTo>
                  <a:lnTo>
                    <a:pt x="2027" y="659"/>
                  </a:lnTo>
                  <a:lnTo>
                    <a:pt x="2029" y="659"/>
                  </a:lnTo>
                  <a:lnTo>
                    <a:pt x="2031" y="661"/>
                  </a:lnTo>
                  <a:lnTo>
                    <a:pt x="2033" y="661"/>
                  </a:lnTo>
                  <a:lnTo>
                    <a:pt x="2035" y="661"/>
                  </a:lnTo>
                  <a:lnTo>
                    <a:pt x="2035" y="659"/>
                  </a:lnTo>
                  <a:lnTo>
                    <a:pt x="2036" y="659"/>
                  </a:lnTo>
                  <a:lnTo>
                    <a:pt x="2038" y="659"/>
                  </a:lnTo>
                  <a:lnTo>
                    <a:pt x="2038" y="657"/>
                  </a:lnTo>
                  <a:lnTo>
                    <a:pt x="2040" y="657"/>
                  </a:lnTo>
                  <a:lnTo>
                    <a:pt x="2042" y="659"/>
                  </a:lnTo>
                  <a:lnTo>
                    <a:pt x="2044" y="659"/>
                  </a:lnTo>
                  <a:lnTo>
                    <a:pt x="2046" y="661"/>
                  </a:lnTo>
                  <a:lnTo>
                    <a:pt x="2048" y="659"/>
                  </a:lnTo>
                  <a:lnTo>
                    <a:pt x="2050" y="659"/>
                  </a:lnTo>
                  <a:lnTo>
                    <a:pt x="2052" y="657"/>
                  </a:lnTo>
                  <a:lnTo>
                    <a:pt x="2056" y="655"/>
                  </a:lnTo>
                  <a:lnTo>
                    <a:pt x="2058" y="655"/>
                  </a:lnTo>
                  <a:lnTo>
                    <a:pt x="2060" y="657"/>
                  </a:lnTo>
                  <a:lnTo>
                    <a:pt x="2062" y="657"/>
                  </a:lnTo>
                  <a:lnTo>
                    <a:pt x="2064" y="657"/>
                  </a:lnTo>
                  <a:lnTo>
                    <a:pt x="2067" y="661"/>
                  </a:lnTo>
                  <a:lnTo>
                    <a:pt x="2071" y="663"/>
                  </a:lnTo>
                  <a:lnTo>
                    <a:pt x="2073" y="663"/>
                  </a:lnTo>
                  <a:lnTo>
                    <a:pt x="2075" y="663"/>
                  </a:lnTo>
                  <a:lnTo>
                    <a:pt x="2077" y="665"/>
                  </a:lnTo>
                  <a:lnTo>
                    <a:pt x="2077" y="667"/>
                  </a:lnTo>
                  <a:lnTo>
                    <a:pt x="2077" y="669"/>
                  </a:lnTo>
                  <a:lnTo>
                    <a:pt x="2077" y="671"/>
                  </a:lnTo>
                  <a:lnTo>
                    <a:pt x="2077" y="673"/>
                  </a:lnTo>
                  <a:lnTo>
                    <a:pt x="2077" y="677"/>
                  </a:lnTo>
                  <a:lnTo>
                    <a:pt x="2075" y="679"/>
                  </a:lnTo>
                  <a:lnTo>
                    <a:pt x="2075" y="681"/>
                  </a:lnTo>
                  <a:lnTo>
                    <a:pt x="2075" y="683"/>
                  </a:lnTo>
                  <a:lnTo>
                    <a:pt x="2075" y="684"/>
                  </a:lnTo>
                  <a:lnTo>
                    <a:pt x="2075" y="686"/>
                  </a:lnTo>
                  <a:lnTo>
                    <a:pt x="2077" y="686"/>
                  </a:lnTo>
                  <a:lnTo>
                    <a:pt x="2077" y="688"/>
                  </a:lnTo>
                  <a:lnTo>
                    <a:pt x="2079" y="688"/>
                  </a:lnTo>
                  <a:lnTo>
                    <a:pt x="2081" y="688"/>
                  </a:lnTo>
                  <a:lnTo>
                    <a:pt x="2081" y="694"/>
                  </a:lnTo>
                  <a:lnTo>
                    <a:pt x="2083" y="694"/>
                  </a:lnTo>
                  <a:lnTo>
                    <a:pt x="2085" y="694"/>
                  </a:lnTo>
                  <a:lnTo>
                    <a:pt x="2087" y="694"/>
                  </a:lnTo>
                  <a:lnTo>
                    <a:pt x="2089" y="694"/>
                  </a:lnTo>
                  <a:lnTo>
                    <a:pt x="2091" y="696"/>
                  </a:lnTo>
                  <a:lnTo>
                    <a:pt x="2089" y="698"/>
                  </a:lnTo>
                  <a:lnTo>
                    <a:pt x="2089" y="702"/>
                  </a:lnTo>
                  <a:lnTo>
                    <a:pt x="2093" y="706"/>
                  </a:lnTo>
                  <a:lnTo>
                    <a:pt x="2095" y="706"/>
                  </a:lnTo>
                  <a:lnTo>
                    <a:pt x="2095" y="708"/>
                  </a:lnTo>
                  <a:lnTo>
                    <a:pt x="2095" y="712"/>
                  </a:lnTo>
                  <a:lnTo>
                    <a:pt x="2097" y="712"/>
                  </a:lnTo>
                  <a:lnTo>
                    <a:pt x="2098" y="712"/>
                  </a:lnTo>
                  <a:lnTo>
                    <a:pt x="2100" y="714"/>
                  </a:lnTo>
                  <a:lnTo>
                    <a:pt x="2102" y="714"/>
                  </a:lnTo>
                  <a:lnTo>
                    <a:pt x="2104" y="714"/>
                  </a:lnTo>
                  <a:lnTo>
                    <a:pt x="2104" y="715"/>
                  </a:lnTo>
                  <a:lnTo>
                    <a:pt x="2108" y="714"/>
                  </a:lnTo>
                  <a:lnTo>
                    <a:pt x="2110" y="715"/>
                  </a:lnTo>
                  <a:lnTo>
                    <a:pt x="2112" y="715"/>
                  </a:lnTo>
                  <a:lnTo>
                    <a:pt x="2114" y="715"/>
                  </a:lnTo>
                  <a:lnTo>
                    <a:pt x="2116" y="715"/>
                  </a:lnTo>
                  <a:lnTo>
                    <a:pt x="2118" y="715"/>
                  </a:lnTo>
                  <a:lnTo>
                    <a:pt x="2124" y="715"/>
                  </a:lnTo>
                  <a:lnTo>
                    <a:pt x="2124" y="719"/>
                  </a:lnTo>
                  <a:lnTo>
                    <a:pt x="2126" y="723"/>
                  </a:lnTo>
                  <a:lnTo>
                    <a:pt x="2128" y="725"/>
                  </a:lnTo>
                  <a:lnTo>
                    <a:pt x="2129" y="727"/>
                  </a:lnTo>
                  <a:lnTo>
                    <a:pt x="2131" y="727"/>
                  </a:lnTo>
                  <a:lnTo>
                    <a:pt x="2131" y="729"/>
                  </a:lnTo>
                  <a:lnTo>
                    <a:pt x="2129" y="731"/>
                  </a:lnTo>
                  <a:lnTo>
                    <a:pt x="2128" y="733"/>
                  </a:lnTo>
                  <a:lnTo>
                    <a:pt x="2129" y="737"/>
                  </a:lnTo>
                  <a:lnTo>
                    <a:pt x="2129" y="739"/>
                  </a:lnTo>
                  <a:lnTo>
                    <a:pt x="2129" y="741"/>
                  </a:lnTo>
                  <a:lnTo>
                    <a:pt x="2129" y="743"/>
                  </a:lnTo>
                  <a:lnTo>
                    <a:pt x="2128" y="743"/>
                  </a:lnTo>
                  <a:lnTo>
                    <a:pt x="2124" y="745"/>
                  </a:lnTo>
                  <a:lnTo>
                    <a:pt x="2124" y="747"/>
                  </a:lnTo>
                  <a:lnTo>
                    <a:pt x="2126" y="748"/>
                  </a:lnTo>
                  <a:lnTo>
                    <a:pt x="2124" y="750"/>
                  </a:lnTo>
                  <a:lnTo>
                    <a:pt x="2124" y="752"/>
                  </a:lnTo>
                  <a:lnTo>
                    <a:pt x="2124" y="754"/>
                  </a:lnTo>
                  <a:lnTo>
                    <a:pt x="2126" y="756"/>
                  </a:lnTo>
                  <a:lnTo>
                    <a:pt x="2126" y="758"/>
                  </a:lnTo>
                  <a:lnTo>
                    <a:pt x="2124" y="758"/>
                  </a:lnTo>
                  <a:lnTo>
                    <a:pt x="2126" y="760"/>
                  </a:lnTo>
                  <a:lnTo>
                    <a:pt x="2128" y="760"/>
                  </a:lnTo>
                  <a:lnTo>
                    <a:pt x="2129" y="760"/>
                  </a:lnTo>
                  <a:lnTo>
                    <a:pt x="2133" y="764"/>
                  </a:lnTo>
                  <a:lnTo>
                    <a:pt x="2133" y="766"/>
                  </a:lnTo>
                  <a:lnTo>
                    <a:pt x="2135" y="766"/>
                  </a:lnTo>
                  <a:lnTo>
                    <a:pt x="2139" y="766"/>
                  </a:lnTo>
                  <a:lnTo>
                    <a:pt x="2139" y="764"/>
                  </a:lnTo>
                  <a:lnTo>
                    <a:pt x="2141" y="766"/>
                  </a:lnTo>
                  <a:lnTo>
                    <a:pt x="2145" y="770"/>
                  </a:lnTo>
                  <a:lnTo>
                    <a:pt x="2145" y="772"/>
                  </a:lnTo>
                  <a:lnTo>
                    <a:pt x="2145" y="774"/>
                  </a:lnTo>
                  <a:lnTo>
                    <a:pt x="2143" y="776"/>
                  </a:lnTo>
                  <a:lnTo>
                    <a:pt x="2145" y="778"/>
                  </a:lnTo>
                  <a:lnTo>
                    <a:pt x="2145" y="779"/>
                  </a:lnTo>
                  <a:lnTo>
                    <a:pt x="2147" y="779"/>
                  </a:lnTo>
                  <a:lnTo>
                    <a:pt x="2145" y="781"/>
                  </a:lnTo>
                  <a:lnTo>
                    <a:pt x="2145" y="783"/>
                  </a:lnTo>
                  <a:lnTo>
                    <a:pt x="2143" y="787"/>
                  </a:lnTo>
                  <a:lnTo>
                    <a:pt x="2141" y="787"/>
                  </a:lnTo>
                  <a:lnTo>
                    <a:pt x="2141" y="789"/>
                  </a:lnTo>
                  <a:lnTo>
                    <a:pt x="2141" y="791"/>
                  </a:lnTo>
                  <a:lnTo>
                    <a:pt x="2141" y="793"/>
                  </a:lnTo>
                  <a:lnTo>
                    <a:pt x="2141" y="795"/>
                  </a:lnTo>
                  <a:lnTo>
                    <a:pt x="2143" y="795"/>
                  </a:lnTo>
                  <a:lnTo>
                    <a:pt x="2145" y="795"/>
                  </a:lnTo>
                  <a:lnTo>
                    <a:pt x="2145" y="797"/>
                  </a:lnTo>
                  <a:lnTo>
                    <a:pt x="2145" y="799"/>
                  </a:lnTo>
                  <a:lnTo>
                    <a:pt x="2143" y="799"/>
                  </a:lnTo>
                  <a:lnTo>
                    <a:pt x="2143" y="801"/>
                  </a:lnTo>
                  <a:lnTo>
                    <a:pt x="2145" y="801"/>
                  </a:lnTo>
                  <a:lnTo>
                    <a:pt x="2147" y="801"/>
                  </a:lnTo>
                  <a:lnTo>
                    <a:pt x="2149" y="801"/>
                  </a:lnTo>
                  <a:lnTo>
                    <a:pt x="2151" y="803"/>
                  </a:lnTo>
                  <a:lnTo>
                    <a:pt x="2149" y="803"/>
                  </a:lnTo>
                  <a:lnTo>
                    <a:pt x="2149" y="805"/>
                  </a:lnTo>
                  <a:lnTo>
                    <a:pt x="2151" y="805"/>
                  </a:lnTo>
                  <a:lnTo>
                    <a:pt x="2153" y="807"/>
                  </a:lnTo>
                  <a:lnTo>
                    <a:pt x="2153" y="809"/>
                  </a:lnTo>
                  <a:lnTo>
                    <a:pt x="2153" y="810"/>
                  </a:lnTo>
                  <a:lnTo>
                    <a:pt x="2155" y="810"/>
                  </a:lnTo>
                  <a:lnTo>
                    <a:pt x="2157" y="810"/>
                  </a:lnTo>
                  <a:lnTo>
                    <a:pt x="2157" y="812"/>
                  </a:lnTo>
                  <a:lnTo>
                    <a:pt x="2157" y="814"/>
                  </a:lnTo>
                  <a:lnTo>
                    <a:pt x="2157" y="816"/>
                  </a:lnTo>
                  <a:lnTo>
                    <a:pt x="2159" y="816"/>
                  </a:lnTo>
                  <a:lnTo>
                    <a:pt x="2159" y="818"/>
                  </a:lnTo>
                  <a:lnTo>
                    <a:pt x="2160" y="818"/>
                  </a:lnTo>
                  <a:lnTo>
                    <a:pt x="2162" y="818"/>
                  </a:lnTo>
                  <a:lnTo>
                    <a:pt x="2164" y="818"/>
                  </a:lnTo>
                  <a:lnTo>
                    <a:pt x="2166" y="816"/>
                  </a:lnTo>
                  <a:lnTo>
                    <a:pt x="2166" y="814"/>
                  </a:lnTo>
                  <a:lnTo>
                    <a:pt x="2168" y="812"/>
                  </a:lnTo>
                  <a:lnTo>
                    <a:pt x="2176" y="814"/>
                  </a:lnTo>
                  <a:lnTo>
                    <a:pt x="2174" y="816"/>
                  </a:lnTo>
                  <a:lnTo>
                    <a:pt x="2176" y="818"/>
                  </a:lnTo>
                  <a:lnTo>
                    <a:pt x="2178" y="818"/>
                  </a:lnTo>
                  <a:lnTo>
                    <a:pt x="2178" y="820"/>
                  </a:lnTo>
                  <a:lnTo>
                    <a:pt x="2178" y="822"/>
                  </a:lnTo>
                  <a:lnTo>
                    <a:pt x="2178" y="824"/>
                  </a:lnTo>
                  <a:lnTo>
                    <a:pt x="2180" y="826"/>
                  </a:lnTo>
                  <a:lnTo>
                    <a:pt x="2182" y="826"/>
                  </a:lnTo>
                  <a:lnTo>
                    <a:pt x="2184" y="826"/>
                  </a:lnTo>
                  <a:lnTo>
                    <a:pt x="2184" y="828"/>
                  </a:lnTo>
                  <a:lnTo>
                    <a:pt x="2186" y="828"/>
                  </a:lnTo>
                  <a:lnTo>
                    <a:pt x="2186" y="830"/>
                  </a:lnTo>
                  <a:lnTo>
                    <a:pt x="2186" y="832"/>
                  </a:lnTo>
                  <a:lnTo>
                    <a:pt x="2188" y="832"/>
                  </a:lnTo>
                  <a:lnTo>
                    <a:pt x="2190" y="832"/>
                  </a:lnTo>
                  <a:lnTo>
                    <a:pt x="2190" y="830"/>
                  </a:lnTo>
                  <a:lnTo>
                    <a:pt x="2191" y="832"/>
                  </a:lnTo>
                  <a:lnTo>
                    <a:pt x="2193" y="832"/>
                  </a:lnTo>
                  <a:lnTo>
                    <a:pt x="2193" y="834"/>
                  </a:lnTo>
                  <a:lnTo>
                    <a:pt x="2193" y="836"/>
                  </a:lnTo>
                  <a:lnTo>
                    <a:pt x="2195" y="838"/>
                  </a:lnTo>
                  <a:lnTo>
                    <a:pt x="2197" y="840"/>
                  </a:lnTo>
                  <a:lnTo>
                    <a:pt x="2197" y="841"/>
                  </a:lnTo>
                  <a:lnTo>
                    <a:pt x="2195" y="841"/>
                  </a:lnTo>
                  <a:lnTo>
                    <a:pt x="2197" y="841"/>
                  </a:lnTo>
                  <a:lnTo>
                    <a:pt x="2199" y="843"/>
                  </a:lnTo>
                  <a:lnTo>
                    <a:pt x="2199" y="845"/>
                  </a:lnTo>
                  <a:lnTo>
                    <a:pt x="2197" y="847"/>
                  </a:lnTo>
                  <a:lnTo>
                    <a:pt x="2195" y="847"/>
                  </a:lnTo>
                  <a:lnTo>
                    <a:pt x="2195" y="851"/>
                  </a:lnTo>
                  <a:lnTo>
                    <a:pt x="2195" y="855"/>
                  </a:lnTo>
                  <a:lnTo>
                    <a:pt x="2195" y="857"/>
                  </a:lnTo>
                  <a:lnTo>
                    <a:pt x="2197" y="859"/>
                  </a:lnTo>
                  <a:lnTo>
                    <a:pt x="2199" y="859"/>
                  </a:lnTo>
                  <a:lnTo>
                    <a:pt x="2201" y="859"/>
                  </a:lnTo>
                  <a:lnTo>
                    <a:pt x="2203" y="861"/>
                  </a:lnTo>
                  <a:lnTo>
                    <a:pt x="2205" y="861"/>
                  </a:lnTo>
                  <a:lnTo>
                    <a:pt x="2205" y="863"/>
                  </a:lnTo>
                  <a:lnTo>
                    <a:pt x="2205" y="865"/>
                  </a:lnTo>
                  <a:lnTo>
                    <a:pt x="2207" y="865"/>
                  </a:lnTo>
                  <a:lnTo>
                    <a:pt x="2207" y="867"/>
                  </a:lnTo>
                  <a:lnTo>
                    <a:pt x="2209" y="867"/>
                  </a:lnTo>
                  <a:lnTo>
                    <a:pt x="2211" y="869"/>
                  </a:lnTo>
                  <a:lnTo>
                    <a:pt x="2213" y="869"/>
                  </a:lnTo>
                  <a:lnTo>
                    <a:pt x="2215" y="869"/>
                  </a:lnTo>
                  <a:lnTo>
                    <a:pt x="2217" y="869"/>
                  </a:lnTo>
                  <a:lnTo>
                    <a:pt x="2219" y="871"/>
                  </a:lnTo>
                  <a:lnTo>
                    <a:pt x="2221" y="871"/>
                  </a:lnTo>
                  <a:lnTo>
                    <a:pt x="2221" y="869"/>
                  </a:lnTo>
                  <a:lnTo>
                    <a:pt x="2222" y="867"/>
                  </a:lnTo>
                  <a:lnTo>
                    <a:pt x="2224" y="867"/>
                  </a:lnTo>
                  <a:lnTo>
                    <a:pt x="2226" y="867"/>
                  </a:lnTo>
                  <a:lnTo>
                    <a:pt x="2228" y="867"/>
                  </a:lnTo>
                  <a:lnTo>
                    <a:pt x="2230" y="867"/>
                  </a:lnTo>
                  <a:lnTo>
                    <a:pt x="2232" y="869"/>
                  </a:lnTo>
                  <a:lnTo>
                    <a:pt x="2234" y="869"/>
                  </a:lnTo>
                  <a:lnTo>
                    <a:pt x="2234" y="871"/>
                  </a:lnTo>
                  <a:lnTo>
                    <a:pt x="2232" y="872"/>
                  </a:lnTo>
                  <a:lnTo>
                    <a:pt x="2232" y="874"/>
                  </a:lnTo>
                  <a:lnTo>
                    <a:pt x="2232" y="876"/>
                  </a:lnTo>
                  <a:lnTo>
                    <a:pt x="2234" y="878"/>
                  </a:lnTo>
                  <a:lnTo>
                    <a:pt x="2236" y="878"/>
                  </a:lnTo>
                  <a:lnTo>
                    <a:pt x="2238" y="880"/>
                  </a:lnTo>
                  <a:lnTo>
                    <a:pt x="2238" y="882"/>
                  </a:lnTo>
                  <a:lnTo>
                    <a:pt x="2236" y="884"/>
                  </a:lnTo>
                  <a:lnTo>
                    <a:pt x="2238" y="884"/>
                  </a:lnTo>
                  <a:lnTo>
                    <a:pt x="2242" y="886"/>
                  </a:lnTo>
                  <a:lnTo>
                    <a:pt x="2248" y="888"/>
                  </a:lnTo>
                  <a:lnTo>
                    <a:pt x="2252" y="886"/>
                  </a:lnTo>
                  <a:lnTo>
                    <a:pt x="2253" y="886"/>
                  </a:lnTo>
                  <a:lnTo>
                    <a:pt x="2255" y="886"/>
                  </a:lnTo>
                  <a:lnTo>
                    <a:pt x="2257" y="884"/>
                  </a:lnTo>
                  <a:lnTo>
                    <a:pt x="2259" y="882"/>
                  </a:lnTo>
                  <a:lnTo>
                    <a:pt x="2261" y="884"/>
                  </a:lnTo>
                  <a:lnTo>
                    <a:pt x="2261" y="886"/>
                  </a:lnTo>
                  <a:lnTo>
                    <a:pt x="2263" y="886"/>
                  </a:lnTo>
                  <a:lnTo>
                    <a:pt x="2263" y="888"/>
                  </a:lnTo>
                  <a:lnTo>
                    <a:pt x="2263" y="890"/>
                  </a:lnTo>
                  <a:lnTo>
                    <a:pt x="2269" y="892"/>
                  </a:lnTo>
                  <a:lnTo>
                    <a:pt x="2271" y="894"/>
                  </a:lnTo>
                  <a:lnTo>
                    <a:pt x="2273" y="894"/>
                  </a:lnTo>
                  <a:lnTo>
                    <a:pt x="2273" y="896"/>
                  </a:lnTo>
                  <a:lnTo>
                    <a:pt x="2275" y="898"/>
                  </a:lnTo>
                  <a:lnTo>
                    <a:pt x="2277" y="898"/>
                  </a:lnTo>
                  <a:lnTo>
                    <a:pt x="2277" y="900"/>
                  </a:lnTo>
                  <a:lnTo>
                    <a:pt x="2279" y="898"/>
                  </a:lnTo>
                  <a:lnTo>
                    <a:pt x="2281" y="898"/>
                  </a:lnTo>
                  <a:lnTo>
                    <a:pt x="2283" y="898"/>
                  </a:lnTo>
                  <a:lnTo>
                    <a:pt x="2284" y="896"/>
                  </a:lnTo>
                  <a:lnTo>
                    <a:pt x="2284" y="894"/>
                  </a:lnTo>
                  <a:lnTo>
                    <a:pt x="2286" y="892"/>
                  </a:lnTo>
                  <a:lnTo>
                    <a:pt x="2288" y="892"/>
                  </a:lnTo>
                  <a:lnTo>
                    <a:pt x="2290" y="890"/>
                  </a:lnTo>
                  <a:lnTo>
                    <a:pt x="2292" y="890"/>
                  </a:lnTo>
                  <a:lnTo>
                    <a:pt x="2292" y="888"/>
                  </a:lnTo>
                  <a:lnTo>
                    <a:pt x="2294" y="886"/>
                  </a:lnTo>
                  <a:lnTo>
                    <a:pt x="2296" y="886"/>
                  </a:lnTo>
                  <a:lnTo>
                    <a:pt x="2296" y="882"/>
                  </a:lnTo>
                  <a:lnTo>
                    <a:pt x="2298" y="882"/>
                  </a:lnTo>
                  <a:lnTo>
                    <a:pt x="2296" y="880"/>
                  </a:lnTo>
                  <a:lnTo>
                    <a:pt x="2294" y="878"/>
                  </a:lnTo>
                  <a:lnTo>
                    <a:pt x="2294" y="876"/>
                  </a:lnTo>
                  <a:lnTo>
                    <a:pt x="2294" y="872"/>
                  </a:lnTo>
                  <a:lnTo>
                    <a:pt x="2294" y="871"/>
                  </a:lnTo>
                  <a:lnTo>
                    <a:pt x="2292" y="871"/>
                  </a:lnTo>
                  <a:lnTo>
                    <a:pt x="2292" y="869"/>
                  </a:lnTo>
                  <a:lnTo>
                    <a:pt x="2292" y="867"/>
                  </a:lnTo>
                  <a:lnTo>
                    <a:pt x="2294" y="867"/>
                  </a:lnTo>
                  <a:lnTo>
                    <a:pt x="2296" y="867"/>
                  </a:lnTo>
                  <a:lnTo>
                    <a:pt x="2298" y="867"/>
                  </a:lnTo>
                  <a:lnTo>
                    <a:pt x="2300" y="865"/>
                  </a:lnTo>
                  <a:lnTo>
                    <a:pt x="2302" y="865"/>
                  </a:lnTo>
                  <a:lnTo>
                    <a:pt x="2304" y="865"/>
                  </a:lnTo>
                  <a:lnTo>
                    <a:pt x="2306" y="865"/>
                  </a:lnTo>
                  <a:lnTo>
                    <a:pt x="2308" y="863"/>
                  </a:lnTo>
                  <a:lnTo>
                    <a:pt x="2312" y="863"/>
                  </a:lnTo>
                  <a:lnTo>
                    <a:pt x="2314" y="859"/>
                  </a:lnTo>
                  <a:lnTo>
                    <a:pt x="2315" y="857"/>
                  </a:lnTo>
                  <a:lnTo>
                    <a:pt x="2317" y="855"/>
                  </a:lnTo>
                  <a:lnTo>
                    <a:pt x="2319" y="853"/>
                  </a:lnTo>
                  <a:lnTo>
                    <a:pt x="2321" y="851"/>
                  </a:lnTo>
                  <a:lnTo>
                    <a:pt x="2323" y="849"/>
                  </a:lnTo>
                  <a:lnTo>
                    <a:pt x="2323" y="845"/>
                  </a:lnTo>
                  <a:lnTo>
                    <a:pt x="2325" y="845"/>
                  </a:lnTo>
                  <a:lnTo>
                    <a:pt x="2329" y="843"/>
                  </a:lnTo>
                  <a:lnTo>
                    <a:pt x="2331" y="840"/>
                  </a:lnTo>
                  <a:lnTo>
                    <a:pt x="2333" y="840"/>
                  </a:lnTo>
                  <a:lnTo>
                    <a:pt x="2335" y="840"/>
                  </a:lnTo>
                  <a:lnTo>
                    <a:pt x="2339" y="840"/>
                  </a:lnTo>
                  <a:lnTo>
                    <a:pt x="2339" y="841"/>
                  </a:lnTo>
                  <a:lnTo>
                    <a:pt x="2341" y="841"/>
                  </a:lnTo>
                  <a:lnTo>
                    <a:pt x="2343" y="840"/>
                  </a:lnTo>
                  <a:lnTo>
                    <a:pt x="2345" y="840"/>
                  </a:lnTo>
                  <a:lnTo>
                    <a:pt x="2346" y="840"/>
                  </a:lnTo>
                  <a:lnTo>
                    <a:pt x="2350" y="840"/>
                  </a:lnTo>
                  <a:lnTo>
                    <a:pt x="2352" y="838"/>
                  </a:lnTo>
                  <a:lnTo>
                    <a:pt x="2354" y="840"/>
                  </a:lnTo>
                  <a:lnTo>
                    <a:pt x="2356" y="840"/>
                  </a:lnTo>
                  <a:lnTo>
                    <a:pt x="2358" y="840"/>
                  </a:lnTo>
                  <a:lnTo>
                    <a:pt x="2360" y="840"/>
                  </a:lnTo>
                  <a:lnTo>
                    <a:pt x="2362" y="840"/>
                  </a:lnTo>
                  <a:lnTo>
                    <a:pt x="2364" y="840"/>
                  </a:lnTo>
                  <a:lnTo>
                    <a:pt x="2366" y="841"/>
                  </a:lnTo>
                  <a:lnTo>
                    <a:pt x="2368" y="841"/>
                  </a:lnTo>
                  <a:lnTo>
                    <a:pt x="2372" y="841"/>
                  </a:lnTo>
                  <a:lnTo>
                    <a:pt x="2372" y="840"/>
                  </a:lnTo>
                  <a:lnTo>
                    <a:pt x="2374" y="840"/>
                  </a:lnTo>
                  <a:lnTo>
                    <a:pt x="2374" y="838"/>
                  </a:lnTo>
                  <a:lnTo>
                    <a:pt x="2376" y="838"/>
                  </a:lnTo>
                  <a:lnTo>
                    <a:pt x="2378" y="838"/>
                  </a:lnTo>
                  <a:lnTo>
                    <a:pt x="2379" y="840"/>
                  </a:lnTo>
                  <a:lnTo>
                    <a:pt x="2381" y="840"/>
                  </a:lnTo>
                  <a:lnTo>
                    <a:pt x="2383" y="838"/>
                  </a:lnTo>
                  <a:lnTo>
                    <a:pt x="2385" y="838"/>
                  </a:lnTo>
                  <a:lnTo>
                    <a:pt x="2387" y="838"/>
                  </a:lnTo>
                  <a:lnTo>
                    <a:pt x="2389" y="836"/>
                  </a:lnTo>
                  <a:lnTo>
                    <a:pt x="2391" y="836"/>
                  </a:lnTo>
                  <a:lnTo>
                    <a:pt x="2391" y="834"/>
                  </a:lnTo>
                  <a:lnTo>
                    <a:pt x="2391" y="832"/>
                  </a:lnTo>
                  <a:lnTo>
                    <a:pt x="2393" y="832"/>
                  </a:lnTo>
                  <a:lnTo>
                    <a:pt x="2395" y="832"/>
                  </a:lnTo>
                  <a:lnTo>
                    <a:pt x="2395" y="830"/>
                  </a:lnTo>
                  <a:lnTo>
                    <a:pt x="2393" y="830"/>
                  </a:lnTo>
                  <a:lnTo>
                    <a:pt x="2393" y="828"/>
                  </a:lnTo>
                  <a:lnTo>
                    <a:pt x="2393" y="826"/>
                  </a:lnTo>
                  <a:lnTo>
                    <a:pt x="2391" y="824"/>
                  </a:lnTo>
                  <a:lnTo>
                    <a:pt x="2391" y="822"/>
                  </a:lnTo>
                  <a:lnTo>
                    <a:pt x="2391" y="820"/>
                  </a:lnTo>
                  <a:lnTo>
                    <a:pt x="2389" y="820"/>
                  </a:lnTo>
                  <a:lnTo>
                    <a:pt x="2389" y="818"/>
                  </a:lnTo>
                  <a:lnTo>
                    <a:pt x="2389" y="816"/>
                  </a:lnTo>
                  <a:lnTo>
                    <a:pt x="2391" y="814"/>
                  </a:lnTo>
                  <a:lnTo>
                    <a:pt x="2393" y="814"/>
                  </a:lnTo>
                  <a:lnTo>
                    <a:pt x="2395" y="812"/>
                  </a:lnTo>
                  <a:lnTo>
                    <a:pt x="2397" y="810"/>
                  </a:lnTo>
                  <a:lnTo>
                    <a:pt x="2399" y="809"/>
                  </a:lnTo>
                  <a:lnTo>
                    <a:pt x="2401" y="807"/>
                  </a:lnTo>
                  <a:lnTo>
                    <a:pt x="2399" y="807"/>
                  </a:lnTo>
                  <a:lnTo>
                    <a:pt x="2399" y="805"/>
                  </a:lnTo>
                  <a:lnTo>
                    <a:pt x="2403" y="803"/>
                  </a:lnTo>
                  <a:lnTo>
                    <a:pt x="2403" y="801"/>
                  </a:lnTo>
                  <a:lnTo>
                    <a:pt x="2403" y="799"/>
                  </a:lnTo>
                  <a:lnTo>
                    <a:pt x="2405" y="799"/>
                  </a:lnTo>
                  <a:lnTo>
                    <a:pt x="2410" y="799"/>
                  </a:lnTo>
                  <a:lnTo>
                    <a:pt x="2412" y="801"/>
                  </a:lnTo>
                  <a:lnTo>
                    <a:pt x="2414" y="801"/>
                  </a:lnTo>
                  <a:lnTo>
                    <a:pt x="2416" y="801"/>
                  </a:lnTo>
                  <a:lnTo>
                    <a:pt x="2418" y="799"/>
                  </a:lnTo>
                  <a:lnTo>
                    <a:pt x="2420" y="801"/>
                  </a:lnTo>
                  <a:lnTo>
                    <a:pt x="2420" y="803"/>
                  </a:lnTo>
                  <a:lnTo>
                    <a:pt x="2422" y="801"/>
                  </a:lnTo>
                  <a:lnTo>
                    <a:pt x="2424" y="801"/>
                  </a:lnTo>
                  <a:lnTo>
                    <a:pt x="2426" y="803"/>
                  </a:lnTo>
                  <a:lnTo>
                    <a:pt x="2428" y="803"/>
                  </a:lnTo>
                  <a:lnTo>
                    <a:pt x="2430" y="801"/>
                  </a:lnTo>
                  <a:lnTo>
                    <a:pt x="2432" y="799"/>
                  </a:lnTo>
                  <a:lnTo>
                    <a:pt x="2432" y="797"/>
                  </a:lnTo>
                  <a:lnTo>
                    <a:pt x="2432" y="795"/>
                  </a:lnTo>
                  <a:lnTo>
                    <a:pt x="2432" y="793"/>
                  </a:lnTo>
                  <a:lnTo>
                    <a:pt x="2436" y="793"/>
                  </a:lnTo>
                  <a:lnTo>
                    <a:pt x="2438" y="793"/>
                  </a:lnTo>
                  <a:lnTo>
                    <a:pt x="2440" y="791"/>
                  </a:lnTo>
                  <a:lnTo>
                    <a:pt x="2443" y="791"/>
                  </a:lnTo>
                  <a:lnTo>
                    <a:pt x="2445" y="791"/>
                  </a:lnTo>
                  <a:lnTo>
                    <a:pt x="2445" y="789"/>
                  </a:lnTo>
                  <a:lnTo>
                    <a:pt x="2447" y="789"/>
                  </a:lnTo>
                  <a:lnTo>
                    <a:pt x="2449" y="789"/>
                  </a:lnTo>
                  <a:lnTo>
                    <a:pt x="2451" y="787"/>
                  </a:lnTo>
                  <a:lnTo>
                    <a:pt x="2453" y="787"/>
                  </a:lnTo>
                  <a:lnTo>
                    <a:pt x="2455" y="787"/>
                  </a:lnTo>
                  <a:lnTo>
                    <a:pt x="2457" y="787"/>
                  </a:lnTo>
                  <a:lnTo>
                    <a:pt x="2459" y="787"/>
                  </a:lnTo>
                  <a:lnTo>
                    <a:pt x="2461" y="787"/>
                  </a:lnTo>
                  <a:lnTo>
                    <a:pt x="2463" y="785"/>
                  </a:lnTo>
                  <a:lnTo>
                    <a:pt x="2465" y="781"/>
                  </a:lnTo>
                  <a:lnTo>
                    <a:pt x="2469" y="783"/>
                  </a:lnTo>
                  <a:lnTo>
                    <a:pt x="2472" y="783"/>
                  </a:lnTo>
                  <a:lnTo>
                    <a:pt x="2474" y="783"/>
                  </a:lnTo>
                  <a:lnTo>
                    <a:pt x="2476" y="783"/>
                  </a:lnTo>
                  <a:lnTo>
                    <a:pt x="2478" y="783"/>
                  </a:lnTo>
                  <a:lnTo>
                    <a:pt x="2480" y="785"/>
                  </a:lnTo>
                  <a:lnTo>
                    <a:pt x="2482" y="787"/>
                  </a:lnTo>
                  <a:lnTo>
                    <a:pt x="2484" y="787"/>
                  </a:lnTo>
                  <a:lnTo>
                    <a:pt x="2486" y="787"/>
                  </a:lnTo>
                  <a:lnTo>
                    <a:pt x="2492" y="789"/>
                  </a:lnTo>
                  <a:lnTo>
                    <a:pt x="2498" y="789"/>
                  </a:lnTo>
                  <a:lnTo>
                    <a:pt x="2498" y="787"/>
                  </a:lnTo>
                  <a:lnTo>
                    <a:pt x="2502" y="783"/>
                  </a:lnTo>
                  <a:lnTo>
                    <a:pt x="2503" y="783"/>
                  </a:lnTo>
                  <a:lnTo>
                    <a:pt x="2507" y="779"/>
                  </a:lnTo>
                  <a:lnTo>
                    <a:pt x="2517" y="781"/>
                  </a:lnTo>
                  <a:lnTo>
                    <a:pt x="2525" y="785"/>
                  </a:lnTo>
                  <a:lnTo>
                    <a:pt x="2527" y="785"/>
                  </a:lnTo>
                  <a:lnTo>
                    <a:pt x="2529" y="787"/>
                  </a:lnTo>
                  <a:lnTo>
                    <a:pt x="2529" y="789"/>
                  </a:lnTo>
                  <a:lnTo>
                    <a:pt x="2531" y="789"/>
                  </a:lnTo>
                  <a:lnTo>
                    <a:pt x="2533" y="791"/>
                  </a:lnTo>
                  <a:lnTo>
                    <a:pt x="2534" y="793"/>
                  </a:lnTo>
                  <a:lnTo>
                    <a:pt x="2534" y="795"/>
                  </a:lnTo>
                  <a:lnTo>
                    <a:pt x="2533" y="795"/>
                  </a:lnTo>
                  <a:lnTo>
                    <a:pt x="2533" y="797"/>
                  </a:lnTo>
                  <a:lnTo>
                    <a:pt x="2531" y="797"/>
                  </a:lnTo>
                  <a:lnTo>
                    <a:pt x="2529" y="797"/>
                  </a:lnTo>
                  <a:lnTo>
                    <a:pt x="2527" y="797"/>
                  </a:lnTo>
                  <a:lnTo>
                    <a:pt x="2525" y="801"/>
                  </a:lnTo>
                  <a:lnTo>
                    <a:pt x="2527" y="801"/>
                  </a:lnTo>
                  <a:lnTo>
                    <a:pt x="2529" y="801"/>
                  </a:lnTo>
                  <a:lnTo>
                    <a:pt x="2533" y="803"/>
                  </a:lnTo>
                  <a:lnTo>
                    <a:pt x="2533" y="805"/>
                  </a:lnTo>
                  <a:lnTo>
                    <a:pt x="2536" y="803"/>
                  </a:lnTo>
                  <a:lnTo>
                    <a:pt x="2538" y="803"/>
                  </a:lnTo>
                  <a:lnTo>
                    <a:pt x="2540" y="803"/>
                  </a:lnTo>
                  <a:lnTo>
                    <a:pt x="2540" y="805"/>
                  </a:lnTo>
                  <a:lnTo>
                    <a:pt x="2542" y="805"/>
                  </a:lnTo>
                  <a:lnTo>
                    <a:pt x="2542" y="807"/>
                  </a:lnTo>
                  <a:lnTo>
                    <a:pt x="2544" y="809"/>
                  </a:lnTo>
                  <a:lnTo>
                    <a:pt x="2546" y="807"/>
                  </a:lnTo>
                  <a:lnTo>
                    <a:pt x="2548" y="807"/>
                  </a:lnTo>
                  <a:lnTo>
                    <a:pt x="2550" y="809"/>
                  </a:lnTo>
                  <a:lnTo>
                    <a:pt x="2552" y="809"/>
                  </a:lnTo>
                  <a:lnTo>
                    <a:pt x="2552" y="807"/>
                  </a:lnTo>
                  <a:lnTo>
                    <a:pt x="2554" y="805"/>
                  </a:lnTo>
                  <a:lnTo>
                    <a:pt x="2556" y="805"/>
                  </a:lnTo>
                  <a:lnTo>
                    <a:pt x="2560" y="801"/>
                  </a:lnTo>
                  <a:lnTo>
                    <a:pt x="2562" y="799"/>
                  </a:lnTo>
                  <a:lnTo>
                    <a:pt x="2564" y="799"/>
                  </a:lnTo>
                  <a:lnTo>
                    <a:pt x="2569" y="801"/>
                  </a:lnTo>
                  <a:lnTo>
                    <a:pt x="2569" y="803"/>
                  </a:lnTo>
                  <a:lnTo>
                    <a:pt x="2569" y="805"/>
                  </a:lnTo>
                  <a:lnTo>
                    <a:pt x="2571" y="805"/>
                  </a:lnTo>
                  <a:lnTo>
                    <a:pt x="2571" y="807"/>
                  </a:lnTo>
                  <a:lnTo>
                    <a:pt x="2573" y="807"/>
                  </a:lnTo>
                  <a:lnTo>
                    <a:pt x="2575" y="807"/>
                  </a:lnTo>
                  <a:lnTo>
                    <a:pt x="2577" y="807"/>
                  </a:lnTo>
                  <a:lnTo>
                    <a:pt x="2579" y="809"/>
                  </a:lnTo>
                  <a:lnTo>
                    <a:pt x="2581" y="810"/>
                  </a:lnTo>
                  <a:lnTo>
                    <a:pt x="2583" y="810"/>
                  </a:lnTo>
                  <a:lnTo>
                    <a:pt x="2587" y="809"/>
                  </a:lnTo>
                  <a:lnTo>
                    <a:pt x="2589" y="809"/>
                  </a:lnTo>
                  <a:lnTo>
                    <a:pt x="2591" y="807"/>
                  </a:lnTo>
                  <a:lnTo>
                    <a:pt x="2591" y="805"/>
                  </a:lnTo>
                  <a:lnTo>
                    <a:pt x="2593" y="805"/>
                  </a:lnTo>
                  <a:lnTo>
                    <a:pt x="2595" y="805"/>
                  </a:lnTo>
                  <a:lnTo>
                    <a:pt x="2596" y="805"/>
                  </a:lnTo>
                  <a:lnTo>
                    <a:pt x="2598" y="805"/>
                  </a:lnTo>
                  <a:lnTo>
                    <a:pt x="2602" y="807"/>
                  </a:lnTo>
                  <a:lnTo>
                    <a:pt x="2604" y="809"/>
                  </a:lnTo>
                  <a:lnTo>
                    <a:pt x="2606" y="810"/>
                  </a:lnTo>
                  <a:lnTo>
                    <a:pt x="2608" y="810"/>
                  </a:lnTo>
                  <a:lnTo>
                    <a:pt x="2612" y="812"/>
                  </a:lnTo>
                  <a:lnTo>
                    <a:pt x="2614" y="814"/>
                  </a:lnTo>
                  <a:lnTo>
                    <a:pt x="2616" y="814"/>
                  </a:lnTo>
                  <a:lnTo>
                    <a:pt x="2614" y="816"/>
                  </a:lnTo>
                  <a:lnTo>
                    <a:pt x="2616" y="816"/>
                  </a:lnTo>
                  <a:lnTo>
                    <a:pt x="2616" y="818"/>
                  </a:lnTo>
                  <a:lnTo>
                    <a:pt x="2618" y="818"/>
                  </a:lnTo>
                  <a:lnTo>
                    <a:pt x="2618" y="820"/>
                  </a:lnTo>
                  <a:lnTo>
                    <a:pt x="2616" y="822"/>
                  </a:lnTo>
                  <a:lnTo>
                    <a:pt x="2614" y="824"/>
                  </a:lnTo>
                  <a:lnTo>
                    <a:pt x="2612" y="826"/>
                  </a:lnTo>
                  <a:lnTo>
                    <a:pt x="2612" y="828"/>
                  </a:lnTo>
                  <a:lnTo>
                    <a:pt x="2614" y="828"/>
                  </a:lnTo>
                  <a:lnTo>
                    <a:pt x="2612" y="832"/>
                  </a:lnTo>
                  <a:lnTo>
                    <a:pt x="2612" y="838"/>
                  </a:lnTo>
                  <a:lnTo>
                    <a:pt x="2614" y="840"/>
                  </a:lnTo>
                  <a:lnTo>
                    <a:pt x="2616" y="838"/>
                  </a:lnTo>
                  <a:lnTo>
                    <a:pt x="2618" y="838"/>
                  </a:lnTo>
                  <a:lnTo>
                    <a:pt x="2620" y="840"/>
                  </a:lnTo>
                  <a:lnTo>
                    <a:pt x="2622" y="840"/>
                  </a:lnTo>
                  <a:lnTo>
                    <a:pt x="2624" y="840"/>
                  </a:lnTo>
                  <a:lnTo>
                    <a:pt x="2626" y="841"/>
                  </a:lnTo>
                  <a:lnTo>
                    <a:pt x="2627" y="841"/>
                  </a:lnTo>
                  <a:lnTo>
                    <a:pt x="2629" y="841"/>
                  </a:lnTo>
                  <a:lnTo>
                    <a:pt x="2631" y="843"/>
                  </a:lnTo>
                  <a:lnTo>
                    <a:pt x="2635" y="843"/>
                  </a:lnTo>
                  <a:lnTo>
                    <a:pt x="2637" y="841"/>
                  </a:lnTo>
                  <a:lnTo>
                    <a:pt x="2639" y="841"/>
                  </a:lnTo>
                  <a:lnTo>
                    <a:pt x="2643" y="841"/>
                  </a:lnTo>
                  <a:lnTo>
                    <a:pt x="2645" y="841"/>
                  </a:lnTo>
                  <a:lnTo>
                    <a:pt x="2647" y="841"/>
                  </a:lnTo>
                  <a:lnTo>
                    <a:pt x="2649" y="841"/>
                  </a:lnTo>
                  <a:lnTo>
                    <a:pt x="2653" y="841"/>
                  </a:lnTo>
                  <a:lnTo>
                    <a:pt x="2653" y="843"/>
                  </a:lnTo>
                  <a:lnTo>
                    <a:pt x="2657" y="843"/>
                  </a:lnTo>
                  <a:lnTo>
                    <a:pt x="2658" y="843"/>
                  </a:lnTo>
                  <a:lnTo>
                    <a:pt x="2660" y="841"/>
                  </a:lnTo>
                  <a:lnTo>
                    <a:pt x="2664" y="840"/>
                  </a:lnTo>
                  <a:lnTo>
                    <a:pt x="2668" y="840"/>
                  </a:lnTo>
                  <a:lnTo>
                    <a:pt x="2670" y="841"/>
                  </a:lnTo>
                  <a:lnTo>
                    <a:pt x="2672" y="841"/>
                  </a:lnTo>
                  <a:lnTo>
                    <a:pt x="2674" y="843"/>
                  </a:lnTo>
                  <a:lnTo>
                    <a:pt x="2674" y="845"/>
                  </a:lnTo>
                  <a:lnTo>
                    <a:pt x="2672" y="849"/>
                  </a:lnTo>
                  <a:lnTo>
                    <a:pt x="2670" y="849"/>
                  </a:lnTo>
                  <a:lnTo>
                    <a:pt x="2670" y="853"/>
                  </a:lnTo>
                  <a:lnTo>
                    <a:pt x="2670" y="855"/>
                  </a:lnTo>
                  <a:lnTo>
                    <a:pt x="2672" y="857"/>
                  </a:lnTo>
                  <a:lnTo>
                    <a:pt x="2672" y="861"/>
                  </a:lnTo>
                  <a:lnTo>
                    <a:pt x="2670" y="861"/>
                  </a:lnTo>
                  <a:lnTo>
                    <a:pt x="2668" y="863"/>
                  </a:lnTo>
                  <a:lnTo>
                    <a:pt x="2666" y="863"/>
                  </a:lnTo>
                  <a:lnTo>
                    <a:pt x="2666" y="865"/>
                  </a:lnTo>
                  <a:lnTo>
                    <a:pt x="2664" y="867"/>
                  </a:lnTo>
                  <a:lnTo>
                    <a:pt x="2662" y="867"/>
                  </a:lnTo>
                  <a:lnTo>
                    <a:pt x="2660" y="865"/>
                  </a:lnTo>
                  <a:lnTo>
                    <a:pt x="2657" y="865"/>
                  </a:lnTo>
                  <a:lnTo>
                    <a:pt x="2655" y="869"/>
                  </a:lnTo>
                  <a:lnTo>
                    <a:pt x="2653" y="869"/>
                  </a:lnTo>
                  <a:lnTo>
                    <a:pt x="2653" y="871"/>
                  </a:lnTo>
                  <a:lnTo>
                    <a:pt x="2651" y="871"/>
                  </a:lnTo>
                  <a:lnTo>
                    <a:pt x="2649" y="872"/>
                  </a:lnTo>
                  <a:lnTo>
                    <a:pt x="2647" y="874"/>
                  </a:lnTo>
                  <a:lnTo>
                    <a:pt x="2649" y="876"/>
                  </a:lnTo>
                  <a:lnTo>
                    <a:pt x="2647" y="880"/>
                  </a:lnTo>
                  <a:lnTo>
                    <a:pt x="2647" y="882"/>
                  </a:lnTo>
                  <a:lnTo>
                    <a:pt x="2647" y="884"/>
                  </a:lnTo>
                  <a:lnTo>
                    <a:pt x="2649" y="886"/>
                  </a:lnTo>
                  <a:lnTo>
                    <a:pt x="2649" y="888"/>
                  </a:lnTo>
                  <a:lnTo>
                    <a:pt x="2651" y="890"/>
                  </a:lnTo>
                  <a:lnTo>
                    <a:pt x="2649" y="894"/>
                  </a:lnTo>
                  <a:lnTo>
                    <a:pt x="2649" y="898"/>
                  </a:lnTo>
                  <a:lnTo>
                    <a:pt x="2649" y="900"/>
                  </a:lnTo>
                  <a:lnTo>
                    <a:pt x="2653" y="902"/>
                  </a:lnTo>
                  <a:lnTo>
                    <a:pt x="2653" y="905"/>
                  </a:lnTo>
                  <a:lnTo>
                    <a:pt x="2653" y="909"/>
                  </a:lnTo>
                  <a:lnTo>
                    <a:pt x="2653" y="911"/>
                  </a:lnTo>
                  <a:lnTo>
                    <a:pt x="2655" y="913"/>
                  </a:lnTo>
                  <a:lnTo>
                    <a:pt x="2655" y="917"/>
                  </a:lnTo>
                  <a:lnTo>
                    <a:pt x="2655" y="919"/>
                  </a:lnTo>
                  <a:lnTo>
                    <a:pt x="2658" y="919"/>
                  </a:lnTo>
                  <a:lnTo>
                    <a:pt x="2660" y="921"/>
                  </a:lnTo>
                  <a:lnTo>
                    <a:pt x="2662" y="921"/>
                  </a:lnTo>
                  <a:lnTo>
                    <a:pt x="2666" y="923"/>
                  </a:lnTo>
                  <a:lnTo>
                    <a:pt x="2670" y="923"/>
                  </a:lnTo>
                  <a:lnTo>
                    <a:pt x="2672" y="923"/>
                  </a:lnTo>
                  <a:lnTo>
                    <a:pt x="2672" y="931"/>
                  </a:lnTo>
                  <a:lnTo>
                    <a:pt x="2674" y="935"/>
                  </a:lnTo>
                  <a:lnTo>
                    <a:pt x="2674" y="936"/>
                  </a:lnTo>
                  <a:lnTo>
                    <a:pt x="2672" y="936"/>
                  </a:lnTo>
                  <a:lnTo>
                    <a:pt x="2672" y="938"/>
                  </a:lnTo>
                  <a:lnTo>
                    <a:pt x="2672" y="940"/>
                  </a:lnTo>
                  <a:lnTo>
                    <a:pt x="2670" y="940"/>
                  </a:lnTo>
                  <a:lnTo>
                    <a:pt x="2670" y="942"/>
                  </a:lnTo>
                  <a:lnTo>
                    <a:pt x="2670" y="944"/>
                  </a:lnTo>
                  <a:lnTo>
                    <a:pt x="2668" y="948"/>
                  </a:lnTo>
                  <a:lnTo>
                    <a:pt x="2666" y="950"/>
                  </a:lnTo>
                  <a:lnTo>
                    <a:pt x="2664" y="954"/>
                  </a:lnTo>
                  <a:lnTo>
                    <a:pt x="2664" y="956"/>
                  </a:lnTo>
                  <a:lnTo>
                    <a:pt x="2662" y="958"/>
                  </a:lnTo>
                  <a:lnTo>
                    <a:pt x="2662" y="962"/>
                  </a:lnTo>
                  <a:lnTo>
                    <a:pt x="2664" y="964"/>
                  </a:lnTo>
                  <a:lnTo>
                    <a:pt x="2664" y="966"/>
                  </a:lnTo>
                  <a:lnTo>
                    <a:pt x="2664" y="969"/>
                  </a:lnTo>
                  <a:lnTo>
                    <a:pt x="2664" y="973"/>
                  </a:lnTo>
                  <a:lnTo>
                    <a:pt x="2666" y="977"/>
                  </a:lnTo>
                  <a:lnTo>
                    <a:pt x="2670" y="977"/>
                  </a:lnTo>
                  <a:lnTo>
                    <a:pt x="2672" y="977"/>
                  </a:lnTo>
                  <a:lnTo>
                    <a:pt x="2674" y="975"/>
                  </a:lnTo>
                  <a:lnTo>
                    <a:pt x="2676" y="975"/>
                  </a:lnTo>
                  <a:lnTo>
                    <a:pt x="2676" y="973"/>
                  </a:lnTo>
                  <a:lnTo>
                    <a:pt x="2678" y="973"/>
                  </a:lnTo>
                  <a:lnTo>
                    <a:pt x="2680" y="973"/>
                  </a:lnTo>
                  <a:lnTo>
                    <a:pt x="2684" y="971"/>
                  </a:lnTo>
                  <a:lnTo>
                    <a:pt x="2686" y="971"/>
                  </a:lnTo>
                  <a:lnTo>
                    <a:pt x="2688" y="973"/>
                  </a:lnTo>
                  <a:lnTo>
                    <a:pt x="2690" y="973"/>
                  </a:lnTo>
                  <a:lnTo>
                    <a:pt x="2691" y="975"/>
                  </a:lnTo>
                  <a:lnTo>
                    <a:pt x="2695" y="977"/>
                  </a:lnTo>
                  <a:lnTo>
                    <a:pt x="2697" y="979"/>
                  </a:lnTo>
                  <a:lnTo>
                    <a:pt x="2699" y="979"/>
                  </a:lnTo>
                  <a:lnTo>
                    <a:pt x="2701" y="979"/>
                  </a:lnTo>
                  <a:lnTo>
                    <a:pt x="2703" y="979"/>
                  </a:lnTo>
                  <a:lnTo>
                    <a:pt x="2703" y="981"/>
                  </a:lnTo>
                  <a:lnTo>
                    <a:pt x="2705" y="983"/>
                  </a:lnTo>
                  <a:lnTo>
                    <a:pt x="2707" y="985"/>
                  </a:lnTo>
                  <a:lnTo>
                    <a:pt x="2707" y="987"/>
                  </a:lnTo>
                  <a:lnTo>
                    <a:pt x="2705" y="989"/>
                  </a:lnTo>
                  <a:lnTo>
                    <a:pt x="2705" y="991"/>
                  </a:lnTo>
                  <a:lnTo>
                    <a:pt x="2707" y="991"/>
                  </a:lnTo>
                  <a:lnTo>
                    <a:pt x="2709" y="993"/>
                  </a:lnTo>
                  <a:lnTo>
                    <a:pt x="2709" y="995"/>
                  </a:lnTo>
                  <a:lnTo>
                    <a:pt x="2709" y="997"/>
                  </a:lnTo>
                  <a:lnTo>
                    <a:pt x="2707" y="998"/>
                  </a:lnTo>
                  <a:lnTo>
                    <a:pt x="2703" y="1002"/>
                  </a:lnTo>
                  <a:lnTo>
                    <a:pt x="2703" y="1006"/>
                  </a:lnTo>
                  <a:lnTo>
                    <a:pt x="2701" y="1008"/>
                  </a:lnTo>
                  <a:lnTo>
                    <a:pt x="2701" y="1010"/>
                  </a:lnTo>
                  <a:lnTo>
                    <a:pt x="2699" y="1012"/>
                  </a:lnTo>
                  <a:lnTo>
                    <a:pt x="2699" y="1014"/>
                  </a:lnTo>
                  <a:lnTo>
                    <a:pt x="2701" y="1014"/>
                  </a:lnTo>
                  <a:lnTo>
                    <a:pt x="2701" y="1016"/>
                  </a:lnTo>
                  <a:lnTo>
                    <a:pt x="2699" y="1018"/>
                  </a:lnTo>
                  <a:lnTo>
                    <a:pt x="2699" y="1020"/>
                  </a:lnTo>
                  <a:lnTo>
                    <a:pt x="2699" y="1022"/>
                  </a:lnTo>
                  <a:lnTo>
                    <a:pt x="2701" y="1026"/>
                  </a:lnTo>
                  <a:lnTo>
                    <a:pt x="2701" y="1028"/>
                  </a:lnTo>
                  <a:lnTo>
                    <a:pt x="2701" y="1029"/>
                  </a:lnTo>
                  <a:lnTo>
                    <a:pt x="2699" y="1029"/>
                  </a:lnTo>
                  <a:lnTo>
                    <a:pt x="2699" y="1031"/>
                  </a:lnTo>
                  <a:lnTo>
                    <a:pt x="2697" y="1031"/>
                  </a:lnTo>
                  <a:lnTo>
                    <a:pt x="2697" y="1033"/>
                  </a:lnTo>
                  <a:lnTo>
                    <a:pt x="2697" y="1035"/>
                  </a:lnTo>
                  <a:lnTo>
                    <a:pt x="2693" y="1037"/>
                  </a:lnTo>
                  <a:lnTo>
                    <a:pt x="2693" y="1041"/>
                  </a:lnTo>
                  <a:lnTo>
                    <a:pt x="2693" y="1045"/>
                  </a:lnTo>
                  <a:lnTo>
                    <a:pt x="2693" y="1047"/>
                  </a:lnTo>
                  <a:lnTo>
                    <a:pt x="2691" y="1049"/>
                  </a:lnTo>
                  <a:lnTo>
                    <a:pt x="2690" y="1049"/>
                  </a:lnTo>
                  <a:lnTo>
                    <a:pt x="2691" y="1051"/>
                  </a:lnTo>
                  <a:lnTo>
                    <a:pt x="2690" y="1053"/>
                  </a:lnTo>
                  <a:lnTo>
                    <a:pt x="2690" y="1055"/>
                  </a:lnTo>
                  <a:lnTo>
                    <a:pt x="2690" y="1059"/>
                  </a:lnTo>
                  <a:lnTo>
                    <a:pt x="2690" y="1062"/>
                  </a:lnTo>
                  <a:lnTo>
                    <a:pt x="2690" y="1066"/>
                  </a:lnTo>
                  <a:lnTo>
                    <a:pt x="2688" y="1068"/>
                  </a:lnTo>
                  <a:lnTo>
                    <a:pt x="2688" y="1070"/>
                  </a:lnTo>
                  <a:lnTo>
                    <a:pt x="2688" y="1072"/>
                  </a:lnTo>
                  <a:lnTo>
                    <a:pt x="2690" y="1074"/>
                  </a:lnTo>
                  <a:lnTo>
                    <a:pt x="2690" y="1076"/>
                  </a:lnTo>
                  <a:lnTo>
                    <a:pt x="2690" y="1080"/>
                  </a:lnTo>
                  <a:lnTo>
                    <a:pt x="2690" y="1082"/>
                  </a:lnTo>
                  <a:lnTo>
                    <a:pt x="2690" y="1084"/>
                  </a:lnTo>
                  <a:lnTo>
                    <a:pt x="2691" y="1084"/>
                  </a:lnTo>
                  <a:lnTo>
                    <a:pt x="2691" y="1086"/>
                  </a:lnTo>
                  <a:lnTo>
                    <a:pt x="2693" y="1086"/>
                  </a:lnTo>
                  <a:lnTo>
                    <a:pt x="2695" y="1086"/>
                  </a:lnTo>
                  <a:lnTo>
                    <a:pt x="2697" y="1086"/>
                  </a:lnTo>
                  <a:lnTo>
                    <a:pt x="2699" y="1086"/>
                  </a:lnTo>
                  <a:lnTo>
                    <a:pt x="2701" y="1086"/>
                  </a:lnTo>
                  <a:lnTo>
                    <a:pt x="2707" y="1088"/>
                  </a:lnTo>
                  <a:lnTo>
                    <a:pt x="2709" y="1088"/>
                  </a:lnTo>
                  <a:lnTo>
                    <a:pt x="2711" y="1088"/>
                  </a:lnTo>
                  <a:lnTo>
                    <a:pt x="2713" y="1084"/>
                  </a:lnTo>
                  <a:lnTo>
                    <a:pt x="2713" y="1082"/>
                  </a:lnTo>
                  <a:lnTo>
                    <a:pt x="2717" y="1082"/>
                  </a:lnTo>
                  <a:lnTo>
                    <a:pt x="2719" y="1080"/>
                  </a:lnTo>
                  <a:lnTo>
                    <a:pt x="2721" y="1082"/>
                  </a:lnTo>
                  <a:lnTo>
                    <a:pt x="2722" y="1084"/>
                  </a:lnTo>
                  <a:lnTo>
                    <a:pt x="2722" y="1086"/>
                  </a:lnTo>
                  <a:lnTo>
                    <a:pt x="2724" y="1088"/>
                  </a:lnTo>
                  <a:lnTo>
                    <a:pt x="2724" y="1090"/>
                  </a:lnTo>
                  <a:lnTo>
                    <a:pt x="2726" y="1090"/>
                  </a:lnTo>
                  <a:lnTo>
                    <a:pt x="2728" y="1090"/>
                  </a:lnTo>
                  <a:lnTo>
                    <a:pt x="2730" y="1092"/>
                  </a:lnTo>
                  <a:lnTo>
                    <a:pt x="2734" y="1093"/>
                  </a:lnTo>
                  <a:lnTo>
                    <a:pt x="2734" y="1095"/>
                  </a:lnTo>
                  <a:lnTo>
                    <a:pt x="2736" y="1097"/>
                  </a:lnTo>
                  <a:lnTo>
                    <a:pt x="2738" y="1097"/>
                  </a:lnTo>
                  <a:lnTo>
                    <a:pt x="2740" y="1099"/>
                  </a:lnTo>
                  <a:lnTo>
                    <a:pt x="2742" y="1099"/>
                  </a:lnTo>
                  <a:lnTo>
                    <a:pt x="2746" y="1099"/>
                  </a:lnTo>
                  <a:lnTo>
                    <a:pt x="2746" y="1101"/>
                  </a:lnTo>
                  <a:lnTo>
                    <a:pt x="2748" y="1101"/>
                  </a:lnTo>
                  <a:lnTo>
                    <a:pt x="2752" y="1101"/>
                  </a:lnTo>
                  <a:lnTo>
                    <a:pt x="2753" y="1101"/>
                  </a:lnTo>
                  <a:lnTo>
                    <a:pt x="2757" y="1103"/>
                  </a:lnTo>
                  <a:lnTo>
                    <a:pt x="2759" y="1105"/>
                  </a:lnTo>
                  <a:lnTo>
                    <a:pt x="2759" y="1107"/>
                  </a:lnTo>
                  <a:lnTo>
                    <a:pt x="2763" y="1107"/>
                  </a:lnTo>
                  <a:lnTo>
                    <a:pt x="2763" y="1105"/>
                  </a:lnTo>
                  <a:lnTo>
                    <a:pt x="2765" y="1105"/>
                  </a:lnTo>
                  <a:lnTo>
                    <a:pt x="2767" y="1103"/>
                  </a:lnTo>
                  <a:lnTo>
                    <a:pt x="2767" y="1101"/>
                  </a:lnTo>
                  <a:lnTo>
                    <a:pt x="2769" y="1099"/>
                  </a:lnTo>
                  <a:lnTo>
                    <a:pt x="2771" y="1099"/>
                  </a:lnTo>
                  <a:lnTo>
                    <a:pt x="2773" y="1099"/>
                  </a:lnTo>
                  <a:lnTo>
                    <a:pt x="2775" y="1101"/>
                  </a:lnTo>
                  <a:lnTo>
                    <a:pt x="2777" y="1103"/>
                  </a:lnTo>
                  <a:lnTo>
                    <a:pt x="2779" y="1103"/>
                  </a:lnTo>
                  <a:lnTo>
                    <a:pt x="2781" y="1105"/>
                  </a:lnTo>
                  <a:lnTo>
                    <a:pt x="2783" y="1107"/>
                  </a:lnTo>
                  <a:lnTo>
                    <a:pt x="2783" y="1109"/>
                  </a:lnTo>
                  <a:lnTo>
                    <a:pt x="2784" y="1107"/>
                  </a:lnTo>
                  <a:lnTo>
                    <a:pt x="2786" y="1107"/>
                  </a:lnTo>
                  <a:lnTo>
                    <a:pt x="2788" y="1107"/>
                  </a:lnTo>
                  <a:lnTo>
                    <a:pt x="2790" y="1107"/>
                  </a:lnTo>
                  <a:lnTo>
                    <a:pt x="2794" y="1103"/>
                  </a:lnTo>
                  <a:lnTo>
                    <a:pt x="2802" y="1107"/>
                  </a:lnTo>
                  <a:lnTo>
                    <a:pt x="2804" y="1107"/>
                  </a:lnTo>
                  <a:lnTo>
                    <a:pt x="2806" y="1107"/>
                  </a:lnTo>
                  <a:lnTo>
                    <a:pt x="2810" y="1109"/>
                  </a:lnTo>
                  <a:lnTo>
                    <a:pt x="2812" y="1109"/>
                  </a:lnTo>
                  <a:lnTo>
                    <a:pt x="2814" y="1113"/>
                  </a:lnTo>
                  <a:lnTo>
                    <a:pt x="2815" y="1113"/>
                  </a:lnTo>
                  <a:lnTo>
                    <a:pt x="2819" y="1115"/>
                  </a:lnTo>
                  <a:lnTo>
                    <a:pt x="2817" y="1117"/>
                  </a:lnTo>
                  <a:lnTo>
                    <a:pt x="2817" y="1119"/>
                  </a:lnTo>
                  <a:lnTo>
                    <a:pt x="2815" y="1121"/>
                  </a:lnTo>
                  <a:lnTo>
                    <a:pt x="2814" y="1121"/>
                  </a:lnTo>
                  <a:lnTo>
                    <a:pt x="2814" y="1123"/>
                  </a:lnTo>
                  <a:lnTo>
                    <a:pt x="2812" y="1123"/>
                  </a:lnTo>
                  <a:lnTo>
                    <a:pt x="2812" y="1124"/>
                  </a:lnTo>
                  <a:lnTo>
                    <a:pt x="2814" y="1124"/>
                  </a:lnTo>
                  <a:lnTo>
                    <a:pt x="2814" y="1128"/>
                  </a:lnTo>
                  <a:lnTo>
                    <a:pt x="2815" y="1128"/>
                  </a:lnTo>
                  <a:lnTo>
                    <a:pt x="2815" y="1130"/>
                  </a:lnTo>
                  <a:lnTo>
                    <a:pt x="2817" y="1130"/>
                  </a:lnTo>
                  <a:lnTo>
                    <a:pt x="2819" y="1128"/>
                  </a:lnTo>
                  <a:lnTo>
                    <a:pt x="2823" y="1128"/>
                  </a:lnTo>
                  <a:lnTo>
                    <a:pt x="2825" y="1126"/>
                  </a:lnTo>
                  <a:lnTo>
                    <a:pt x="2825" y="1128"/>
                  </a:lnTo>
                  <a:lnTo>
                    <a:pt x="2827" y="1128"/>
                  </a:lnTo>
                  <a:lnTo>
                    <a:pt x="2827" y="1130"/>
                  </a:lnTo>
                  <a:lnTo>
                    <a:pt x="2829" y="1132"/>
                  </a:lnTo>
                  <a:lnTo>
                    <a:pt x="2831" y="1132"/>
                  </a:lnTo>
                  <a:lnTo>
                    <a:pt x="2833" y="1132"/>
                  </a:lnTo>
                  <a:lnTo>
                    <a:pt x="2837" y="1134"/>
                  </a:lnTo>
                  <a:lnTo>
                    <a:pt x="2837" y="1136"/>
                  </a:lnTo>
                  <a:lnTo>
                    <a:pt x="2835" y="1138"/>
                  </a:lnTo>
                  <a:lnTo>
                    <a:pt x="2833" y="1140"/>
                  </a:lnTo>
                  <a:lnTo>
                    <a:pt x="2833" y="1142"/>
                  </a:lnTo>
                  <a:lnTo>
                    <a:pt x="2833" y="1144"/>
                  </a:lnTo>
                  <a:lnTo>
                    <a:pt x="2833" y="1146"/>
                  </a:lnTo>
                  <a:lnTo>
                    <a:pt x="2835" y="1148"/>
                  </a:lnTo>
                  <a:lnTo>
                    <a:pt x="2835" y="1150"/>
                  </a:lnTo>
                  <a:lnTo>
                    <a:pt x="2837" y="1150"/>
                  </a:lnTo>
                  <a:lnTo>
                    <a:pt x="2839" y="1152"/>
                  </a:lnTo>
                  <a:lnTo>
                    <a:pt x="2841" y="1152"/>
                  </a:lnTo>
                  <a:lnTo>
                    <a:pt x="2841" y="1154"/>
                  </a:lnTo>
                  <a:lnTo>
                    <a:pt x="2843" y="1154"/>
                  </a:lnTo>
                  <a:lnTo>
                    <a:pt x="2843" y="1155"/>
                  </a:lnTo>
                  <a:lnTo>
                    <a:pt x="2843" y="1157"/>
                  </a:lnTo>
                  <a:lnTo>
                    <a:pt x="2843" y="1159"/>
                  </a:lnTo>
                  <a:lnTo>
                    <a:pt x="2845" y="1161"/>
                  </a:lnTo>
                  <a:lnTo>
                    <a:pt x="2845" y="1163"/>
                  </a:lnTo>
                  <a:lnTo>
                    <a:pt x="2843" y="1163"/>
                  </a:lnTo>
                  <a:lnTo>
                    <a:pt x="2841" y="1165"/>
                  </a:lnTo>
                  <a:lnTo>
                    <a:pt x="2839" y="1167"/>
                  </a:lnTo>
                  <a:lnTo>
                    <a:pt x="2839" y="1171"/>
                  </a:lnTo>
                  <a:lnTo>
                    <a:pt x="2848" y="1173"/>
                  </a:lnTo>
                  <a:lnTo>
                    <a:pt x="2848" y="1175"/>
                  </a:lnTo>
                  <a:lnTo>
                    <a:pt x="2850" y="1177"/>
                  </a:lnTo>
                  <a:lnTo>
                    <a:pt x="2852" y="1179"/>
                  </a:lnTo>
                  <a:lnTo>
                    <a:pt x="2852" y="1181"/>
                  </a:lnTo>
                  <a:lnTo>
                    <a:pt x="2854" y="1183"/>
                  </a:lnTo>
                  <a:lnTo>
                    <a:pt x="2856" y="1183"/>
                  </a:lnTo>
                  <a:lnTo>
                    <a:pt x="2858" y="1183"/>
                  </a:lnTo>
                  <a:lnTo>
                    <a:pt x="2860" y="1183"/>
                  </a:lnTo>
                  <a:lnTo>
                    <a:pt x="2862" y="1185"/>
                  </a:lnTo>
                  <a:lnTo>
                    <a:pt x="2864" y="1186"/>
                  </a:lnTo>
                  <a:lnTo>
                    <a:pt x="2866" y="1186"/>
                  </a:lnTo>
                  <a:lnTo>
                    <a:pt x="2868" y="1186"/>
                  </a:lnTo>
                  <a:lnTo>
                    <a:pt x="2870" y="1190"/>
                  </a:lnTo>
                  <a:lnTo>
                    <a:pt x="2872" y="1192"/>
                  </a:lnTo>
                  <a:lnTo>
                    <a:pt x="2872" y="1194"/>
                  </a:lnTo>
                  <a:lnTo>
                    <a:pt x="2874" y="1194"/>
                  </a:lnTo>
                  <a:lnTo>
                    <a:pt x="2877" y="1212"/>
                  </a:lnTo>
                  <a:lnTo>
                    <a:pt x="2879" y="1214"/>
                  </a:lnTo>
                  <a:lnTo>
                    <a:pt x="2879" y="1216"/>
                  </a:lnTo>
                  <a:lnTo>
                    <a:pt x="2881" y="1217"/>
                  </a:lnTo>
                  <a:lnTo>
                    <a:pt x="2883" y="1219"/>
                  </a:lnTo>
                  <a:lnTo>
                    <a:pt x="2885" y="1221"/>
                  </a:lnTo>
                  <a:lnTo>
                    <a:pt x="2887" y="1221"/>
                  </a:lnTo>
                  <a:lnTo>
                    <a:pt x="2891" y="1223"/>
                  </a:lnTo>
                  <a:lnTo>
                    <a:pt x="2893" y="1223"/>
                  </a:lnTo>
                  <a:lnTo>
                    <a:pt x="2895" y="1223"/>
                  </a:lnTo>
                  <a:lnTo>
                    <a:pt x="2897" y="1225"/>
                  </a:lnTo>
                  <a:lnTo>
                    <a:pt x="2899" y="1225"/>
                  </a:lnTo>
                  <a:lnTo>
                    <a:pt x="2897" y="1229"/>
                  </a:lnTo>
                  <a:lnTo>
                    <a:pt x="2895" y="1231"/>
                  </a:lnTo>
                  <a:lnTo>
                    <a:pt x="2895" y="1235"/>
                  </a:lnTo>
                  <a:lnTo>
                    <a:pt x="2895" y="1239"/>
                  </a:lnTo>
                  <a:lnTo>
                    <a:pt x="2895" y="1241"/>
                  </a:lnTo>
                  <a:lnTo>
                    <a:pt x="2897" y="1241"/>
                  </a:lnTo>
                  <a:lnTo>
                    <a:pt x="2897" y="1243"/>
                  </a:lnTo>
                  <a:lnTo>
                    <a:pt x="2901" y="1245"/>
                  </a:lnTo>
                  <a:lnTo>
                    <a:pt x="2901" y="1247"/>
                  </a:lnTo>
                  <a:lnTo>
                    <a:pt x="2903" y="1248"/>
                  </a:lnTo>
                  <a:lnTo>
                    <a:pt x="2903" y="1250"/>
                  </a:lnTo>
                  <a:lnTo>
                    <a:pt x="2901" y="1252"/>
                  </a:lnTo>
                  <a:lnTo>
                    <a:pt x="2899" y="1252"/>
                  </a:lnTo>
                  <a:lnTo>
                    <a:pt x="2903" y="1254"/>
                  </a:lnTo>
                  <a:lnTo>
                    <a:pt x="2905" y="1256"/>
                  </a:lnTo>
                  <a:lnTo>
                    <a:pt x="2907" y="1258"/>
                  </a:lnTo>
                  <a:lnTo>
                    <a:pt x="2908" y="1260"/>
                  </a:lnTo>
                  <a:lnTo>
                    <a:pt x="2908" y="1262"/>
                  </a:lnTo>
                  <a:lnTo>
                    <a:pt x="2908" y="1264"/>
                  </a:lnTo>
                  <a:lnTo>
                    <a:pt x="2912" y="1268"/>
                  </a:lnTo>
                  <a:lnTo>
                    <a:pt x="2914" y="1270"/>
                  </a:lnTo>
                  <a:lnTo>
                    <a:pt x="2914" y="1272"/>
                  </a:lnTo>
                  <a:lnTo>
                    <a:pt x="2912" y="1276"/>
                  </a:lnTo>
                  <a:lnTo>
                    <a:pt x="2912" y="1278"/>
                  </a:lnTo>
                  <a:lnTo>
                    <a:pt x="2912" y="1280"/>
                  </a:lnTo>
                  <a:lnTo>
                    <a:pt x="2912" y="1281"/>
                  </a:lnTo>
                  <a:lnTo>
                    <a:pt x="2914" y="1283"/>
                  </a:lnTo>
                  <a:lnTo>
                    <a:pt x="2914" y="1285"/>
                  </a:lnTo>
                  <a:lnTo>
                    <a:pt x="2914" y="1287"/>
                  </a:lnTo>
                  <a:lnTo>
                    <a:pt x="2916" y="1291"/>
                  </a:lnTo>
                  <a:lnTo>
                    <a:pt x="2916" y="1293"/>
                  </a:lnTo>
                  <a:lnTo>
                    <a:pt x="2918" y="1295"/>
                  </a:lnTo>
                  <a:lnTo>
                    <a:pt x="2918" y="1297"/>
                  </a:lnTo>
                  <a:lnTo>
                    <a:pt x="2918" y="1301"/>
                  </a:lnTo>
                  <a:lnTo>
                    <a:pt x="2918" y="1303"/>
                  </a:lnTo>
                  <a:lnTo>
                    <a:pt x="2918" y="1307"/>
                  </a:lnTo>
                  <a:lnTo>
                    <a:pt x="2918" y="1309"/>
                  </a:lnTo>
                  <a:lnTo>
                    <a:pt x="2920" y="1311"/>
                  </a:lnTo>
                  <a:lnTo>
                    <a:pt x="2920" y="1314"/>
                  </a:lnTo>
                  <a:lnTo>
                    <a:pt x="2920" y="1316"/>
                  </a:lnTo>
                  <a:lnTo>
                    <a:pt x="2920" y="1318"/>
                  </a:lnTo>
                  <a:lnTo>
                    <a:pt x="2920" y="1320"/>
                  </a:lnTo>
                  <a:lnTo>
                    <a:pt x="2922" y="1320"/>
                  </a:lnTo>
                  <a:lnTo>
                    <a:pt x="2924" y="1322"/>
                  </a:lnTo>
                  <a:lnTo>
                    <a:pt x="2926" y="1324"/>
                  </a:lnTo>
                  <a:lnTo>
                    <a:pt x="2926" y="1326"/>
                  </a:lnTo>
                  <a:lnTo>
                    <a:pt x="2926" y="1328"/>
                  </a:lnTo>
                  <a:lnTo>
                    <a:pt x="2926" y="1334"/>
                  </a:lnTo>
                  <a:lnTo>
                    <a:pt x="2928" y="1338"/>
                  </a:lnTo>
                  <a:lnTo>
                    <a:pt x="2930" y="1340"/>
                  </a:lnTo>
                  <a:lnTo>
                    <a:pt x="2930" y="1342"/>
                  </a:lnTo>
                  <a:lnTo>
                    <a:pt x="2932" y="1343"/>
                  </a:lnTo>
                  <a:lnTo>
                    <a:pt x="2932" y="1345"/>
                  </a:lnTo>
                  <a:lnTo>
                    <a:pt x="2934" y="1347"/>
                  </a:lnTo>
                  <a:lnTo>
                    <a:pt x="2934" y="1349"/>
                  </a:lnTo>
                  <a:lnTo>
                    <a:pt x="2934" y="1353"/>
                  </a:lnTo>
                  <a:lnTo>
                    <a:pt x="2932" y="1353"/>
                  </a:lnTo>
                  <a:lnTo>
                    <a:pt x="2932" y="1355"/>
                  </a:lnTo>
                  <a:lnTo>
                    <a:pt x="2932" y="1357"/>
                  </a:lnTo>
                  <a:lnTo>
                    <a:pt x="2930" y="1359"/>
                  </a:lnTo>
                  <a:lnTo>
                    <a:pt x="2930" y="1365"/>
                  </a:lnTo>
                  <a:lnTo>
                    <a:pt x="2930" y="1367"/>
                  </a:lnTo>
                  <a:lnTo>
                    <a:pt x="2930" y="1369"/>
                  </a:lnTo>
                  <a:lnTo>
                    <a:pt x="2928" y="1371"/>
                  </a:lnTo>
                  <a:lnTo>
                    <a:pt x="2924" y="1376"/>
                  </a:lnTo>
                  <a:lnTo>
                    <a:pt x="2922" y="1376"/>
                  </a:lnTo>
                  <a:lnTo>
                    <a:pt x="2918" y="1378"/>
                  </a:lnTo>
                  <a:lnTo>
                    <a:pt x="2916" y="1380"/>
                  </a:lnTo>
                  <a:lnTo>
                    <a:pt x="2912" y="1380"/>
                  </a:lnTo>
                  <a:lnTo>
                    <a:pt x="2910" y="1378"/>
                  </a:lnTo>
                  <a:lnTo>
                    <a:pt x="2908" y="1378"/>
                  </a:lnTo>
                  <a:lnTo>
                    <a:pt x="2905" y="1378"/>
                  </a:lnTo>
                  <a:lnTo>
                    <a:pt x="2901" y="1380"/>
                  </a:lnTo>
                  <a:lnTo>
                    <a:pt x="2899" y="1380"/>
                  </a:lnTo>
                  <a:lnTo>
                    <a:pt x="2895" y="1382"/>
                  </a:lnTo>
                  <a:lnTo>
                    <a:pt x="2891" y="1384"/>
                  </a:lnTo>
                  <a:lnTo>
                    <a:pt x="2887" y="1386"/>
                  </a:lnTo>
                  <a:lnTo>
                    <a:pt x="2883" y="1386"/>
                  </a:lnTo>
                  <a:lnTo>
                    <a:pt x="2881" y="1386"/>
                  </a:lnTo>
                  <a:lnTo>
                    <a:pt x="2879" y="1386"/>
                  </a:lnTo>
                  <a:lnTo>
                    <a:pt x="2877" y="1384"/>
                  </a:lnTo>
                  <a:lnTo>
                    <a:pt x="2877" y="1382"/>
                  </a:lnTo>
                  <a:lnTo>
                    <a:pt x="2876" y="1380"/>
                  </a:lnTo>
                  <a:lnTo>
                    <a:pt x="2874" y="1380"/>
                  </a:lnTo>
                  <a:lnTo>
                    <a:pt x="2870" y="1378"/>
                  </a:lnTo>
                  <a:lnTo>
                    <a:pt x="2868" y="1376"/>
                  </a:lnTo>
                  <a:lnTo>
                    <a:pt x="2868" y="1374"/>
                  </a:lnTo>
                  <a:lnTo>
                    <a:pt x="2866" y="1371"/>
                  </a:lnTo>
                  <a:lnTo>
                    <a:pt x="2864" y="1369"/>
                  </a:lnTo>
                  <a:lnTo>
                    <a:pt x="2862" y="1365"/>
                  </a:lnTo>
                  <a:lnTo>
                    <a:pt x="2860" y="1363"/>
                  </a:lnTo>
                  <a:lnTo>
                    <a:pt x="2860" y="1361"/>
                  </a:lnTo>
                  <a:lnTo>
                    <a:pt x="2856" y="1359"/>
                  </a:lnTo>
                  <a:lnTo>
                    <a:pt x="2854" y="1357"/>
                  </a:lnTo>
                  <a:lnTo>
                    <a:pt x="2852" y="1355"/>
                  </a:lnTo>
                  <a:lnTo>
                    <a:pt x="2850" y="1353"/>
                  </a:lnTo>
                  <a:lnTo>
                    <a:pt x="2848" y="1353"/>
                  </a:lnTo>
                  <a:lnTo>
                    <a:pt x="2845" y="1353"/>
                  </a:lnTo>
                  <a:lnTo>
                    <a:pt x="2843" y="1353"/>
                  </a:lnTo>
                  <a:lnTo>
                    <a:pt x="2839" y="1353"/>
                  </a:lnTo>
                  <a:lnTo>
                    <a:pt x="2837" y="1353"/>
                  </a:lnTo>
                  <a:lnTo>
                    <a:pt x="2835" y="1355"/>
                  </a:lnTo>
                  <a:lnTo>
                    <a:pt x="2833" y="1357"/>
                  </a:lnTo>
                  <a:lnTo>
                    <a:pt x="2831" y="1359"/>
                  </a:lnTo>
                  <a:lnTo>
                    <a:pt x="2829" y="1363"/>
                  </a:lnTo>
                  <a:lnTo>
                    <a:pt x="2829" y="1365"/>
                  </a:lnTo>
                  <a:lnTo>
                    <a:pt x="2827" y="1367"/>
                  </a:lnTo>
                  <a:lnTo>
                    <a:pt x="2827" y="1371"/>
                  </a:lnTo>
                  <a:lnTo>
                    <a:pt x="2825" y="1374"/>
                  </a:lnTo>
                  <a:lnTo>
                    <a:pt x="2825" y="1378"/>
                  </a:lnTo>
                  <a:lnTo>
                    <a:pt x="2823" y="1380"/>
                  </a:lnTo>
                  <a:lnTo>
                    <a:pt x="2821" y="1382"/>
                  </a:lnTo>
                  <a:lnTo>
                    <a:pt x="2819" y="1386"/>
                  </a:lnTo>
                  <a:lnTo>
                    <a:pt x="2815" y="1388"/>
                  </a:lnTo>
                  <a:lnTo>
                    <a:pt x="2814" y="1388"/>
                  </a:lnTo>
                  <a:lnTo>
                    <a:pt x="2812" y="1390"/>
                  </a:lnTo>
                  <a:lnTo>
                    <a:pt x="2808" y="1390"/>
                  </a:lnTo>
                  <a:lnTo>
                    <a:pt x="2806" y="1388"/>
                  </a:lnTo>
                  <a:lnTo>
                    <a:pt x="2802" y="1386"/>
                  </a:lnTo>
                  <a:lnTo>
                    <a:pt x="2800" y="1386"/>
                  </a:lnTo>
                  <a:lnTo>
                    <a:pt x="2798" y="1384"/>
                  </a:lnTo>
                  <a:lnTo>
                    <a:pt x="2794" y="1384"/>
                  </a:lnTo>
                  <a:lnTo>
                    <a:pt x="2794" y="1382"/>
                  </a:lnTo>
                  <a:lnTo>
                    <a:pt x="2790" y="1384"/>
                  </a:lnTo>
                  <a:lnTo>
                    <a:pt x="2788" y="1384"/>
                  </a:lnTo>
                  <a:lnTo>
                    <a:pt x="2786" y="1386"/>
                  </a:lnTo>
                  <a:lnTo>
                    <a:pt x="2784" y="1386"/>
                  </a:lnTo>
                  <a:lnTo>
                    <a:pt x="2783" y="1384"/>
                  </a:lnTo>
                  <a:lnTo>
                    <a:pt x="2781" y="1384"/>
                  </a:lnTo>
                  <a:lnTo>
                    <a:pt x="2777" y="1382"/>
                  </a:lnTo>
                  <a:lnTo>
                    <a:pt x="2775" y="1382"/>
                  </a:lnTo>
                  <a:lnTo>
                    <a:pt x="2771" y="1382"/>
                  </a:lnTo>
                  <a:lnTo>
                    <a:pt x="2769" y="1380"/>
                  </a:lnTo>
                  <a:lnTo>
                    <a:pt x="2767" y="1380"/>
                  </a:lnTo>
                  <a:lnTo>
                    <a:pt x="2765" y="1378"/>
                  </a:lnTo>
                  <a:lnTo>
                    <a:pt x="2763" y="1376"/>
                  </a:lnTo>
                  <a:lnTo>
                    <a:pt x="2759" y="1374"/>
                  </a:lnTo>
                  <a:lnTo>
                    <a:pt x="2757" y="1373"/>
                  </a:lnTo>
                  <a:lnTo>
                    <a:pt x="2755" y="1371"/>
                  </a:lnTo>
                  <a:lnTo>
                    <a:pt x="2752" y="1369"/>
                  </a:lnTo>
                  <a:lnTo>
                    <a:pt x="2750" y="1369"/>
                  </a:lnTo>
                  <a:lnTo>
                    <a:pt x="2746" y="1369"/>
                  </a:lnTo>
                  <a:lnTo>
                    <a:pt x="2744" y="1369"/>
                  </a:lnTo>
                  <a:lnTo>
                    <a:pt x="2740" y="1371"/>
                  </a:lnTo>
                  <a:lnTo>
                    <a:pt x="2738" y="1371"/>
                  </a:lnTo>
                  <a:lnTo>
                    <a:pt x="2736" y="1371"/>
                  </a:lnTo>
                  <a:lnTo>
                    <a:pt x="2734" y="1373"/>
                  </a:lnTo>
                  <a:lnTo>
                    <a:pt x="2732" y="1374"/>
                  </a:lnTo>
                  <a:lnTo>
                    <a:pt x="2732" y="1376"/>
                  </a:lnTo>
                  <a:lnTo>
                    <a:pt x="2730" y="1378"/>
                  </a:lnTo>
                  <a:lnTo>
                    <a:pt x="2728" y="1378"/>
                  </a:lnTo>
                  <a:lnTo>
                    <a:pt x="2722" y="1374"/>
                  </a:lnTo>
                  <a:lnTo>
                    <a:pt x="2719" y="1373"/>
                  </a:lnTo>
                  <a:lnTo>
                    <a:pt x="2717" y="1373"/>
                  </a:lnTo>
                  <a:lnTo>
                    <a:pt x="2715" y="1373"/>
                  </a:lnTo>
                  <a:lnTo>
                    <a:pt x="2711" y="1374"/>
                  </a:lnTo>
                  <a:lnTo>
                    <a:pt x="2709" y="1374"/>
                  </a:lnTo>
                  <a:lnTo>
                    <a:pt x="2705" y="1374"/>
                  </a:lnTo>
                  <a:lnTo>
                    <a:pt x="2703" y="1373"/>
                  </a:lnTo>
                  <a:lnTo>
                    <a:pt x="2699" y="1373"/>
                  </a:lnTo>
                  <a:lnTo>
                    <a:pt x="2697" y="1373"/>
                  </a:lnTo>
                  <a:lnTo>
                    <a:pt x="2695" y="1373"/>
                  </a:lnTo>
                  <a:lnTo>
                    <a:pt x="2693" y="1373"/>
                  </a:lnTo>
                  <a:lnTo>
                    <a:pt x="2690" y="1373"/>
                  </a:lnTo>
                  <a:lnTo>
                    <a:pt x="2686" y="1371"/>
                  </a:lnTo>
                  <a:lnTo>
                    <a:pt x="2684" y="1371"/>
                  </a:lnTo>
                  <a:lnTo>
                    <a:pt x="2682" y="1369"/>
                  </a:lnTo>
                  <a:lnTo>
                    <a:pt x="2680" y="1369"/>
                  </a:lnTo>
                  <a:lnTo>
                    <a:pt x="2676" y="1369"/>
                  </a:lnTo>
                  <a:lnTo>
                    <a:pt x="2674" y="1369"/>
                  </a:lnTo>
                  <a:lnTo>
                    <a:pt x="2672" y="1369"/>
                  </a:lnTo>
                  <a:lnTo>
                    <a:pt x="2670" y="1367"/>
                  </a:lnTo>
                  <a:lnTo>
                    <a:pt x="2670" y="1365"/>
                  </a:lnTo>
                  <a:lnTo>
                    <a:pt x="2668" y="1363"/>
                  </a:lnTo>
                  <a:lnTo>
                    <a:pt x="2668" y="1361"/>
                  </a:lnTo>
                  <a:lnTo>
                    <a:pt x="2666" y="1357"/>
                  </a:lnTo>
                  <a:lnTo>
                    <a:pt x="2664" y="1355"/>
                  </a:lnTo>
                  <a:lnTo>
                    <a:pt x="2660" y="1353"/>
                  </a:lnTo>
                  <a:lnTo>
                    <a:pt x="2658" y="1353"/>
                  </a:lnTo>
                  <a:lnTo>
                    <a:pt x="2655" y="1351"/>
                  </a:lnTo>
                  <a:lnTo>
                    <a:pt x="2653" y="1351"/>
                  </a:lnTo>
                  <a:lnTo>
                    <a:pt x="2651" y="1351"/>
                  </a:lnTo>
                  <a:lnTo>
                    <a:pt x="2647" y="1349"/>
                  </a:lnTo>
                  <a:lnTo>
                    <a:pt x="2645" y="1347"/>
                  </a:lnTo>
                  <a:lnTo>
                    <a:pt x="2643" y="1345"/>
                  </a:lnTo>
                  <a:lnTo>
                    <a:pt x="2641" y="1343"/>
                  </a:lnTo>
                  <a:lnTo>
                    <a:pt x="2639" y="1342"/>
                  </a:lnTo>
                  <a:lnTo>
                    <a:pt x="2637" y="1340"/>
                  </a:lnTo>
                  <a:lnTo>
                    <a:pt x="2635" y="1336"/>
                  </a:lnTo>
                  <a:lnTo>
                    <a:pt x="2633" y="1336"/>
                  </a:lnTo>
                  <a:lnTo>
                    <a:pt x="2631" y="1334"/>
                  </a:lnTo>
                  <a:lnTo>
                    <a:pt x="2631" y="1332"/>
                  </a:lnTo>
                  <a:lnTo>
                    <a:pt x="2629" y="1332"/>
                  </a:lnTo>
                  <a:lnTo>
                    <a:pt x="2626" y="1334"/>
                  </a:lnTo>
                  <a:lnTo>
                    <a:pt x="2624" y="1334"/>
                  </a:lnTo>
                  <a:lnTo>
                    <a:pt x="2622" y="1334"/>
                  </a:lnTo>
                  <a:lnTo>
                    <a:pt x="2620" y="1334"/>
                  </a:lnTo>
                  <a:lnTo>
                    <a:pt x="2616" y="1334"/>
                  </a:lnTo>
                  <a:lnTo>
                    <a:pt x="2614" y="1332"/>
                  </a:lnTo>
                  <a:lnTo>
                    <a:pt x="2612" y="1332"/>
                  </a:lnTo>
                  <a:lnTo>
                    <a:pt x="2608" y="1332"/>
                  </a:lnTo>
                  <a:lnTo>
                    <a:pt x="2604" y="1332"/>
                  </a:lnTo>
                  <a:lnTo>
                    <a:pt x="2600" y="1332"/>
                  </a:lnTo>
                  <a:lnTo>
                    <a:pt x="2598" y="1332"/>
                  </a:lnTo>
                  <a:lnTo>
                    <a:pt x="2595" y="1332"/>
                  </a:lnTo>
                  <a:lnTo>
                    <a:pt x="2593" y="1330"/>
                  </a:lnTo>
                  <a:lnTo>
                    <a:pt x="2591" y="1328"/>
                  </a:lnTo>
                  <a:lnTo>
                    <a:pt x="2589" y="1328"/>
                  </a:lnTo>
                  <a:lnTo>
                    <a:pt x="2587" y="1326"/>
                  </a:lnTo>
                  <a:lnTo>
                    <a:pt x="2585" y="1324"/>
                  </a:lnTo>
                  <a:lnTo>
                    <a:pt x="2583" y="1322"/>
                  </a:lnTo>
                  <a:lnTo>
                    <a:pt x="2581" y="1320"/>
                  </a:lnTo>
                  <a:lnTo>
                    <a:pt x="2581" y="1318"/>
                  </a:lnTo>
                  <a:lnTo>
                    <a:pt x="2579" y="1316"/>
                  </a:lnTo>
                  <a:lnTo>
                    <a:pt x="2575" y="1314"/>
                  </a:lnTo>
                  <a:lnTo>
                    <a:pt x="2573" y="1314"/>
                  </a:lnTo>
                  <a:lnTo>
                    <a:pt x="2569" y="1312"/>
                  </a:lnTo>
                  <a:lnTo>
                    <a:pt x="2565" y="1312"/>
                  </a:lnTo>
                  <a:lnTo>
                    <a:pt x="2562" y="1311"/>
                  </a:lnTo>
                  <a:lnTo>
                    <a:pt x="2560" y="1311"/>
                  </a:lnTo>
                  <a:lnTo>
                    <a:pt x="2558" y="1309"/>
                  </a:lnTo>
                  <a:lnTo>
                    <a:pt x="2556" y="1307"/>
                  </a:lnTo>
                  <a:lnTo>
                    <a:pt x="2554" y="1307"/>
                  </a:lnTo>
                  <a:lnTo>
                    <a:pt x="2552" y="1303"/>
                  </a:lnTo>
                  <a:lnTo>
                    <a:pt x="2550" y="1303"/>
                  </a:lnTo>
                  <a:lnTo>
                    <a:pt x="2548" y="1301"/>
                  </a:lnTo>
                  <a:lnTo>
                    <a:pt x="2546" y="1301"/>
                  </a:lnTo>
                  <a:lnTo>
                    <a:pt x="2544" y="1299"/>
                  </a:lnTo>
                  <a:lnTo>
                    <a:pt x="2542" y="1299"/>
                  </a:lnTo>
                  <a:lnTo>
                    <a:pt x="2540" y="1299"/>
                  </a:lnTo>
                  <a:lnTo>
                    <a:pt x="2536" y="1299"/>
                  </a:lnTo>
                  <a:lnTo>
                    <a:pt x="2533" y="1299"/>
                  </a:lnTo>
                  <a:lnTo>
                    <a:pt x="2529" y="1297"/>
                  </a:lnTo>
                  <a:lnTo>
                    <a:pt x="2527" y="1297"/>
                  </a:lnTo>
                  <a:lnTo>
                    <a:pt x="2525" y="1293"/>
                  </a:lnTo>
                  <a:lnTo>
                    <a:pt x="2523" y="1291"/>
                  </a:lnTo>
                  <a:lnTo>
                    <a:pt x="2519" y="1289"/>
                  </a:lnTo>
                  <a:lnTo>
                    <a:pt x="2517" y="1287"/>
                  </a:lnTo>
                  <a:lnTo>
                    <a:pt x="2513" y="1287"/>
                  </a:lnTo>
                  <a:lnTo>
                    <a:pt x="2509" y="1287"/>
                  </a:lnTo>
                  <a:lnTo>
                    <a:pt x="2505" y="1287"/>
                  </a:lnTo>
                  <a:lnTo>
                    <a:pt x="2503" y="1287"/>
                  </a:lnTo>
                  <a:lnTo>
                    <a:pt x="2500" y="1287"/>
                  </a:lnTo>
                  <a:lnTo>
                    <a:pt x="2496" y="1289"/>
                  </a:lnTo>
                  <a:lnTo>
                    <a:pt x="2492" y="1289"/>
                  </a:lnTo>
                  <a:lnTo>
                    <a:pt x="2490" y="1287"/>
                  </a:lnTo>
                  <a:lnTo>
                    <a:pt x="2488" y="1287"/>
                  </a:lnTo>
                  <a:lnTo>
                    <a:pt x="2484" y="1285"/>
                  </a:lnTo>
                  <a:lnTo>
                    <a:pt x="2482" y="1285"/>
                  </a:lnTo>
                  <a:lnTo>
                    <a:pt x="2478" y="1285"/>
                  </a:lnTo>
                  <a:lnTo>
                    <a:pt x="2476" y="1285"/>
                  </a:lnTo>
                  <a:lnTo>
                    <a:pt x="2472" y="1285"/>
                  </a:lnTo>
                  <a:lnTo>
                    <a:pt x="2469" y="1285"/>
                  </a:lnTo>
                  <a:lnTo>
                    <a:pt x="2467" y="1285"/>
                  </a:lnTo>
                  <a:lnTo>
                    <a:pt x="2465" y="1283"/>
                  </a:lnTo>
                  <a:lnTo>
                    <a:pt x="2461" y="1283"/>
                  </a:lnTo>
                  <a:lnTo>
                    <a:pt x="2457" y="1283"/>
                  </a:lnTo>
                  <a:lnTo>
                    <a:pt x="2455" y="1281"/>
                  </a:lnTo>
                  <a:lnTo>
                    <a:pt x="2453" y="1281"/>
                  </a:lnTo>
                  <a:lnTo>
                    <a:pt x="2451" y="1281"/>
                  </a:lnTo>
                  <a:lnTo>
                    <a:pt x="2449" y="1280"/>
                  </a:lnTo>
                  <a:lnTo>
                    <a:pt x="2445" y="1278"/>
                  </a:lnTo>
                  <a:lnTo>
                    <a:pt x="2445" y="1276"/>
                  </a:lnTo>
                  <a:lnTo>
                    <a:pt x="2445" y="1274"/>
                  </a:lnTo>
                  <a:lnTo>
                    <a:pt x="2443" y="1274"/>
                  </a:lnTo>
                  <a:lnTo>
                    <a:pt x="2443" y="1272"/>
                  </a:lnTo>
                  <a:lnTo>
                    <a:pt x="2441" y="1270"/>
                  </a:lnTo>
                  <a:lnTo>
                    <a:pt x="2441" y="1268"/>
                  </a:lnTo>
                  <a:lnTo>
                    <a:pt x="2440" y="1266"/>
                  </a:lnTo>
                  <a:lnTo>
                    <a:pt x="2440" y="1264"/>
                  </a:lnTo>
                  <a:lnTo>
                    <a:pt x="2438" y="1262"/>
                  </a:lnTo>
                  <a:lnTo>
                    <a:pt x="2436" y="1260"/>
                  </a:lnTo>
                  <a:lnTo>
                    <a:pt x="2436" y="1258"/>
                  </a:lnTo>
                  <a:lnTo>
                    <a:pt x="2434" y="1256"/>
                  </a:lnTo>
                  <a:lnTo>
                    <a:pt x="2432" y="1254"/>
                  </a:lnTo>
                  <a:lnTo>
                    <a:pt x="2430" y="1252"/>
                  </a:lnTo>
                  <a:lnTo>
                    <a:pt x="2428" y="1250"/>
                  </a:lnTo>
                  <a:lnTo>
                    <a:pt x="2426" y="1248"/>
                  </a:lnTo>
                  <a:lnTo>
                    <a:pt x="2424" y="1247"/>
                  </a:lnTo>
                  <a:lnTo>
                    <a:pt x="2422" y="1245"/>
                  </a:lnTo>
                  <a:lnTo>
                    <a:pt x="2420" y="1243"/>
                  </a:lnTo>
                  <a:lnTo>
                    <a:pt x="2418" y="1241"/>
                  </a:lnTo>
                  <a:lnTo>
                    <a:pt x="2416" y="1239"/>
                  </a:lnTo>
                  <a:lnTo>
                    <a:pt x="2414" y="1239"/>
                  </a:lnTo>
                  <a:lnTo>
                    <a:pt x="2412" y="1237"/>
                  </a:lnTo>
                  <a:lnTo>
                    <a:pt x="2410" y="1235"/>
                  </a:lnTo>
                  <a:lnTo>
                    <a:pt x="2407" y="1233"/>
                  </a:lnTo>
                  <a:lnTo>
                    <a:pt x="2405" y="1233"/>
                  </a:lnTo>
                  <a:lnTo>
                    <a:pt x="2403" y="1231"/>
                  </a:lnTo>
                  <a:lnTo>
                    <a:pt x="2397" y="1229"/>
                  </a:lnTo>
                  <a:lnTo>
                    <a:pt x="2395" y="1227"/>
                  </a:lnTo>
                  <a:lnTo>
                    <a:pt x="2393" y="1227"/>
                  </a:lnTo>
                  <a:lnTo>
                    <a:pt x="2391" y="1225"/>
                  </a:lnTo>
                  <a:lnTo>
                    <a:pt x="2389" y="1225"/>
                  </a:lnTo>
                  <a:lnTo>
                    <a:pt x="2387" y="1225"/>
                  </a:lnTo>
                  <a:lnTo>
                    <a:pt x="2385" y="1225"/>
                  </a:lnTo>
                  <a:lnTo>
                    <a:pt x="2383" y="1225"/>
                  </a:lnTo>
                  <a:lnTo>
                    <a:pt x="2381" y="1225"/>
                  </a:lnTo>
                  <a:lnTo>
                    <a:pt x="2378" y="1227"/>
                  </a:lnTo>
                  <a:lnTo>
                    <a:pt x="2376" y="1227"/>
                  </a:lnTo>
                  <a:lnTo>
                    <a:pt x="2374" y="1227"/>
                  </a:lnTo>
                  <a:lnTo>
                    <a:pt x="2372" y="1229"/>
                  </a:lnTo>
                  <a:lnTo>
                    <a:pt x="2370" y="1229"/>
                  </a:lnTo>
                  <a:lnTo>
                    <a:pt x="2368" y="1229"/>
                  </a:lnTo>
                  <a:lnTo>
                    <a:pt x="2360" y="1227"/>
                  </a:lnTo>
                  <a:lnTo>
                    <a:pt x="2358" y="1227"/>
                  </a:lnTo>
                  <a:lnTo>
                    <a:pt x="2356" y="1229"/>
                  </a:lnTo>
                  <a:lnTo>
                    <a:pt x="2354" y="1229"/>
                  </a:lnTo>
                  <a:lnTo>
                    <a:pt x="2354" y="1231"/>
                  </a:lnTo>
                  <a:lnTo>
                    <a:pt x="2352" y="1233"/>
                  </a:lnTo>
                  <a:lnTo>
                    <a:pt x="2352" y="1235"/>
                  </a:lnTo>
                  <a:lnTo>
                    <a:pt x="2352" y="1237"/>
                  </a:lnTo>
                  <a:lnTo>
                    <a:pt x="2350" y="1239"/>
                  </a:lnTo>
                  <a:lnTo>
                    <a:pt x="2348" y="1239"/>
                  </a:lnTo>
                  <a:lnTo>
                    <a:pt x="2346" y="1241"/>
                  </a:lnTo>
                  <a:lnTo>
                    <a:pt x="2346" y="1243"/>
                  </a:lnTo>
                  <a:lnTo>
                    <a:pt x="2346" y="1245"/>
                  </a:lnTo>
                  <a:lnTo>
                    <a:pt x="2346" y="1247"/>
                  </a:lnTo>
                  <a:lnTo>
                    <a:pt x="2346" y="1248"/>
                  </a:lnTo>
                  <a:lnTo>
                    <a:pt x="2346" y="1250"/>
                  </a:lnTo>
                  <a:lnTo>
                    <a:pt x="2346" y="1252"/>
                  </a:lnTo>
                  <a:lnTo>
                    <a:pt x="2345" y="1252"/>
                  </a:lnTo>
                  <a:lnTo>
                    <a:pt x="2343" y="1252"/>
                  </a:lnTo>
                  <a:lnTo>
                    <a:pt x="2343" y="1254"/>
                  </a:lnTo>
                  <a:lnTo>
                    <a:pt x="2341" y="1254"/>
                  </a:lnTo>
                  <a:lnTo>
                    <a:pt x="2339" y="1254"/>
                  </a:lnTo>
                  <a:lnTo>
                    <a:pt x="2337" y="1256"/>
                  </a:lnTo>
                  <a:lnTo>
                    <a:pt x="2335" y="1258"/>
                  </a:lnTo>
                  <a:lnTo>
                    <a:pt x="2335" y="1260"/>
                  </a:lnTo>
                  <a:lnTo>
                    <a:pt x="2333" y="1262"/>
                  </a:lnTo>
                  <a:lnTo>
                    <a:pt x="2331" y="1264"/>
                  </a:lnTo>
                  <a:lnTo>
                    <a:pt x="2329" y="1266"/>
                  </a:lnTo>
                  <a:lnTo>
                    <a:pt x="2329" y="1268"/>
                  </a:lnTo>
                  <a:lnTo>
                    <a:pt x="2329" y="1270"/>
                  </a:lnTo>
                  <a:lnTo>
                    <a:pt x="2327" y="1272"/>
                  </a:lnTo>
                  <a:lnTo>
                    <a:pt x="2327" y="1274"/>
                  </a:lnTo>
                  <a:lnTo>
                    <a:pt x="2325" y="1276"/>
                  </a:lnTo>
                  <a:lnTo>
                    <a:pt x="2325" y="1278"/>
                  </a:lnTo>
                  <a:lnTo>
                    <a:pt x="2323" y="1278"/>
                  </a:lnTo>
                  <a:lnTo>
                    <a:pt x="2323" y="1280"/>
                  </a:lnTo>
                  <a:lnTo>
                    <a:pt x="2321" y="1280"/>
                  </a:lnTo>
                  <a:lnTo>
                    <a:pt x="2319" y="1281"/>
                  </a:lnTo>
                  <a:lnTo>
                    <a:pt x="2317" y="1281"/>
                  </a:lnTo>
                  <a:lnTo>
                    <a:pt x="2315" y="1281"/>
                  </a:lnTo>
                  <a:lnTo>
                    <a:pt x="2315" y="1283"/>
                  </a:lnTo>
                  <a:lnTo>
                    <a:pt x="2315" y="1285"/>
                  </a:lnTo>
                  <a:lnTo>
                    <a:pt x="2314" y="1287"/>
                  </a:lnTo>
                  <a:lnTo>
                    <a:pt x="2314" y="1291"/>
                  </a:lnTo>
                  <a:lnTo>
                    <a:pt x="2312" y="1291"/>
                  </a:lnTo>
                  <a:lnTo>
                    <a:pt x="2312" y="1295"/>
                  </a:lnTo>
                  <a:lnTo>
                    <a:pt x="2312" y="1297"/>
                  </a:lnTo>
                  <a:lnTo>
                    <a:pt x="2312" y="1299"/>
                  </a:lnTo>
                  <a:lnTo>
                    <a:pt x="2310" y="1301"/>
                  </a:lnTo>
                  <a:lnTo>
                    <a:pt x="2310" y="1303"/>
                  </a:lnTo>
                  <a:lnTo>
                    <a:pt x="2308" y="1305"/>
                  </a:lnTo>
                  <a:lnTo>
                    <a:pt x="2306" y="1307"/>
                  </a:lnTo>
                  <a:lnTo>
                    <a:pt x="2304" y="1307"/>
                  </a:lnTo>
                  <a:lnTo>
                    <a:pt x="2300" y="1307"/>
                  </a:lnTo>
                  <a:lnTo>
                    <a:pt x="2298" y="1307"/>
                  </a:lnTo>
                  <a:lnTo>
                    <a:pt x="2296" y="1309"/>
                  </a:lnTo>
                  <a:lnTo>
                    <a:pt x="2292" y="1309"/>
                  </a:lnTo>
                  <a:lnTo>
                    <a:pt x="2290" y="1309"/>
                  </a:lnTo>
                  <a:lnTo>
                    <a:pt x="2288" y="1305"/>
                  </a:lnTo>
                  <a:lnTo>
                    <a:pt x="2288" y="1303"/>
                  </a:lnTo>
                  <a:lnTo>
                    <a:pt x="2286" y="1303"/>
                  </a:lnTo>
                  <a:lnTo>
                    <a:pt x="2284" y="1303"/>
                  </a:lnTo>
                  <a:lnTo>
                    <a:pt x="2284" y="1305"/>
                  </a:lnTo>
                  <a:lnTo>
                    <a:pt x="2283" y="1305"/>
                  </a:lnTo>
                  <a:lnTo>
                    <a:pt x="2279" y="1305"/>
                  </a:lnTo>
                  <a:lnTo>
                    <a:pt x="2277" y="1305"/>
                  </a:lnTo>
                  <a:lnTo>
                    <a:pt x="2275" y="1305"/>
                  </a:lnTo>
                  <a:lnTo>
                    <a:pt x="2271" y="1303"/>
                  </a:lnTo>
                  <a:lnTo>
                    <a:pt x="2269" y="1303"/>
                  </a:lnTo>
                  <a:lnTo>
                    <a:pt x="2267" y="1301"/>
                  </a:lnTo>
                  <a:lnTo>
                    <a:pt x="2263" y="1301"/>
                  </a:lnTo>
                  <a:lnTo>
                    <a:pt x="2261" y="1299"/>
                  </a:lnTo>
                  <a:lnTo>
                    <a:pt x="2255" y="1297"/>
                  </a:lnTo>
                  <a:lnTo>
                    <a:pt x="2253" y="1297"/>
                  </a:lnTo>
                  <a:lnTo>
                    <a:pt x="2252" y="1297"/>
                  </a:lnTo>
                  <a:lnTo>
                    <a:pt x="2250" y="1299"/>
                  </a:lnTo>
                  <a:lnTo>
                    <a:pt x="2248" y="1299"/>
                  </a:lnTo>
                  <a:lnTo>
                    <a:pt x="2246" y="1301"/>
                  </a:lnTo>
                  <a:lnTo>
                    <a:pt x="2244" y="1301"/>
                  </a:lnTo>
                  <a:lnTo>
                    <a:pt x="2242" y="1301"/>
                  </a:lnTo>
                  <a:lnTo>
                    <a:pt x="2240" y="1299"/>
                  </a:lnTo>
                  <a:lnTo>
                    <a:pt x="2238" y="1297"/>
                  </a:lnTo>
                  <a:lnTo>
                    <a:pt x="2238" y="1295"/>
                  </a:lnTo>
                  <a:lnTo>
                    <a:pt x="2236" y="1293"/>
                  </a:lnTo>
                  <a:lnTo>
                    <a:pt x="2236" y="1291"/>
                  </a:lnTo>
                  <a:lnTo>
                    <a:pt x="2234" y="1289"/>
                  </a:lnTo>
                  <a:lnTo>
                    <a:pt x="2232" y="1285"/>
                  </a:lnTo>
                  <a:lnTo>
                    <a:pt x="2232" y="1283"/>
                  </a:lnTo>
                  <a:lnTo>
                    <a:pt x="2232" y="1281"/>
                  </a:lnTo>
                  <a:lnTo>
                    <a:pt x="2230" y="1280"/>
                  </a:lnTo>
                  <a:lnTo>
                    <a:pt x="2230" y="1278"/>
                  </a:lnTo>
                  <a:lnTo>
                    <a:pt x="2230" y="1276"/>
                  </a:lnTo>
                  <a:lnTo>
                    <a:pt x="2232" y="1274"/>
                  </a:lnTo>
                  <a:lnTo>
                    <a:pt x="2232" y="1272"/>
                  </a:lnTo>
                  <a:lnTo>
                    <a:pt x="2230" y="1270"/>
                  </a:lnTo>
                  <a:lnTo>
                    <a:pt x="2230" y="1266"/>
                  </a:lnTo>
                  <a:lnTo>
                    <a:pt x="2230" y="1262"/>
                  </a:lnTo>
                  <a:lnTo>
                    <a:pt x="2228" y="1260"/>
                  </a:lnTo>
                  <a:lnTo>
                    <a:pt x="2228" y="1258"/>
                  </a:lnTo>
                  <a:lnTo>
                    <a:pt x="2226" y="1256"/>
                  </a:lnTo>
                  <a:lnTo>
                    <a:pt x="2224" y="1256"/>
                  </a:lnTo>
                  <a:lnTo>
                    <a:pt x="2224" y="1254"/>
                  </a:lnTo>
                  <a:lnTo>
                    <a:pt x="2221" y="1254"/>
                  </a:lnTo>
                  <a:lnTo>
                    <a:pt x="2219" y="1252"/>
                  </a:lnTo>
                  <a:lnTo>
                    <a:pt x="2217" y="1250"/>
                  </a:lnTo>
                  <a:lnTo>
                    <a:pt x="2217" y="1248"/>
                  </a:lnTo>
                  <a:lnTo>
                    <a:pt x="2215" y="1247"/>
                  </a:lnTo>
                  <a:lnTo>
                    <a:pt x="2215" y="1245"/>
                  </a:lnTo>
                  <a:lnTo>
                    <a:pt x="2215" y="1241"/>
                  </a:lnTo>
                  <a:lnTo>
                    <a:pt x="2213" y="1239"/>
                  </a:lnTo>
                  <a:lnTo>
                    <a:pt x="2213" y="1237"/>
                  </a:lnTo>
                  <a:lnTo>
                    <a:pt x="2211" y="1235"/>
                  </a:lnTo>
                  <a:lnTo>
                    <a:pt x="2211" y="1233"/>
                  </a:lnTo>
                  <a:lnTo>
                    <a:pt x="2209" y="1231"/>
                  </a:lnTo>
                  <a:lnTo>
                    <a:pt x="2209" y="1229"/>
                  </a:lnTo>
                  <a:lnTo>
                    <a:pt x="2209" y="1227"/>
                  </a:lnTo>
                  <a:lnTo>
                    <a:pt x="2209" y="1223"/>
                  </a:lnTo>
                  <a:lnTo>
                    <a:pt x="2211" y="1221"/>
                  </a:lnTo>
                  <a:lnTo>
                    <a:pt x="2211" y="1219"/>
                  </a:lnTo>
                  <a:lnTo>
                    <a:pt x="2211" y="1217"/>
                  </a:lnTo>
                  <a:lnTo>
                    <a:pt x="2213" y="1216"/>
                  </a:lnTo>
                  <a:lnTo>
                    <a:pt x="2213" y="1214"/>
                  </a:lnTo>
                  <a:lnTo>
                    <a:pt x="2213" y="1212"/>
                  </a:lnTo>
                  <a:lnTo>
                    <a:pt x="2215" y="1210"/>
                  </a:lnTo>
                  <a:lnTo>
                    <a:pt x="2215" y="1208"/>
                  </a:lnTo>
                  <a:lnTo>
                    <a:pt x="2217" y="1206"/>
                  </a:lnTo>
                  <a:lnTo>
                    <a:pt x="2217" y="1204"/>
                  </a:lnTo>
                  <a:lnTo>
                    <a:pt x="2219" y="1202"/>
                  </a:lnTo>
                  <a:lnTo>
                    <a:pt x="2221" y="1202"/>
                  </a:lnTo>
                  <a:lnTo>
                    <a:pt x="2221" y="1200"/>
                  </a:lnTo>
                  <a:lnTo>
                    <a:pt x="2222" y="1198"/>
                  </a:lnTo>
                  <a:lnTo>
                    <a:pt x="2222" y="1196"/>
                  </a:lnTo>
                  <a:lnTo>
                    <a:pt x="2224" y="1194"/>
                  </a:lnTo>
                  <a:lnTo>
                    <a:pt x="2226" y="1192"/>
                  </a:lnTo>
                  <a:lnTo>
                    <a:pt x="2226" y="1190"/>
                  </a:lnTo>
                  <a:lnTo>
                    <a:pt x="2228" y="1188"/>
                  </a:lnTo>
                  <a:lnTo>
                    <a:pt x="2228" y="1186"/>
                  </a:lnTo>
                  <a:lnTo>
                    <a:pt x="2228" y="1185"/>
                  </a:lnTo>
                  <a:lnTo>
                    <a:pt x="2226" y="1183"/>
                  </a:lnTo>
                  <a:lnTo>
                    <a:pt x="2226" y="1181"/>
                  </a:lnTo>
                  <a:lnTo>
                    <a:pt x="2226" y="1179"/>
                  </a:lnTo>
                  <a:lnTo>
                    <a:pt x="2226" y="1177"/>
                  </a:lnTo>
                  <a:lnTo>
                    <a:pt x="2226" y="1175"/>
                  </a:lnTo>
                  <a:lnTo>
                    <a:pt x="2226" y="1173"/>
                  </a:lnTo>
                  <a:lnTo>
                    <a:pt x="2226" y="1171"/>
                  </a:lnTo>
                  <a:lnTo>
                    <a:pt x="2224" y="1169"/>
                  </a:lnTo>
                  <a:lnTo>
                    <a:pt x="2222" y="1167"/>
                  </a:lnTo>
                  <a:lnTo>
                    <a:pt x="2221" y="1167"/>
                  </a:lnTo>
                  <a:lnTo>
                    <a:pt x="2219" y="1167"/>
                  </a:lnTo>
                  <a:lnTo>
                    <a:pt x="2215" y="1165"/>
                  </a:lnTo>
                  <a:lnTo>
                    <a:pt x="2213" y="1165"/>
                  </a:lnTo>
                  <a:lnTo>
                    <a:pt x="2209" y="1163"/>
                  </a:lnTo>
                  <a:lnTo>
                    <a:pt x="2207" y="1163"/>
                  </a:lnTo>
                  <a:lnTo>
                    <a:pt x="2205" y="1163"/>
                  </a:lnTo>
                  <a:lnTo>
                    <a:pt x="2203" y="1161"/>
                  </a:lnTo>
                  <a:lnTo>
                    <a:pt x="2201" y="1161"/>
                  </a:lnTo>
                  <a:lnTo>
                    <a:pt x="2199" y="1159"/>
                  </a:lnTo>
                  <a:lnTo>
                    <a:pt x="2197" y="1159"/>
                  </a:lnTo>
                  <a:lnTo>
                    <a:pt x="2195" y="1157"/>
                  </a:lnTo>
                  <a:lnTo>
                    <a:pt x="2193" y="1157"/>
                  </a:lnTo>
                  <a:lnTo>
                    <a:pt x="2190" y="1155"/>
                  </a:lnTo>
                  <a:lnTo>
                    <a:pt x="2188" y="1155"/>
                  </a:lnTo>
                  <a:lnTo>
                    <a:pt x="2186" y="1155"/>
                  </a:lnTo>
                  <a:lnTo>
                    <a:pt x="2182" y="1155"/>
                  </a:lnTo>
                  <a:lnTo>
                    <a:pt x="2176" y="1157"/>
                  </a:lnTo>
                  <a:lnTo>
                    <a:pt x="2176" y="1159"/>
                  </a:lnTo>
                  <a:lnTo>
                    <a:pt x="2172" y="1159"/>
                  </a:lnTo>
                  <a:lnTo>
                    <a:pt x="2168" y="1159"/>
                  </a:lnTo>
                  <a:lnTo>
                    <a:pt x="2166" y="1161"/>
                  </a:lnTo>
                  <a:lnTo>
                    <a:pt x="2164" y="1161"/>
                  </a:lnTo>
                  <a:lnTo>
                    <a:pt x="2162" y="1161"/>
                  </a:lnTo>
                  <a:lnTo>
                    <a:pt x="2160" y="1163"/>
                  </a:lnTo>
                  <a:lnTo>
                    <a:pt x="2159" y="1163"/>
                  </a:lnTo>
                  <a:lnTo>
                    <a:pt x="2157" y="1165"/>
                  </a:lnTo>
                  <a:lnTo>
                    <a:pt x="2155" y="1167"/>
                  </a:lnTo>
                  <a:lnTo>
                    <a:pt x="2153" y="1169"/>
                  </a:lnTo>
                  <a:lnTo>
                    <a:pt x="2149" y="1169"/>
                  </a:lnTo>
                  <a:lnTo>
                    <a:pt x="2147" y="1169"/>
                  </a:lnTo>
                  <a:lnTo>
                    <a:pt x="2145" y="1171"/>
                  </a:lnTo>
                  <a:lnTo>
                    <a:pt x="2141" y="1171"/>
                  </a:lnTo>
                  <a:lnTo>
                    <a:pt x="2139" y="1171"/>
                  </a:lnTo>
                  <a:lnTo>
                    <a:pt x="2137" y="1171"/>
                  </a:lnTo>
                  <a:lnTo>
                    <a:pt x="2131" y="1173"/>
                  </a:lnTo>
                  <a:lnTo>
                    <a:pt x="2129" y="1173"/>
                  </a:lnTo>
                  <a:lnTo>
                    <a:pt x="2126" y="1175"/>
                  </a:lnTo>
                  <a:lnTo>
                    <a:pt x="2124" y="1175"/>
                  </a:lnTo>
                  <a:lnTo>
                    <a:pt x="2122" y="1177"/>
                  </a:lnTo>
                  <a:lnTo>
                    <a:pt x="2118" y="1177"/>
                  </a:lnTo>
                  <a:lnTo>
                    <a:pt x="2116" y="1177"/>
                  </a:lnTo>
                  <a:lnTo>
                    <a:pt x="2112" y="1177"/>
                  </a:lnTo>
                  <a:lnTo>
                    <a:pt x="2110" y="1177"/>
                  </a:lnTo>
                  <a:lnTo>
                    <a:pt x="2108" y="1177"/>
                  </a:lnTo>
                  <a:lnTo>
                    <a:pt x="2106" y="1179"/>
                  </a:lnTo>
                  <a:lnTo>
                    <a:pt x="2102" y="1179"/>
                  </a:lnTo>
                  <a:lnTo>
                    <a:pt x="2100" y="1181"/>
                  </a:lnTo>
                  <a:lnTo>
                    <a:pt x="2098" y="1185"/>
                  </a:lnTo>
                  <a:lnTo>
                    <a:pt x="2098" y="1186"/>
                  </a:lnTo>
                  <a:lnTo>
                    <a:pt x="2097" y="1188"/>
                  </a:lnTo>
                  <a:lnTo>
                    <a:pt x="2095" y="1190"/>
                  </a:lnTo>
                  <a:lnTo>
                    <a:pt x="2093" y="1194"/>
                  </a:lnTo>
                  <a:lnTo>
                    <a:pt x="2091" y="1196"/>
                  </a:lnTo>
                  <a:lnTo>
                    <a:pt x="2089" y="1196"/>
                  </a:lnTo>
                  <a:lnTo>
                    <a:pt x="2087" y="1196"/>
                  </a:lnTo>
                  <a:lnTo>
                    <a:pt x="2085" y="1196"/>
                  </a:lnTo>
                  <a:lnTo>
                    <a:pt x="2083" y="1196"/>
                  </a:lnTo>
                  <a:lnTo>
                    <a:pt x="2081" y="1196"/>
                  </a:lnTo>
                  <a:lnTo>
                    <a:pt x="2079" y="1196"/>
                  </a:lnTo>
                  <a:lnTo>
                    <a:pt x="2077" y="1194"/>
                  </a:lnTo>
                  <a:lnTo>
                    <a:pt x="2073" y="1194"/>
                  </a:lnTo>
                  <a:lnTo>
                    <a:pt x="2071" y="1194"/>
                  </a:lnTo>
                  <a:lnTo>
                    <a:pt x="2069" y="1194"/>
                  </a:lnTo>
                  <a:lnTo>
                    <a:pt x="2067" y="1194"/>
                  </a:lnTo>
                  <a:lnTo>
                    <a:pt x="2066" y="1194"/>
                  </a:lnTo>
                  <a:lnTo>
                    <a:pt x="2062" y="1194"/>
                  </a:lnTo>
                  <a:lnTo>
                    <a:pt x="2060" y="1196"/>
                  </a:lnTo>
                  <a:lnTo>
                    <a:pt x="2058" y="1196"/>
                  </a:lnTo>
                  <a:lnTo>
                    <a:pt x="2056" y="1196"/>
                  </a:lnTo>
                  <a:lnTo>
                    <a:pt x="2054" y="1196"/>
                  </a:lnTo>
                  <a:lnTo>
                    <a:pt x="2052" y="1196"/>
                  </a:lnTo>
                  <a:lnTo>
                    <a:pt x="2048" y="1196"/>
                  </a:lnTo>
                  <a:lnTo>
                    <a:pt x="2046" y="1198"/>
                  </a:lnTo>
                  <a:lnTo>
                    <a:pt x="2044" y="1198"/>
                  </a:lnTo>
                  <a:lnTo>
                    <a:pt x="2040" y="1200"/>
                  </a:lnTo>
                  <a:lnTo>
                    <a:pt x="2036" y="1200"/>
                  </a:lnTo>
                  <a:lnTo>
                    <a:pt x="2035" y="1202"/>
                  </a:lnTo>
                  <a:lnTo>
                    <a:pt x="2033" y="1204"/>
                  </a:lnTo>
                  <a:lnTo>
                    <a:pt x="2031" y="1204"/>
                  </a:lnTo>
                  <a:lnTo>
                    <a:pt x="2029" y="1204"/>
                  </a:lnTo>
                  <a:lnTo>
                    <a:pt x="2027" y="1204"/>
                  </a:lnTo>
                  <a:lnTo>
                    <a:pt x="2025" y="1204"/>
                  </a:lnTo>
                  <a:lnTo>
                    <a:pt x="2023" y="1204"/>
                  </a:lnTo>
                  <a:lnTo>
                    <a:pt x="2021" y="1204"/>
                  </a:lnTo>
                  <a:lnTo>
                    <a:pt x="2019" y="1204"/>
                  </a:lnTo>
                  <a:lnTo>
                    <a:pt x="2017" y="1202"/>
                  </a:lnTo>
                  <a:lnTo>
                    <a:pt x="2015" y="1202"/>
                  </a:lnTo>
                  <a:lnTo>
                    <a:pt x="2011" y="1202"/>
                  </a:lnTo>
                  <a:lnTo>
                    <a:pt x="2011" y="1200"/>
                  </a:lnTo>
                  <a:lnTo>
                    <a:pt x="2009" y="1200"/>
                  </a:lnTo>
                  <a:lnTo>
                    <a:pt x="2009" y="1198"/>
                  </a:lnTo>
                  <a:lnTo>
                    <a:pt x="2007" y="1196"/>
                  </a:lnTo>
                  <a:lnTo>
                    <a:pt x="2005" y="1196"/>
                  </a:lnTo>
                  <a:lnTo>
                    <a:pt x="2003" y="1192"/>
                  </a:lnTo>
                  <a:lnTo>
                    <a:pt x="2002" y="1192"/>
                  </a:lnTo>
                  <a:lnTo>
                    <a:pt x="2002" y="1190"/>
                  </a:lnTo>
                  <a:lnTo>
                    <a:pt x="2000" y="1190"/>
                  </a:lnTo>
                  <a:lnTo>
                    <a:pt x="1998" y="1190"/>
                  </a:lnTo>
                  <a:lnTo>
                    <a:pt x="1996" y="1190"/>
                  </a:lnTo>
                  <a:lnTo>
                    <a:pt x="1994" y="1190"/>
                  </a:lnTo>
                  <a:lnTo>
                    <a:pt x="1992" y="1192"/>
                  </a:lnTo>
                  <a:lnTo>
                    <a:pt x="1990" y="1194"/>
                  </a:lnTo>
                  <a:lnTo>
                    <a:pt x="1988" y="1196"/>
                  </a:lnTo>
                  <a:lnTo>
                    <a:pt x="1986" y="1196"/>
                  </a:lnTo>
                  <a:lnTo>
                    <a:pt x="1984" y="1196"/>
                  </a:lnTo>
                  <a:lnTo>
                    <a:pt x="1984" y="1198"/>
                  </a:lnTo>
                  <a:lnTo>
                    <a:pt x="1982" y="1198"/>
                  </a:lnTo>
                  <a:lnTo>
                    <a:pt x="1982" y="1196"/>
                  </a:lnTo>
                  <a:lnTo>
                    <a:pt x="1980" y="1196"/>
                  </a:lnTo>
                  <a:lnTo>
                    <a:pt x="1976" y="1194"/>
                  </a:lnTo>
                  <a:lnTo>
                    <a:pt x="1974" y="1192"/>
                  </a:lnTo>
                  <a:lnTo>
                    <a:pt x="1972" y="1192"/>
                  </a:lnTo>
                  <a:lnTo>
                    <a:pt x="1971" y="1190"/>
                  </a:lnTo>
                  <a:lnTo>
                    <a:pt x="1969" y="1190"/>
                  </a:lnTo>
                  <a:lnTo>
                    <a:pt x="1967" y="1190"/>
                  </a:lnTo>
                  <a:lnTo>
                    <a:pt x="1965" y="1188"/>
                  </a:lnTo>
                  <a:lnTo>
                    <a:pt x="1961" y="1188"/>
                  </a:lnTo>
                  <a:lnTo>
                    <a:pt x="1959" y="1188"/>
                  </a:lnTo>
                  <a:lnTo>
                    <a:pt x="1957" y="1186"/>
                  </a:lnTo>
                  <a:lnTo>
                    <a:pt x="1955" y="1186"/>
                  </a:lnTo>
                  <a:lnTo>
                    <a:pt x="1953" y="1188"/>
                  </a:lnTo>
                  <a:lnTo>
                    <a:pt x="1951" y="1188"/>
                  </a:lnTo>
                  <a:lnTo>
                    <a:pt x="1949" y="1186"/>
                  </a:lnTo>
                  <a:lnTo>
                    <a:pt x="1947" y="1186"/>
                  </a:lnTo>
                  <a:lnTo>
                    <a:pt x="1945" y="1186"/>
                  </a:lnTo>
                  <a:lnTo>
                    <a:pt x="1943" y="1186"/>
                  </a:lnTo>
                  <a:lnTo>
                    <a:pt x="1941" y="1186"/>
                  </a:lnTo>
                  <a:lnTo>
                    <a:pt x="1940" y="1186"/>
                  </a:lnTo>
                  <a:lnTo>
                    <a:pt x="1938" y="1188"/>
                  </a:lnTo>
                  <a:lnTo>
                    <a:pt x="1934" y="1192"/>
                  </a:lnTo>
                  <a:lnTo>
                    <a:pt x="1934" y="1190"/>
                  </a:lnTo>
                  <a:lnTo>
                    <a:pt x="1932" y="1190"/>
                  </a:lnTo>
                  <a:lnTo>
                    <a:pt x="1930" y="1188"/>
                  </a:lnTo>
                  <a:lnTo>
                    <a:pt x="1920" y="1190"/>
                  </a:lnTo>
                  <a:lnTo>
                    <a:pt x="1916" y="1190"/>
                  </a:lnTo>
                  <a:lnTo>
                    <a:pt x="1914" y="1190"/>
                  </a:lnTo>
                  <a:lnTo>
                    <a:pt x="1910" y="1188"/>
                  </a:lnTo>
                  <a:lnTo>
                    <a:pt x="1909" y="1185"/>
                  </a:lnTo>
                  <a:lnTo>
                    <a:pt x="1909" y="1179"/>
                  </a:lnTo>
                  <a:lnTo>
                    <a:pt x="1907" y="1177"/>
                  </a:lnTo>
                  <a:lnTo>
                    <a:pt x="1905" y="1171"/>
                  </a:lnTo>
                  <a:lnTo>
                    <a:pt x="1901" y="1169"/>
                  </a:lnTo>
                  <a:lnTo>
                    <a:pt x="1897" y="1165"/>
                  </a:lnTo>
                  <a:lnTo>
                    <a:pt x="1895" y="1163"/>
                  </a:lnTo>
                  <a:lnTo>
                    <a:pt x="1893" y="1159"/>
                  </a:lnTo>
                  <a:lnTo>
                    <a:pt x="1889" y="1159"/>
                  </a:lnTo>
                  <a:lnTo>
                    <a:pt x="1887" y="1159"/>
                  </a:lnTo>
                  <a:lnTo>
                    <a:pt x="1885" y="1161"/>
                  </a:lnTo>
                  <a:lnTo>
                    <a:pt x="1881" y="1161"/>
                  </a:lnTo>
                  <a:lnTo>
                    <a:pt x="1878" y="1159"/>
                  </a:lnTo>
                  <a:lnTo>
                    <a:pt x="1876" y="1159"/>
                  </a:lnTo>
                  <a:lnTo>
                    <a:pt x="1872" y="1157"/>
                  </a:lnTo>
                  <a:lnTo>
                    <a:pt x="1866" y="1155"/>
                  </a:lnTo>
                  <a:lnTo>
                    <a:pt x="1862" y="1154"/>
                  </a:lnTo>
                  <a:lnTo>
                    <a:pt x="1858" y="1152"/>
                  </a:lnTo>
                  <a:lnTo>
                    <a:pt x="1854" y="1154"/>
                  </a:lnTo>
                  <a:lnTo>
                    <a:pt x="1850" y="1154"/>
                  </a:lnTo>
                  <a:lnTo>
                    <a:pt x="1847" y="1152"/>
                  </a:lnTo>
                  <a:lnTo>
                    <a:pt x="1845" y="1150"/>
                  </a:lnTo>
                  <a:lnTo>
                    <a:pt x="1841" y="1148"/>
                  </a:lnTo>
                  <a:lnTo>
                    <a:pt x="1835" y="1146"/>
                  </a:lnTo>
                  <a:lnTo>
                    <a:pt x="1831" y="1146"/>
                  </a:lnTo>
                  <a:lnTo>
                    <a:pt x="1825" y="1146"/>
                  </a:lnTo>
                  <a:lnTo>
                    <a:pt x="1821" y="1146"/>
                  </a:lnTo>
                  <a:lnTo>
                    <a:pt x="1819" y="1144"/>
                  </a:lnTo>
                  <a:lnTo>
                    <a:pt x="1816" y="1138"/>
                  </a:lnTo>
                  <a:lnTo>
                    <a:pt x="1812" y="1136"/>
                  </a:lnTo>
                  <a:lnTo>
                    <a:pt x="1808" y="1132"/>
                  </a:lnTo>
                  <a:lnTo>
                    <a:pt x="1804" y="1132"/>
                  </a:lnTo>
                  <a:lnTo>
                    <a:pt x="1802" y="1130"/>
                  </a:lnTo>
                  <a:lnTo>
                    <a:pt x="1798" y="1128"/>
                  </a:lnTo>
                  <a:lnTo>
                    <a:pt x="1792" y="1128"/>
                  </a:lnTo>
                  <a:lnTo>
                    <a:pt x="1786" y="1130"/>
                  </a:lnTo>
                  <a:lnTo>
                    <a:pt x="1785" y="1128"/>
                  </a:lnTo>
                  <a:lnTo>
                    <a:pt x="1779" y="1128"/>
                  </a:lnTo>
                  <a:lnTo>
                    <a:pt x="1773" y="1126"/>
                  </a:lnTo>
                  <a:lnTo>
                    <a:pt x="1769" y="1126"/>
                  </a:lnTo>
                  <a:lnTo>
                    <a:pt x="1765" y="1128"/>
                  </a:lnTo>
                  <a:lnTo>
                    <a:pt x="1761" y="1130"/>
                  </a:lnTo>
                  <a:lnTo>
                    <a:pt x="1757" y="1130"/>
                  </a:lnTo>
                  <a:lnTo>
                    <a:pt x="1754" y="1128"/>
                  </a:lnTo>
                  <a:lnTo>
                    <a:pt x="1752" y="1126"/>
                  </a:lnTo>
                  <a:lnTo>
                    <a:pt x="1750" y="1126"/>
                  </a:lnTo>
                  <a:lnTo>
                    <a:pt x="1748" y="1128"/>
                  </a:lnTo>
                  <a:lnTo>
                    <a:pt x="1748" y="1130"/>
                  </a:lnTo>
                  <a:lnTo>
                    <a:pt x="1750" y="1130"/>
                  </a:lnTo>
                  <a:lnTo>
                    <a:pt x="1750" y="1132"/>
                  </a:lnTo>
                  <a:lnTo>
                    <a:pt x="1748" y="1134"/>
                  </a:lnTo>
                  <a:lnTo>
                    <a:pt x="1746" y="1136"/>
                  </a:lnTo>
                  <a:lnTo>
                    <a:pt x="1742" y="1138"/>
                  </a:lnTo>
                  <a:lnTo>
                    <a:pt x="1738" y="1136"/>
                  </a:lnTo>
                  <a:lnTo>
                    <a:pt x="1736" y="1134"/>
                  </a:lnTo>
                  <a:lnTo>
                    <a:pt x="1732" y="1132"/>
                  </a:lnTo>
                  <a:lnTo>
                    <a:pt x="1730" y="1132"/>
                  </a:lnTo>
                  <a:lnTo>
                    <a:pt x="1726" y="1134"/>
                  </a:lnTo>
                  <a:lnTo>
                    <a:pt x="1724" y="1134"/>
                  </a:lnTo>
                  <a:lnTo>
                    <a:pt x="1723" y="1132"/>
                  </a:lnTo>
                  <a:lnTo>
                    <a:pt x="1724" y="1130"/>
                  </a:lnTo>
                  <a:lnTo>
                    <a:pt x="1724" y="1128"/>
                  </a:lnTo>
                  <a:lnTo>
                    <a:pt x="1723" y="1126"/>
                  </a:lnTo>
                  <a:lnTo>
                    <a:pt x="1721" y="1128"/>
                  </a:lnTo>
                  <a:lnTo>
                    <a:pt x="1719" y="1128"/>
                  </a:lnTo>
                  <a:lnTo>
                    <a:pt x="1717" y="1128"/>
                  </a:lnTo>
                  <a:lnTo>
                    <a:pt x="1715" y="1126"/>
                  </a:lnTo>
                  <a:lnTo>
                    <a:pt x="1713" y="1126"/>
                  </a:lnTo>
                  <a:lnTo>
                    <a:pt x="1711" y="1128"/>
                  </a:lnTo>
                  <a:lnTo>
                    <a:pt x="1707" y="1126"/>
                  </a:lnTo>
                  <a:lnTo>
                    <a:pt x="1705" y="1128"/>
                  </a:lnTo>
                  <a:lnTo>
                    <a:pt x="1703" y="1130"/>
                  </a:lnTo>
                  <a:lnTo>
                    <a:pt x="1699" y="1132"/>
                  </a:lnTo>
                  <a:lnTo>
                    <a:pt x="1695" y="1134"/>
                  </a:lnTo>
                  <a:lnTo>
                    <a:pt x="1691" y="1134"/>
                  </a:lnTo>
                  <a:lnTo>
                    <a:pt x="1686" y="1134"/>
                  </a:lnTo>
                  <a:lnTo>
                    <a:pt x="1684" y="1134"/>
                  </a:lnTo>
                  <a:lnTo>
                    <a:pt x="1680" y="1136"/>
                  </a:lnTo>
                  <a:lnTo>
                    <a:pt x="1678" y="1138"/>
                  </a:lnTo>
                  <a:lnTo>
                    <a:pt x="1674" y="1140"/>
                  </a:lnTo>
                  <a:lnTo>
                    <a:pt x="1672" y="1140"/>
                  </a:lnTo>
                  <a:lnTo>
                    <a:pt x="1668" y="1138"/>
                  </a:lnTo>
                  <a:lnTo>
                    <a:pt x="1666" y="1136"/>
                  </a:lnTo>
                  <a:lnTo>
                    <a:pt x="1664" y="1132"/>
                  </a:lnTo>
                  <a:lnTo>
                    <a:pt x="1660" y="1126"/>
                  </a:lnTo>
                  <a:lnTo>
                    <a:pt x="1659" y="1124"/>
                  </a:lnTo>
                  <a:lnTo>
                    <a:pt x="1657" y="1121"/>
                  </a:lnTo>
                  <a:lnTo>
                    <a:pt x="1655" y="1119"/>
                  </a:lnTo>
                  <a:lnTo>
                    <a:pt x="1653" y="1117"/>
                  </a:lnTo>
                  <a:lnTo>
                    <a:pt x="1651" y="1115"/>
                  </a:lnTo>
                  <a:lnTo>
                    <a:pt x="1649" y="1115"/>
                  </a:lnTo>
                  <a:lnTo>
                    <a:pt x="1645" y="1115"/>
                  </a:lnTo>
                  <a:lnTo>
                    <a:pt x="1643" y="1115"/>
                  </a:lnTo>
                  <a:lnTo>
                    <a:pt x="1639" y="1115"/>
                  </a:lnTo>
                  <a:lnTo>
                    <a:pt x="1635" y="1113"/>
                  </a:lnTo>
                  <a:lnTo>
                    <a:pt x="1633" y="1111"/>
                  </a:lnTo>
                  <a:lnTo>
                    <a:pt x="1629" y="1111"/>
                  </a:lnTo>
                  <a:lnTo>
                    <a:pt x="1626" y="1109"/>
                  </a:lnTo>
                  <a:lnTo>
                    <a:pt x="1626" y="1105"/>
                  </a:lnTo>
                  <a:lnTo>
                    <a:pt x="1624" y="1103"/>
                  </a:lnTo>
                  <a:lnTo>
                    <a:pt x="1624" y="1099"/>
                  </a:lnTo>
                  <a:lnTo>
                    <a:pt x="1626" y="1097"/>
                  </a:lnTo>
                  <a:lnTo>
                    <a:pt x="1628" y="1095"/>
                  </a:lnTo>
                  <a:lnTo>
                    <a:pt x="1629" y="1093"/>
                  </a:lnTo>
                  <a:lnTo>
                    <a:pt x="1629" y="1090"/>
                  </a:lnTo>
                  <a:lnTo>
                    <a:pt x="1629" y="1088"/>
                  </a:lnTo>
                  <a:lnTo>
                    <a:pt x="1631" y="1084"/>
                  </a:lnTo>
                  <a:lnTo>
                    <a:pt x="1631" y="1082"/>
                  </a:lnTo>
                  <a:lnTo>
                    <a:pt x="1626" y="1076"/>
                  </a:lnTo>
                  <a:lnTo>
                    <a:pt x="1624" y="1072"/>
                  </a:lnTo>
                  <a:lnTo>
                    <a:pt x="1620" y="1068"/>
                  </a:lnTo>
                  <a:lnTo>
                    <a:pt x="1618" y="1068"/>
                  </a:lnTo>
                  <a:lnTo>
                    <a:pt x="1616" y="1068"/>
                  </a:lnTo>
                  <a:lnTo>
                    <a:pt x="1616" y="1066"/>
                  </a:lnTo>
                  <a:lnTo>
                    <a:pt x="1614" y="1062"/>
                  </a:lnTo>
                  <a:lnTo>
                    <a:pt x="1612" y="1059"/>
                  </a:lnTo>
                  <a:lnTo>
                    <a:pt x="1610" y="1057"/>
                  </a:lnTo>
                  <a:lnTo>
                    <a:pt x="1606" y="1053"/>
                  </a:lnTo>
                  <a:lnTo>
                    <a:pt x="1606" y="1049"/>
                  </a:lnTo>
                  <a:lnTo>
                    <a:pt x="1602" y="1045"/>
                  </a:lnTo>
                  <a:lnTo>
                    <a:pt x="1602" y="1039"/>
                  </a:lnTo>
                  <a:lnTo>
                    <a:pt x="1602" y="1035"/>
                  </a:lnTo>
                  <a:lnTo>
                    <a:pt x="1600" y="1031"/>
                  </a:lnTo>
                  <a:lnTo>
                    <a:pt x="1597" y="1028"/>
                  </a:lnTo>
                  <a:lnTo>
                    <a:pt x="1595" y="1028"/>
                  </a:lnTo>
                  <a:lnTo>
                    <a:pt x="1593" y="1026"/>
                  </a:lnTo>
                  <a:lnTo>
                    <a:pt x="1591" y="1024"/>
                  </a:lnTo>
                  <a:lnTo>
                    <a:pt x="1587" y="1024"/>
                  </a:lnTo>
                  <a:lnTo>
                    <a:pt x="1585" y="1026"/>
                  </a:lnTo>
                  <a:lnTo>
                    <a:pt x="1583" y="1026"/>
                  </a:lnTo>
                  <a:lnTo>
                    <a:pt x="1579" y="1028"/>
                  </a:lnTo>
                  <a:lnTo>
                    <a:pt x="1575" y="1028"/>
                  </a:lnTo>
                  <a:lnTo>
                    <a:pt x="1571" y="1028"/>
                  </a:lnTo>
                  <a:lnTo>
                    <a:pt x="1567" y="1026"/>
                  </a:lnTo>
                  <a:lnTo>
                    <a:pt x="1564" y="1026"/>
                  </a:lnTo>
                  <a:lnTo>
                    <a:pt x="1562" y="1026"/>
                  </a:lnTo>
                  <a:lnTo>
                    <a:pt x="1556" y="1024"/>
                  </a:lnTo>
                  <a:lnTo>
                    <a:pt x="1552" y="1024"/>
                  </a:lnTo>
                  <a:lnTo>
                    <a:pt x="1548" y="1024"/>
                  </a:lnTo>
                  <a:lnTo>
                    <a:pt x="1544" y="1022"/>
                  </a:lnTo>
                  <a:lnTo>
                    <a:pt x="1542" y="1020"/>
                  </a:lnTo>
                  <a:lnTo>
                    <a:pt x="1538" y="1018"/>
                  </a:lnTo>
                  <a:lnTo>
                    <a:pt x="1538" y="1016"/>
                  </a:lnTo>
                  <a:lnTo>
                    <a:pt x="1538" y="1014"/>
                  </a:lnTo>
                  <a:lnTo>
                    <a:pt x="1536" y="1012"/>
                  </a:lnTo>
                  <a:lnTo>
                    <a:pt x="1536" y="1010"/>
                  </a:lnTo>
                  <a:lnTo>
                    <a:pt x="1535" y="1010"/>
                  </a:lnTo>
                  <a:lnTo>
                    <a:pt x="1533" y="1008"/>
                  </a:lnTo>
                  <a:lnTo>
                    <a:pt x="1529" y="1008"/>
                  </a:lnTo>
                  <a:lnTo>
                    <a:pt x="1527" y="1008"/>
                  </a:lnTo>
                  <a:lnTo>
                    <a:pt x="1523" y="1006"/>
                  </a:lnTo>
                  <a:lnTo>
                    <a:pt x="1521" y="1006"/>
                  </a:lnTo>
                  <a:lnTo>
                    <a:pt x="1517" y="1004"/>
                  </a:lnTo>
                  <a:lnTo>
                    <a:pt x="1513" y="1002"/>
                  </a:lnTo>
                  <a:lnTo>
                    <a:pt x="1511" y="1002"/>
                  </a:lnTo>
                  <a:lnTo>
                    <a:pt x="1509" y="1000"/>
                  </a:lnTo>
                  <a:lnTo>
                    <a:pt x="1507" y="1000"/>
                  </a:lnTo>
                  <a:lnTo>
                    <a:pt x="1505" y="1000"/>
                  </a:lnTo>
                  <a:lnTo>
                    <a:pt x="1504" y="1000"/>
                  </a:lnTo>
                  <a:lnTo>
                    <a:pt x="1500" y="1000"/>
                  </a:lnTo>
                  <a:lnTo>
                    <a:pt x="1498" y="1000"/>
                  </a:lnTo>
                  <a:lnTo>
                    <a:pt x="1494" y="998"/>
                  </a:lnTo>
                  <a:lnTo>
                    <a:pt x="1492" y="998"/>
                  </a:lnTo>
                  <a:lnTo>
                    <a:pt x="1490" y="998"/>
                  </a:lnTo>
                  <a:lnTo>
                    <a:pt x="1488" y="998"/>
                  </a:lnTo>
                  <a:lnTo>
                    <a:pt x="1486" y="998"/>
                  </a:lnTo>
                  <a:lnTo>
                    <a:pt x="1484" y="998"/>
                  </a:lnTo>
                  <a:lnTo>
                    <a:pt x="1480" y="998"/>
                  </a:lnTo>
                  <a:lnTo>
                    <a:pt x="1478" y="998"/>
                  </a:lnTo>
                  <a:lnTo>
                    <a:pt x="1476" y="1000"/>
                  </a:lnTo>
                  <a:lnTo>
                    <a:pt x="1474" y="1002"/>
                  </a:lnTo>
                  <a:lnTo>
                    <a:pt x="1473" y="1004"/>
                  </a:lnTo>
                  <a:lnTo>
                    <a:pt x="1469" y="1006"/>
                  </a:lnTo>
                  <a:lnTo>
                    <a:pt x="1467" y="1008"/>
                  </a:lnTo>
                  <a:lnTo>
                    <a:pt x="1465" y="1010"/>
                  </a:lnTo>
                  <a:lnTo>
                    <a:pt x="1463" y="1012"/>
                  </a:lnTo>
                  <a:lnTo>
                    <a:pt x="1461" y="1014"/>
                  </a:lnTo>
                  <a:lnTo>
                    <a:pt x="1459" y="1016"/>
                  </a:lnTo>
                  <a:lnTo>
                    <a:pt x="1457" y="1016"/>
                  </a:lnTo>
                  <a:lnTo>
                    <a:pt x="1455" y="1016"/>
                  </a:lnTo>
                  <a:lnTo>
                    <a:pt x="1453" y="1016"/>
                  </a:lnTo>
                  <a:lnTo>
                    <a:pt x="1447" y="1014"/>
                  </a:lnTo>
                  <a:lnTo>
                    <a:pt x="1445" y="1014"/>
                  </a:lnTo>
                  <a:lnTo>
                    <a:pt x="1440" y="1014"/>
                  </a:lnTo>
                  <a:lnTo>
                    <a:pt x="1438" y="1012"/>
                  </a:lnTo>
                  <a:lnTo>
                    <a:pt x="1436" y="1010"/>
                  </a:lnTo>
                  <a:lnTo>
                    <a:pt x="1434" y="1010"/>
                  </a:lnTo>
                  <a:lnTo>
                    <a:pt x="1432" y="1010"/>
                  </a:lnTo>
                  <a:lnTo>
                    <a:pt x="1430" y="1008"/>
                  </a:lnTo>
                  <a:lnTo>
                    <a:pt x="1428" y="1008"/>
                  </a:lnTo>
                  <a:lnTo>
                    <a:pt x="1424" y="1006"/>
                  </a:lnTo>
                  <a:lnTo>
                    <a:pt x="1422" y="1006"/>
                  </a:lnTo>
                  <a:lnTo>
                    <a:pt x="1420" y="1008"/>
                  </a:lnTo>
                  <a:lnTo>
                    <a:pt x="1418" y="1008"/>
                  </a:lnTo>
                  <a:lnTo>
                    <a:pt x="1416" y="1006"/>
                  </a:lnTo>
                  <a:lnTo>
                    <a:pt x="1414" y="1004"/>
                  </a:lnTo>
                  <a:lnTo>
                    <a:pt x="1414" y="1000"/>
                  </a:lnTo>
                  <a:lnTo>
                    <a:pt x="1412" y="998"/>
                  </a:lnTo>
                  <a:lnTo>
                    <a:pt x="1412" y="995"/>
                  </a:lnTo>
                  <a:lnTo>
                    <a:pt x="1414" y="995"/>
                  </a:lnTo>
                  <a:lnTo>
                    <a:pt x="1414" y="993"/>
                  </a:lnTo>
                  <a:lnTo>
                    <a:pt x="1416" y="989"/>
                  </a:lnTo>
                  <a:lnTo>
                    <a:pt x="1416" y="987"/>
                  </a:lnTo>
                  <a:lnTo>
                    <a:pt x="1416" y="985"/>
                  </a:lnTo>
                  <a:lnTo>
                    <a:pt x="1418" y="983"/>
                  </a:lnTo>
                  <a:lnTo>
                    <a:pt x="1418" y="981"/>
                  </a:lnTo>
                  <a:lnTo>
                    <a:pt x="1420" y="979"/>
                  </a:lnTo>
                  <a:lnTo>
                    <a:pt x="1420" y="977"/>
                  </a:lnTo>
                  <a:lnTo>
                    <a:pt x="1420" y="975"/>
                  </a:lnTo>
                  <a:lnTo>
                    <a:pt x="1420" y="973"/>
                  </a:lnTo>
                  <a:lnTo>
                    <a:pt x="1420" y="971"/>
                  </a:lnTo>
                  <a:lnTo>
                    <a:pt x="1420" y="967"/>
                  </a:lnTo>
                  <a:lnTo>
                    <a:pt x="1420" y="966"/>
                  </a:lnTo>
                  <a:lnTo>
                    <a:pt x="1420" y="964"/>
                  </a:lnTo>
                  <a:lnTo>
                    <a:pt x="1420" y="962"/>
                  </a:lnTo>
                  <a:lnTo>
                    <a:pt x="1420" y="958"/>
                  </a:lnTo>
                  <a:lnTo>
                    <a:pt x="1422" y="956"/>
                  </a:lnTo>
                  <a:lnTo>
                    <a:pt x="1422" y="954"/>
                  </a:lnTo>
                  <a:lnTo>
                    <a:pt x="1422" y="952"/>
                  </a:lnTo>
                  <a:lnTo>
                    <a:pt x="1424" y="950"/>
                  </a:lnTo>
                  <a:lnTo>
                    <a:pt x="1424" y="948"/>
                  </a:lnTo>
                  <a:lnTo>
                    <a:pt x="1424" y="946"/>
                  </a:lnTo>
                  <a:lnTo>
                    <a:pt x="1424" y="944"/>
                  </a:lnTo>
                  <a:lnTo>
                    <a:pt x="1424" y="942"/>
                  </a:lnTo>
                  <a:lnTo>
                    <a:pt x="1422" y="942"/>
                  </a:lnTo>
                  <a:lnTo>
                    <a:pt x="1418" y="940"/>
                  </a:lnTo>
                  <a:lnTo>
                    <a:pt x="1414" y="940"/>
                  </a:lnTo>
                  <a:lnTo>
                    <a:pt x="1412" y="938"/>
                  </a:lnTo>
                  <a:lnTo>
                    <a:pt x="1409" y="938"/>
                  </a:lnTo>
                  <a:lnTo>
                    <a:pt x="1407" y="936"/>
                  </a:lnTo>
                  <a:lnTo>
                    <a:pt x="1405" y="936"/>
                  </a:lnTo>
                  <a:lnTo>
                    <a:pt x="1403" y="935"/>
                  </a:lnTo>
                  <a:lnTo>
                    <a:pt x="1399" y="935"/>
                  </a:lnTo>
                  <a:lnTo>
                    <a:pt x="1395" y="933"/>
                  </a:lnTo>
                  <a:lnTo>
                    <a:pt x="1391" y="931"/>
                  </a:lnTo>
                  <a:lnTo>
                    <a:pt x="1389" y="931"/>
                  </a:lnTo>
                  <a:lnTo>
                    <a:pt x="1387" y="931"/>
                  </a:lnTo>
                  <a:lnTo>
                    <a:pt x="1385" y="929"/>
                  </a:lnTo>
                  <a:lnTo>
                    <a:pt x="1381" y="929"/>
                  </a:lnTo>
                  <a:lnTo>
                    <a:pt x="1378" y="929"/>
                  </a:lnTo>
                  <a:lnTo>
                    <a:pt x="1376" y="929"/>
                  </a:lnTo>
                  <a:lnTo>
                    <a:pt x="1374" y="929"/>
                  </a:lnTo>
                  <a:lnTo>
                    <a:pt x="1370" y="931"/>
                  </a:lnTo>
                  <a:lnTo>
                    <a:pt x="1366" y="931"/>
                  </a:lnTo>
                  <a:lnTo>
                    <a:pt x="1364" y="933"/>
                  </a:lnTo>
                  <a:lnTo>
                    <a:pt x="1362" y="933"/>
                  </a:lnTo>
                  <a:lnTo>
                    <a:pt x="1360" y="935"/>
                  </a:lnTo>
                  <a:lnTo>
                    <a:pt x="1358" y="933"/>
                  </a:lnTo>
                  <a:lnTo>
                    <a:pt x="1356" y="933"/>
                  </a:lnTo>
                  <a:lnTo>
                    <a:pt x="1356" y="931"/>
                  </a:lnTo>
                  <a:lnTo>
                    <a:pt x="1354" y="929"/>
                  </a:lnTo>
                  <a:lnTo>
                    <a:pt x="1352" y="929"/>
                  </a:lnTo>
                  <a:lnTo>
                    <a:pt x="1350" y="929"/>
                  </a:lnTo>
                  <a:lnTo>
                    <a:pt x="1348" y="929"/>
                  </a:lnTo>
                  <a:lnTo>
                    <a:pt x="1347" y="929"/>
                  </a:lnTo>
                  <a:lnTo>
                    <a:pt x="1343" y="929"/>
                  </a:lnTo>
                  <a:lnTo>
                    <a:pt x="1339" y="929"/>
                  </a:lnTo>
                  <a:lnTo>
                    <a:pt x="1337" y="927"/>
                  </a:lnTo>
                  <a:lnTo>
                    <a:pt x="1335" y="925"/>
                  </a:lnTo>
                  <a:lnTo>
                    <a:pt x="1333" y="923"/>
                  </a:lnTo>
                  <a:lnTo>
                    <a:pt x="1331" y="923"/>
                  </a:lnTo>
                  <a:lnTo>
                    <a:pt x="1329" y="925"/>
                  </a:lnTo>
                  <a:lnTo>
                    <a:pt x="1327" y="925"/>
                  </a:lnTo>
                  <a:lnTo>
                    <a:pt x="1325" y="925"/>
                  </a:lnTo>
                  <a:lnTo>
                    <a:pt x="1323" y="927"/>
                  </a:lnTo>
                  <a:lnTo>
                    <a:pt x="1323" y="929"/>
                  </a:lnTo>
                  <a:lnTo>
                    <a:pt x="1323" y="931"/>
                  </a:lnTo>
                  <a:lnTo>
                    <a:pt x="1323" y="933"/>
                  </a:lnTo>
                  <a:lnTo>
                    <a:pt x="1321" y="935"/>
                  </a:lnTo>
                  <a:lnTo>
                    <a:pt x="1321" y="936"/>
                  </a:lnTo>
                  <a:lnTo>
                    <a:pt x="1321" y="938"/>
                  </a:lnTo>
                  <a:lnTo>
                    <a:pt x="1319" y="938"/>
                  </a:lnTo>
                  <a:lnTo>
                    <a:pt x="1317" y="938"/>
                  </a:lnTo>
                  <a:lnTo>
                    <a:pt x="1316" y="936"/>
                  </a:lnTo>
                  <a:lnTo>
                    <a:pt x="1314" y="935"/>
                  </a:lnTo>
                  <a:lnTo>
                    <a:pt x="1312" y="936"/>
                  </a:lnTo>
                  <a:lnTo>
                    <a:pt x="1310" y="936"/>
                  </a:lnTo>
                  <a:lnTo>
                    <a:pt x="1308" y="938"/>
                  </a:lnTo>
                  <a:lnTo>
                    <a:pt x="1304" y="938"/>
                  </a:lnTo>
                  <a:lnTo>
                    <a:pt x="1302" y="938"/>
                  </a:lnTo>
                  <a:lnTo>
                    <a:pt x="1300" y="938"/>
                  </a:lnTo>
                  <a:lnTo>
                    <a:pt x="1298" y="940"/>
                  </a:lnTo>
                  <a:lnTo>
                    <a:pt x="1296" y="942"/>
                  </a:lnTo>
                  <a:lnTo>
                    <a:pt x="1294" y="944"/>
                  </a:lnTo>
                  <a:lnTo>
                    <a:pt x="1292" y="946"/>
                  </a:lnTo>
                  <a:lnTo>
                    <a:pt x="1290" y="946"/>
                  </a:lnTo>
                  <a:lnTo>
                    <a:pt x="1286" y="948"/>
                  </a:lnTo>
                  <a:lnTo>
                    <a:pt x="1285" y="946"/>
                  </a:lnTo>
                  <a:lnTo>
                    <a:pt x="1283" y="946"/>
                  </a:lnTo>
                  <a:lnTo>
                    <a:pt x="1281" y="946"/>
                  </a:lnTo>
                  <a:lnTo>
                    <a:pt x="1279" y="946"/>
                  </a:lnTo>
                  <a:lnTo>
                    <a:pt x="1279" y="948"/>
                  </a:lnTo>
                  <a:lnTo>
                    <a:pt x="1279" y="950"/>
                  </a:lnTo>
                  <a:lnTo>
                    <a:pt x="1279" y="952"/>
                  </a:lnTo>
                  <a:lnTo>
                    <a:pt x="1281" y="952"/>
                  </a:lnTo>
                  <a:lnTo>
                    <a:pt x="1279" y="956"/>
                  </a:lnTo>
                  <a:lnTo>
                    <a:pt x="1277" y="956"/>
                  </a:lnTo>
                  <a:lnTo>
                    <a:pt x="1275" y="958"/>
                  </a:lnTo>
                  <a:lnTo>
                    <a:pt x="1273" y="960"/>
                  </a:lnTo>
                  <a:lnTo>
                    <a:pt x="1271" y="960"/>
                  </a:lnTo>
                  <a:lnTo>
                    <a:pt x="1269" y="962"/>
                  </a:lnTo>
                  <a:lnTo>
                    <a:pt x="1267" y="964"/>
                  </a:lnTo>
                  <a:lnTo>
                    <a:pt x="1265" y="964"/>
                  </a:lnTo>
                  <a:lnTo>
                    <a:pt x="1263" y="964"/>
                  </a:lnTo>
                  <a:lnTo>
                    <a:pt x="1261" y="964"/>
                  </a:lnTo>
                  <a:lnTo>
                    <a:pt x="1259" y="964"/>
                  </a:lnTo>
                  <a:lnTo>
                    <a:pt x="1257" y="964"/>
                  </a:lnTo>
                  <a:lnTo>
                    <a:pt x="1255" y="964"/>
                  </a:lnTo>
                  <a:lnTo>
                    <a:pt x="1254" y="964"/>
                  </a:lnTo>
                  <a:lnTo>
                    <a:pt x="1252" y="966"/>
                  </a:lnTo>
                  <a:lnTo>
                    <a:pt x="1252" y="967"/>
                  </a:lnTo>
                  <a:lnTo>
                    <a:pt x="1250" y="967"/>
                  </a:lnTo>
                  <a:lnTo>
                    <a:pt x="1250" y="969"/>
                  </a:lnTo>
                  <a:lnTo>
                    <a:pt x="1248" y="971"/>
                  </a:lnTo>
                  <a:lnTo>
                    <a:pt x="1244" y="973"/>
                  </a:lnTo>
                  <a:lnTo>
                    <a:pt x="1244" y="975"/>
                  </a:lnTo>
                  <a:lnTo>
                    <a:pt x="1242" y="977"/>
                  </a:lnTo>
                  <a:lnTo>
                    <a:pt x="1242" y="979"/>
                  </a:lnTo>
                  <a:lnTo>
                    <a:pt x="1242" y="983"/>
                  </a:lnTo>
                  <a:lnTo>
                    <a:pt x="1242" y="985"/>
                  </a:lnTo>
                  <a:lnTo>
                    <a:pt x="1240" y="987"/>
                  </a:lnTo>
                  <a:lnTo>
                    <a:pt x="1238" y="987"/>
                  </a:lnTo>
                  <a:lnTo>
                    <a:pt x="1234" y="989"/>
                  </a:lnTo>
                  <a:lnTo>
                    <a:pt x="1232" y="991"/>
                  </a:lnTo>
                  <a:lnTo>
                    <a:pt x="1230" y="991"/>
                  </a:lnTo>
                  <a:lnTo>
                    <a:pt x="1228" y="993"/>
                  </a:lnTo>
                  <a:lnTo>
                    <a:pt x="1228" y="995"/>
                  </a:lnTo>
                  <a:lnTo>
                    <a:pt x="1226" y="997"/>
                  </a:lnTo>
                  <a:lnTo>
                    <a:pt x="1224" y="997"/>
                  </a:lnTo>
                  <a:lnTo>
                    <a:pt x="1223" y="998"/>
                  </a:lnTo>
                  <a:lnTo>
                    <a:pt x="1221" y="1000"/>
                  </a:lnTo>
                  <a:lnTo>
                    <a:pt x="1221" y="1002"/>
                  </a:lnTo>
                  <a:lnTo>
                    <a:pt x="1221" y="1004"/>
                  </a:lnTo>
                  <a:lnTo>
                    <a:pt x="1221" y="1008"/>
                  </a:lnTo>
                  <a:lnTo>
                    <a:pt x="1223" y="1010"/>
                  </a:lnTo>
                  <a:lnTo>
                    <a:pt x="1223" y="1012"/>
                  </a:lnTo>
                  <a:lnTo>
                    <a:pt x="1223" y="1014"/>
                  </a:lnTo>
                  <a:lnTo>
                    <a:pt x="1221" y="1016"/>
                  </a:lnTo>
                  <a:lnTo>
                    <a:pt x="1219" y="1016"/>
                  </a:lnTo>
                  <a:lnTo>
                    <a:pt x="1217" y="1018"/>
                  </a:lnTo>
                  <a:lnTo>
                    <a:pt x="1215" y="1018"/>
                  </a:lnTo>
                  <a:lnTo>
                    <a:pt x="1213" y="1020"/>
                  </a:lnTo>
                  <a:lnTo>
                    <a:pt x="1207" y="1024"/>
                  </a:lnTo>
                  <a:lnTo>
                    <a:pt x="1205" y="1026"/>
                  </a:lnTo>
                  <a:lnTo>
                    <a:pt x="1203" y="1026"/>
                  </a:lnTo>
                  <a:lnTo>
                    <a:pt x="1203" y="1028"/>
                  </a:lnTo>
                  <a:lnTo>
                    <a:pt x="1201" y="1028"/>
                  </a:lnTo>
                  <a:lnTo>
                    <a:pt x="1199" y="1029"/>
                  </a:lnTo>
                  <a:lnTo>
                    <a:pt x="1197" y="1029"/>
                  </a:lnTo>
                  <a:lnTo>
                    <a:pt x="1195" y="1029"/>
                  </a:lnTo>
                  <a:lnTo>
                    <a:pt x="1192" y="1029"/>
                  </a:lnTo>
                  <a:lnTo>
                    <a:pt x="1190" y="1029"/>
                  </a:lnTo>
                  <a:lnTo>
                    <a:pt x="1188" y="1029"/>
                  </a:lnTo>
                  <a:lnTo>
                    <a:pt x="1186" y="1029"/>
                  </a:lnTo>
                  <a:lnTo>
                    <a:pt x="1184" y="1028"/>
                  </a:lnTo>
                  <a:lnTo>
                    <a:pt x="1182" y="1028"/>
                  </a:lnTo>
                  <a:lnTo>
                    <a:pt x="1178" y="1028"/>
                  </a:lnTo>
                  <a:lnTo>
                    <a:pt x="1176" y="1026"/>
                  </a:lnTo>
                  <a:lnTo>
                    <a:pt x="1174" y="1026"/>
                  </a:lnTo>
                  <a:lnTo>
                    <a:pt x="1172" y="1024"/>
                  </a:lnTo>
                  <a:lnTo>
                    <a:pt x="1170" y="1022"/>
                  </a:lnTo>
                  <a:lnTo>
                    <a:pt x="1168" y="1020"/>
                  </a:lnTo>
                  <a:lnTo>
                    <a:pt x="1166" y="1018"/>
                  </a:lnTo>
                  <a:lnTo>
                    <a:pt x="1166" y="1016"/>
                  </a:lnTo>
                  <a:lnTo>
                    <a:pt x="1166" y="1014"/>
                  </a:lnTo>
                  <a:lnTo>
                    <a:pt x="1166" y="1012"/>
                  </a:lnTo>
                  <a:lnTo>
                    <a:pt x="1168" y="1008"/>
                  </a:lnTo>
                  <a:lnTo>
                    <a:pt x="1166" y="1006"/>
                  </a:lnTo>
                  <a:lnTo>
                    <a:pt x="1166" y="1004"/>
                  </a:lnTo>
                  <a:lnTo>
                    <a:pt x="1164" y="1002"/>
                  </a:lnTo>
                  <a:lnTo>
                    <a:pt x="1162" y="1000"/>
                  </a:lnTo>
                  <a:lnTo>
                    <a:pt x="1162" y="998"/>
                  </a:lnTo>
                  <a:lnTo>
                    <a:pt x="1161" y="997"/>
                  </a:lnTo>
                  <a:lnTo>
                    <a:pt x="1159" y="997"/>
                  </a:lnTo>
                  <a:lnTo>
                    <a:pt x="1155" y="995"/>
                  </a:lnTo>
                  <a:lnTo>
                    <a:pt x="1153" y="993"/>
                  </a:lnTo>
                  <a:lnTo>
                    <a:pt x="1151" y="993"/>
                  </a:lnTo>
                  <a:lnTo>
                    <a:pt x="1149" y="991"/>
                  </a:lnTo>
                  <a:lnTo>
                    <a:pt x="1147" y="991"/>
                  </a:lnTo>
                  <a:lnTo>
                    <a:pt x="1147" y="989"/>
                  </a:lnTo>
                  <a:lnTo>
                    <a:pt x="1145" y="987"/>
                  </a:lnTo>
                  <a:lnTo>
                    <a:pt x="1143" y="987"/>
                  </a:lnTo>
                  <a:lnTo>
                    <a:pt x="1141" y="989"/>
                  </a:lnTo>
                  <a:lnTo>
                    <a:pt x="1141" y="991"/>
                  </a:lnTo>
                  <a:lnTo>
                    <a:pt x="1139" y="993"/>
                  </a:lnTo>
                  <a:lnTo>
                    <a:pt x="1139" y="995"/>
                  </a:lnTo>
                  <a:lnTo>
                    <a:pt x="1139" y="997"/>
                  </a:lnTo>
                  <a:lnTo>
                    <a:pt x="1137" y="997"/>
                  </a:lnTo>
                  <a:lnTo>
                    <a:pt x="1135" y="998"/>
                  </a:lnTo>
                  <a:lnTo>
                    <a:pt x="1135" y="1000"/>
                  </a:lnTo>
                  <a:lnTo>
                    <a:pt x="1131" y="1000"/>
                  </a:lnTo>
                  <a:lnTo>
                    <a:pt x="1130" y="1002"/>
                  </a:lnTo>
                  <a:lnTo>
                    <a:pt x="1128" y="1002"/>
                  </a:lnTo>
                  <a:lnTo>
                    <a:pt x="1126" y="1004"/>
                  </a:lnTo>
                  <a:lnTo>
                    <a:pt x="1126" y="1006"/>
                  </a:lnTo>
                  <a:lnTo>
                    <a:pt x="1124" y="1008"/>
                  </a:lnTo>
                  <a:lnTo>
                    <a:pt x="1120" y="1010"/>
                  </a:lnTo>
                  <a:lnTo>
                    <a:pt x="1120" y="1012"/>
                  </a:lnTo>
                  <a:lnTo>
                    <a:pt x="1118" y="1012"/>
                  </a:lnTo>
                  <a:lnTo>
                    <a:pt x="1114" y="1014"/>
                  </a:lnTo>
                  <a:lnTo>
                    <a:pt x="1112" y="1016"/>
                  </a:lnTo>
                  <a:lnTo>
                    <a:pt x="1110" y="1016"/>
                  </a:lnTo>
                  <a:lnTo>
                    <a:pt x="1108" y="1018"/>
                  </a:lnTo>
                  <a:lnTo>
                    <a:pt x="1104" y="1020"/>
                  </a:lnTo>
                  <a:lnTo>
                    <a:pt x="1102" y="1020"/>
                  </a:lnTo>
                  <a:lnTo>
                    <a:pt x="1100" y="1022"/>
                  </a:lnTo>
                  <a:lnTo>
                    <a:pt x="1099" y="1022"/>
                  </a:lnTo>
                  <a:lnTo>
                    <a:pt x="1095" y="1024"/>
                  </a:lnTo>
                  <a:lnTo>
                    <a:pt x="1093" y="1024"/>
                  </a:lnTo>
                  <a:lnTo>
                    <a:pt x="1091" y="1024"/>
                  </a:lnTo>
                  <a:lnTo>
                    <a:pt x="1085" y="1024"/>
                  </a:lnTo>
                  <a:lnTo>
                    <a:pt x="1081" y="1026"/>
                  </a:lnTo>
                  <a:lnTo>
                    <a:pt x="1077" y="1024"/>
                  </a:lnTo>
                  <a:lnTo>
                    <a:pt x="1075" y="1022"/>
                  </a:lnTo>
                  <a:lnTo>
                    <a:pt x="1073" y="1022"/>
                  </a:lnTo>
                  <a:lnTo>
                    <a:pt x="1069" y="1022"/>
                  </a:lnTo>
                  <a:lnTo>
                    <a:pt x="1067" y="1022"/>
                  </a:lnTo>
                  <a:lnTo>
                    <a:pt x="1066" y="1024"/>
                  </a:lnTo>
                  <a:lnTo>
                    <a:pt x="1064" y="1024"/>
                  </a:lnTo>
                  <a:lnTo>
                    <a:pt x="1060" y="1022"/>
                  </a:lnTo>
                  <a:lnTo>
                    <a:pt x="1058" y="1024"/>
                  </a:lnTo>
                  <a:lnTo>
                    <a:pt x="1056" y="1024"/>
                  </a:lnTo>
                  <a:lnTo>
                    <a:pt x="1056" y="1026"/>
                  </a:lnTo>
                  <a:lnTo>
                    <a:pt x="1054" y="1028"/>
                  </a:lnTo>
                  <a:lnTo>
                    <a:pt x="1052" y="1028"/>
                  </a:lnTo>
                  <a:lnTo>
                    <a:pt x="1050" y="1028"/>
                  </a:lnTo>
                  <a:lnTo>
                    <a:pt x="1048" y="1029"/>
                  </a:lnTo>
                  <a:lnTo>
                    <a:pt x="1048" y="1031"/>
                  </a:lnTo>
                  <a:lnTo>
                    <a:pt x="1046" y="1031"/>
                  </a:lnTo>
                  <a:lnTo>
                    <a:pt x="1044" y="1031"/>
                  </a:lnTo>
                  <a:lnTo>
                    <a:pt x="1040" y="1031"/>
                  </a:lnTo>
                  <a:lnTo>
                    <a:pt x="1036" y="1031"/>
                  </a:lnTo>
                  <a:lnTo>
                    <a:pt x="1035" y="1031"/>
                  </a:lnTo>
                  <a:lnTo>
                    <a:pt x="1033" y="1029"/>
                  </a:lnTo>
                  <a:lnTo>
                    <a:pt x="1031" y="1029"/>
                  </a:lnTo>
                  <a:lnTo>
                    <a:pt x="1029" y="1028"/>
                  </a:lnTo>
                  <a:lnTo>
                    <a:pt x="1027" y="1026"/>
                  </a:lnTo>
                  <a:lnTo>
                    <a:pt x="1025" y="1026"/>
                  </a:lnTo>
                  <a:lnTo>
                    <a:pt x="1023" y="1024"/>
                  </a:lnTo>
                  <a:lnTo>
                    <a:pt x="1019" y="1024"/>
                  </a:lnTo>
                  <a:lnTo>
                    <a:pt x="1017" y="1022"/>
                  </a:lnTo>
                  <a:lnTo>
                    <a:pt x="1015" y="1022"/>
                  </a:lnTo>
                  <a:lnTo>
                    <a:pt x="1011" y="1022"/>
                  </a:lnTo>
                  <a:lnTo>
                    <a:pt x="1009" y="1020"/>
                  </a:lnTo>
                  <a:lnTo>
                    <a:pt x="1007" y="1018"/>
                  </a:lnTo>
                  <a:lnTo>
                    <a:pt x="1005" y="1016"/>
                  </a:lnTo>
                  <a:lnTo>
                    <a:pt x="1004" y="1014"/>
                  </a:lnTo>
                  <a:lnTo>
                    <a:pt x="1002" y="1012"/>
                  </a:lnTo>
                  <a:lnTo>
                    <a:pt x="1000" y="1010"/>
                  </a:lnTo>
                  <a:lnTo>
                    <a:pt x="998" y="1008"/>
                  </a:lnTo>
                  <a:lnTo>
                    <a:pt x="996" y="1006"/>
                  </a:lnTo>
                  <a:lnTo>
                    <a:pt x="994" y="1004"/>
                  </a:lnTo>
                  <a:lnTo>
                    <a:pt x="994" y="1002"/>
                  </a:lnTo>
                  <a:lnTo>
                    <a:pt x="992" y="1000"/>
                  </a:lnTo>
                  <a:lnTo>
                    <a:pt x="990" y="998"/>
                  </a:lnTo>
                  <a:lnTo>
                    <a:pt x="986" y="998"/>
                  </a:lnTo>
                  <a:lnTo>
                    <a:pt x="984" y="997"/>
                  </a:lnTo>
                  <a:lnTo>
                    <a:pt x="980" y="997"/>
                  </a:lnTo>
                  <a:lnTo>
                    <a:pt x="978" y="997"/>
                  </a:lnTo>
                  <a:lnTo>
                    <a:pt x="976" y="997"/>
                  </a:lnTo>
                  <a:lnTo>
                    <a:pt x="973" y="998"/>
                  </a:lnTo>
                  <a:lnTo>
                    <a:pt x="971" y="998"/>
                  </a:lnTo>
                  <a:lnTo>
                    <a:pt x="967" y="1000"/>
                  </a:lnTo>
                  <a:lnTo>
                    <a:pt x="963" y="1002"/>
                  </a:lnTo>
                  <a:lnTo>
                    <a:pt x="961" y="1002"/>
                  </a:lnTo>
                  <a:lnTo>
                    <a:pt x="957" y="1000"/>
                  </a:lnTo>
                  <a:lnTo>
                    <a:pt x="955" y="1000"/>
                  </a:lnTo>
                  <a:lnTo>
                    <a:pt x="953" y="998"/>
                  </a:lnTo>
                  <a:lnTo>
                    <a:pt x="953" y="997"/>
                  </a:lnTo>
                  <a:lnTo>
                    <a:pt x="949" y="995"/>
                  </a:lnTo>
                  <a:lnTo>
                    <a:pt x="945" y="995"/>
                  </a:lnTo>
                  <a:lnTo>
                    <a:pt x="943" y="997"/>
                  </a:lnTo>
                  <a:lnTo>
                    <a:pt x="942" y="997"/>
                  </a:lnTo>
                  <a:lnTo>
                    <a:pt x="940" y="997"/>
                  </a:lnTo>
                  <a:lnTo>
                    <a:pt x="940" y="995"/>
                  </a:lnTo>
                  <a:lnTo>
                    <a:pt x="938" y="993"/>
                  </a:lnTo>
                  <a:lnTo>
                    <a:pt x="936" y="991"/>
                  </a:lnTo>
                  <a:lnTo>
                    <a:pt x="934" y="989"/>
                  </a:lnTo>
                  <a:lnTo>
                    <a:pt x="930" y="989"/>
                  </a:lnTo>
                  <a:lnTo>
                    <a:pt x="930" y="987"/>
                  </a:lnTo>
                  <a:lnTo>
                    <a:pt x="928" y="985"/>
                  </a:lnTo>
                  <a:lnTo>
                    <a:pt x="926" y="981"/>
                  </a:lnTo>
                  <a:lnTo>
                    <a:pt x="924" y="979"/>
                  </a:lnTo>
                  <a:lnTo>
                    <a:pt x="922" y="977"/>
                  </a:lnTo>
                  <a:lnTo>
                    <a:pt x="920" y="975"/>
                  </a:lnTo>
                  <a:lnTo>
                    <a:pt x="918" y="975"/>
                  </a:lnTo>
                  <a:lnTo>
                    <a:pt x="914" y="977"/>
                  </a:lnTo>
                  <a:lnTo>
                    <a:pt x="912" y="979"/>
                  </a:lnTo>
                  <a:lnTo>
                    <a:pt x="909" y="979"/>
                  </a:lnTo>
                  <a:lnTo>
                    <a:pt x="907" y="979"/>
                  </a:lnTo>
                  <a:lnTo>
                    <a:pt x="905" y="979"/>
                  </a:lnTo>
                  <a:lnTo>
                    <a:pt x="901" y="981"/>
                  </a:lnTo>
                  <a:lnTo>
                    <a:pt x="899" y="981"/>
                  </a:lnTo>
                  <a:lnTo>
                    <a:pt x="897" y="981"/>
                  </a:lnTo>
                  <a:lnTo>
                    <a:pt x="895" y="983"/>
                  </a:lnTo>
                  <a:lnTo>
                    <a:pt x="891" y="983"/>
                  </a:lnTo>
                  <a:lnTo>
                    <a:pt x="887" y="981"/>
                  </a:lnTo>
                  <a:lnTo>
                    <a:pt x="885" y="981"/>
                  </a:lnTo>
                  <a:lnTo>
                    <a:pt x="883" y="979"/>
                  </a:lnTo>
                  <a:lnTo>
                    <a:pt x="880" y="979"/>
                  </a:lnTo>
                  <a:lnTo>
                    <a:pt x="876" y="981"/>
                  </a:lnTo>
                  <a:lnTo>
                    <a:pt x="874" y="981"/>
                  </a:lnTo>
                  <a:lnTo>
                    <a:pt x="872" y="981"/>
                  </a:lnTo>
                  <a:lnTo>
                    <a:pt x="870" y="983"/>
                  </a:lnTo>
                  <a:lnTo>
                    <a:pt x="870" y="985"/>
                  </a:lnTo>
                  <a:lnTo>
                    <a:pt x="868" y="985"/>
                  </a:lnTo>
                  <a:lnTo>
                    <a:pt x="866" y="985"/>
                  </a:lnTo>
                  <a:lnTo>
                    <a:pt x="864" y="983"/>
                  </a:lnTo>
                  <a:lnTo>
                    <a:pt x="862" y="983"/>
                  </a:lnTo>
                  <a:lnTo>
                    <a:pt x="860" y="981"/>
                  </a:lnTo>
                  <a:lnTo>
                    <a:pt x="856" y="979"/>
                  </a:lnTo>
                  <a:lnTo>
                    <a:pt x="854" y="979"/>
                  </a:lnTo>
                  <a:lnTo>
                    <a:pt x="852" y="977"/>
                  </a:lnTo>
                  <a:lnTo>
                    <a:pt x="850" y="977"/>
                  </a:lnTo>
                  <a:lnTo>
                    <a:pt x="849" y="977"/>
                  </a:lnTo>
                  <a:lnTo>
                    <a:pt x="847" y="977"/>
                  </a:lnTo>
                  <a:lnTo>
                    <a:pt x="843" y="977"/>
                  </a:lnTo>
                  <a:lnTo>
                    <a:pt x="841" y="975"/>
                  </a:lnTo>
                  <a:lnTo>
                    <a:pt x="839" y="975"/>
                  </a:lnTo>
                  <a:lnTo>
                    <a:pt x="837" y="975"/>
                  </a:lnTo>
                  <a:lnTo>
                    <a:pt x="835" y="975"/>
                  </a:lnTo>
                  <a:lnTo>
                    <a:pt x="833" y="971"/>
                  </a:lnTo>
                  <a:lnTo>
                    <a:pt x="833" y="969"/>
                  </a:lnTo>
                  <a:lnTo>
                    <a:pt x="831" y="967"/>
                  </a:lnTo>
                  <a:lnTo>
                    <a:pt x="831" y="966"/>
                  </a:lnTo>
                  <a:lnTo>
                    <a:pt x="831" y="964"/>
                  </a:lnTo>
                  <a:lnTo>
                    <a:pt x="833" y="962"/>
                  </a:lnTo>
                  <a:lnTo>
                    <a:pt x="833" y="960"/>
                  </a:lnTo>
                  <a:lnTo>
                    <a:pt x="833" y="958"/>
                  </a:lnTo>
                  <a:lnTo>
                    <a:pt x="833" y="956"/>
                  </a:lnTo>
                  <a:lnTo>
                    <a:pt x="833" y="952"/>
                  </a:lnTo>
                  <a:lnTo>
                    <a:pt x="833" y="948"/>
                  </a:lnTo>
                  <a:lnTo>
                    <a:pt x="835" y="946"/>
                  </a:lnTo>
                  <a:lnTo>
                    <a:pt x="837" y="944"/>
                  </a:lnTo>
                  <a:lnTo>
                    <a:pt x="839" y="940"/>
                  </a:lnTo>
                  <a:lnTo>
                    <a:pt x="839" y="938"/>
                  </a:lnTo>
                  <a:lnTo>
                    <a:pt x="841" y="936"/>
                  </a:lnTo>
                  <a:lnTo>
                    <a:pt x="843" y="935"/>
                  </a:lnTo>
                  <a:lnTo>
                    <a:pt x="845" y="933"/>
                  </a:lnTo>
                  <a:lnTo>
                    <a:pt x="845" y="931"/>
                  </a:lnTo>
                  <a:lnTo>
                    <a:pt x="845" y="929"/>
                  </a:lnTo>
                  <a:lnTo>
                    <a:pt x="845" y="925"/>
                  </a:lnTo>
                  <a:lnTo>
                    <a:pt x="845" y="923"/>
                  </a:lnTo>
                  <a:lnTo>
                    <a:pt x="845" y="921"/>
                  </a:lnTo>
                  <a:lnTo>
                    <a:pt x="845" y="919"/>
                  </a:lnTo>
                  <a:lnTo>
                    <a:pt x="843" y="917"/>
                  </a:lnTo>
                  <a:lnTo>
                    <a:pt x="835" y="921"/>
                  </a:lnTo>
                  <a:lnTo>
                    <a:pt x="833" y="921"/>
                  </a:lnTo>
                  <a:lnTo>
                    <a:pt x="831" y="921"/>
                  </a:lnTo>
                  <a:lnTo>
                    <a:pt x="829" y="921"/>
                  </a:lnTo>
                  <a:lnTo>
                    <a:pt x="825" y="921"/>
                  </a:lnTo>
                  <a:lnTo>
                    <a:pt x="823" y="921"/>
                  </a:lnTo>
                  <a:lnTo>
                    <a:pt x="821" y="919"/>
                  </a:lnTo>
                  <a:lnTo>
                    <a:pt x="819" y="919"/>
                  </a:lnTo>
                  <a:lnTo>
                    <a:pt x="816" y="917"/>
                  </a:lnTo>
                  <a:lnTo>
                    <a:pt x="814" y="915"/>
                  </a:lnTo>
                  <a:lnTo>
                    <a:pt x="812" y="913"/>
                  </a:lnTo>
                  <a:lnTo>
                    <a:pt x="812" y="911"/>
                  </a:lnTo>
                  <a:lnTo>
                    <a:pt x="810" y="907"/>
                  </a:lnTo>
                  <a:lnTo>
                    <a:pt x="808" y="905"/>
                  </a:lnTo>
                  <a:lnTo>
                    <a:pt x="806" y="904"/>
                  </a:lnTo>
                  <a:lnTo>
                    <a:pt x="802" y="904"/>
                  </a:lnTo>
                  <a:lnTo>
                    <a:pt x="800" y="904"/>
                  </a:lnTo>
                  <a:lnTo>
                    <a:pt x="798" y="904"/>
                  </a:lnTo>
                  <a:lnTo>
                    <a:pt x="794" y="905"/>
                  </a:lnTo>
                  <a:lnTo>
                    <a:pt x="790" y="905"/>
                  </a:lnTo>
                  <a:lnTo>
                    <a:pt x="788" y="905"/>
                  </a:lnTo>
                  <a:lnTo>
                    <a:pt x="787" y="904"/>
                  </a:lnTo>
                  <a:lnTo>
                    <a:pt x="787" y="900"/>
                  </a:lnTo>
                  <a:lnTo>
                    <a:pt x="787" y="898"/>
                  </a:lnTo>
                  <a:lnTo>
                    <a:pt x="785" y="896"/>
                  </a:lnTo>
                  <a:lnTo>
                    <a:pt x="783" y="894"/>
                  </a:lnTo>
                  <a:lnTo>
                    <a:pt x="781" y="892"/>
                  </a:lnTo>
                  <a:lnTo>
                    <a:pt x="779" y="890"/>
                  </a:lnTo>
                  <a:lnTo>
                    <a:pt x="779" y="888"/>
                  </a:lnTo>
                  <a:lnTo>
                    <a:pt x="781" y="886"/>
                  </a:lnTo>
                  <a:lnTo>
                    <a:pt x="781" y="884"/>
                  </a:lnTo>
                  <a:lnTo>
                    <a:pt x="781" y="882"/>
                  </a:lnTo>
                  <a:lnTo>
                    <a:pt x="779" y="878"/>
                  </a:lnTo>
                  <a:lnTo>
                    <a:pt x="777" y="876"/>
                  </a:lnTo>
                  <a:lnTo>
                    <a:pt x="777" y="874"/>
                  </a:lnTo>
                  <a:lnTo>
                    <a:pt x="775" y="871"/>
                  </a:lnTo>
                  <a:lnTo>
                    <a:pt x="777" y="869"/>
                  </a:lnTo>
                  <a:lnTo>
                    <a:pt x="777" y="867"/>
                  </a:lnTo>
                  <a:lnTo>
                    <a:pt x="777" y="865"/>
                  </a:lnTo>
                  <a:lnTo>
                    <a:pt x="779" y="861"/>
                  </a:lnTo>
                  <a:lnTo>
                    <a:pt x="779" y="857"/>
                  </a:lnTo>
                  <a:lnTo>
                    <a:pt x="779" y="855"/>
                  </a:lnTo>
                  <a:lnTo>
                    <a:pt x="779" y="853"/>
                  </a:lnTo>
                  <a:lnTo>
                    <a:pt x="783" y="851"/>
                  </a:lnTo>
                  <a:lnTo>
                    <a:pt x="785" y="849"/>
                  </a:lnTo>
                  <a:lnTo>
                    <a:pt x="787" y="847"/>
                  </a:lnTo>
                  <a:lnTo>
                    <a:pt x="787" y="845"/>
                  </a:lnTo>
                  <a:lnTo>
                    <a:pt x="787" y="841"/>
                  </a:lnTo>
                  <a:lnTo>
                    <a:pt x="785" y="840"/>
                  </a:lnTo>
                  <a:lnTo>
                    <a:pt x="785" y="838"/>
                  </a:lnTo>
                  <a:lnTo>
                    <a:pt x="783" y="834"/>
                  </a:lnTo>
                  <a:lnTo>
                    <a:pt x="785" y="832"/>
                  </a:lnTo>
                  <a:lnTo>
                    <a:pt x="785" y="830"/>
                  </a:lnTo>
                  <a:lnTo>
                    <a:pt x="783" y="828"/>
                  </a:lnTo>
                  <a:lnTo>
                    <a:pt x="781" y="826"/>
                  </a:lnTo>
                  <a:lnTo>
                    <a:pt x="779" y="826"/>
                  </a:lnTo>
                  <a:lnTo>
                    <a:pt x="775" y="826"/>
                  </a:lnTo>
                  <a:lnTo>
                    <a:pt x="771" y="826"/>
                  </a:lnTo>
                  <a:lnTo>
                    <a:pt x="769" y="824"/>
                  </a:lnTo>
                  <a:lnTo>
                    <a:pt x="767" y="824"/>
                  </a:lnTo>
                  <a:lnTo>
                    <a:pt x="765" y="822"/>
                  </a:lnTo>
                  <a:lnTo>
                    <a:pt x="767" y="822"/>
                  </a:lnTo>
                  <a:lnTo>
                    <a:pt x="767" y="820"/>
                  </a:lnTo>
                  <a:lnTo>
                    <a:pt x="765" y="820"/>
                  </a:lnTo>
                  <a:lnTo>
                    <a:pt x="765" y="818"/>
                  </a:lnTo>
                  <a:lnTo>
                    <a:pt x="763" y="818"/>
                  </a:lnTo>
                  <a:lnTo>
                    <a:pt x="761" y="818"/>
                  </a:lnTo>
                  <a:lnTo>
                    <a:pt x="761" y="816"/>
                  </a:lnTo>
                  <a:lnTo>
                    <a:pt x="759" y="816"/>
                  </a:lnTo>
                  <a:lnTo>
                    <a:pt x="757" y="814"/>
                  </a:lnTo>
                  <a:lnTo>
                    <a:pt x="755" y="812"/>
                  </a:lnTo>
                  <a:lnTo>
                    <a:pt x="752" y="812"/>
                  </a:lnTo>
                  <a:lnTo>
                    <a:pt x="750" y="812"/>
                  </a:lnTo>
                  <a:lnTo>
                    <a:pt x="748" y="812"/>
                  </a:lnTo>
                  <a:lnTo>
                    <a:pt x="746" y="812"/>
                  </a:lnTo>
                  <a:lnTo>
                    <a:pt x="744" y="810"/>
                  </a:lnTo>
                  <a:lnTo>
                    <a:pt x="742" y="812"/>
                  </a:lnTo>
                  <a:lnTo>
                    <a:pt x="740" y="812"/>
                  </a:lnTo>
                  <a:lnTo>
                    <a:pt x="738" y="812"/>
                  </a:lnTo>
                  <a:lnTo>
                    <a:pt x="736" y="814"/>
                  </a:lnTo>
                  <a:lnTo>
                    <a:pt x="734" y="814"/>
                  </a:lnTo>
                  <a:lnTo>
                    <a:pt x="732" y="816"/>
                  </a:lnTo>
                  <a:lnTo>
                    <a:pt x="730" y="816"/>
                  </a:lnTo>
                  <a:lnTo>
                    <a:pt x="728" y="814"/>
                  </a:lnTo>
                  <a:lnTo>
                    <a:pt x="726" y="814"/>
                  </a:lnTo>
                  <a:lnTo>
                    <a:pt x="724" y="814"/>
                  </a:lnTo>
                  <a:lnTo>
                    <a:pt x="721" y="814"/>
                  </a:lnTo>
                  <a:lnTo>
                    <a:pt x="717" y="814"/>
                  </a:lnTo>
                  <a:lnTo>
                    <a:pt x="715" y="812"/>
                  </a:lnTo>
                  <a:lnTo>
                    <a:pt x="713" y="809"/>
                  </a:lnTo>
                  <a:lnTo>
                    <a:pt x="711" y="807"/>
                  </a:lnTo>
                  <a:lnTo>
                    <a:pt x="711" y="805"/>
                  </a:lnTo>
                  <a:lnTo>
                    <a:pt x="709" y="803"/>
                  </a:lnTo>
                  <a:lnTo>
                    <a:pt x="707" y="801"/>
                  </a:lnTo>
                  <a:lnTo>
                    <a:pt x="705" y="801"/>
                  </a:lnTo>
                  <a:lnTo>
                    <a:pt x="701" y="799"/>
                  </a:lnTo>
                  <a:lnTo>
                    <a:pt x="699" y="795"/>
                  </a:lnTo>
                  <a:lnTo>
                    <a:pt x="695" y="793"/>
                  </a:lnTo>
                  <a:lnTo>
                    <a:pt x="693" y="791"/>
                  </a:lnTo>
                  <a:lnTo>
                    <a:pt x="690" y="789"/>
                  </a:lnTo>
                  <a:lnTo>
                    <a:pt x="686" y="785"/>
                  </a:lnTo>
                  <a:lnTo>
                    <a:pt x="684" y="783"/>
                  </a:lnTo>
                  <a:lnTo>
                    <a:pt x="680" y="781"/>
                  </a:lnTo>
                  <a:lnTo>
                    <a:pt x="676" y="779"/>
                  </a:lnTo>
                  <a:lnTo>
                    <a:pt x="674" y="779"/>
                  </a:lnTo>
                  <a:lnTo>
                    <a:pt x="672" y="781"/>
                  </a:lnTo>
                  <a:lnTo>
                    <a:pt x="668" y="783"/>
                  </a:lnTo>
                  <a:lnTo>
                    <a:pt x="666" y="783"/>
                  </a:lnTo>
                  <a:lnTo>
                    <a:pt x="664" y="785"/>
                  </a:lnTo>
                  <a:lnTo>
                    <a:pt x="662" y="787"/>
                  </a:lnTo>
                  <a:lnTo>
                    <a:pt x="661" y="785"/>
                  </a:lnTo>
                  <a:lnTo>
                    <a:pt x="659" y="785"/>
                  </a:lnTo>
                  <a:lnTo>
                    <a:pt x="657" y="785"/>
                  </a:lnTo>
                  <a:lnTo>
                    <a:pt x="655" y="785"/>
                  </a:lnTo>
                  <a:lnTo>
                    <a:pt x="655" y="787"/>
                  </a:lnTo>
                  <a:lnTo>
                    <a:pt x="653" y="787"/>
                  </a:lnTo>
                  <a:lnTo>
                    <a:pt x="651" y="787"/>
                  </a:lnTo>
                  <a:lnTo>
                    <a:pt x="651" y="789"/>
                  </a:lnTo>
                  <a:lnTo>
                    <a:pt x="649" y="789"/>
                  </a:lnTo>
                  <a:lnTo>
                    <a:pt x="649" y="791"/>
                  </a:lnTo>
                  <a:lnTo>
                    <a:pt x="647" y="791"/>
                  </a:lnTo>
                  <a:lnTo>
                    <a:pt x="645" y="791"/>
                  </a:lnTo>
                  <a:lnTo>
                    <a:pt x="645" y="793"/>
                  </a:lnTo>
                  <a:lnTo>
                    <a:pt x="645" y="795"/>
                  </a:lnTo>
                  <a:lnTo>
                    <a:pt x="643" y="795"/>
                  </a:lnTo>
                  <a:lnTo>
                    <a:pt x="641" y="795"/>
                  </a:lnTo>
                  <a:lnTo>
                    <a:pt x="639" y="795"/>
                  </a:lnTo>
                  <a:lnTo>
                    <a:pt x="637" y="797"/>
                  </a:lnTo>
                  <a:lnTo>
                    <a:pt x="635" y="797"/>
                  </a:lnTo>
                  <a:lnTo>
                    <a:pt x="633" y="797"/>
                  </a:lnTo>
                  <a:lnTo>
                    <a:pt x="633" y="799"/>
                  </a:lnTo>
                  <a:lnTo>
                    <a:pt x="631" y="799"/>
                  </a:lnTo>
                  <a:lnTo>
                    <a:pt x="631" y="801"/>
                  </a:lnTo>
                  <a:lnTo>
                    <a:pt x="630" y="801"/>
                  </a:lnTo>
                  <a:lnTo>
                    <a:pt x="628" y="801"/>
                  </a:lnTo>
                  <a:lnTo>
                    <a:pt x="628" y="799"/>
                  </a:lnTo>
                  <a:lnTo>
                    <a:pt x="628" y="797"/>
                  </a:lnTo>
                  <a:lnTo>
                    <a:pt x="626" y="797"/>
                  </a:lnTo>
                  <a:lnTo>
                    <a:pt x="626" y="795"/>
                  </a:lnTo>
                  <a:lnTo>
                    <a:pt x="624" y="795"/>
                  </a:lnTo>
                  <a:lnTo>
                    <a:pt x="624" y="793"/>
                  </a:lnTo>
                  <a:lnTo>
                    <a:pt x="624" y="791"/>
                  </a:lnTo>
                  <a:lnTo>
                    <a:pt x="622" y="791"/>
                  </a:lnTo>
                  <a:lnTo>
                    <a:pt x="622" y="789"/>
                  </a:lnTo>
                  <a:lnTo>
                    <a:pt x="620" y="789"/>
                  </a:lnTo>
                  <a:lnTo>
                    <a:pt x="620" y="787"/>
                  </a:lnTo>
                  <a:lnTo>
                    <a:pt x="620" y="785"/>
                  </a:lnTo>
                  <a:lnTo>
                    <a:pt x="618" y="783"/>
                  </a:lnTo>
                  <a:lnTo>
                    <a:pt x="618" y="781"/>
                  </a:lnTo>
                  <a:lnTo>
                    <a:pt x="620" y="779"/>
                  </a:lnTo>
                  <a:lnTo>
                    <a:pt x="620" y="778"/>
                  </a:lnTo>
                  <a:lnTo>
                    <a:pt x="620" y="776"/>
                  </a:lnTo>
                  <a:lnTo>
                    <a:pt x="620" y="774"/>
                  </a:lnTo>
                  <a:lnTo>
                    <a:pt x="618" y="774"/>
                  </a:lnTo>
                  <a:lnTo>
                    <a:pt x="618" y="772"/>
                  </a:lnTo>
                  <a:lnTo>
                    <a:pt x="618" y="770"/>
                  </a:lnTo>
                  <a:lnTo>
                    <a:pt x="616" y="770"/>
                  </a:lnTo>
                  <a:lnTo>
                    <a:pt x="616" y="768"/>
                  </a:lnTo>
                  <a:lnTo>
                    <a:pt x="614" y="768"/>
                  </a:lnTo>
                  <a:lnTo>
                    <a:pt x="614" y="766"/>
                  </a:lnTo>
                  <a:lnTo>
                    <a:pt x="614" y="764"/>
                  </a:lnTo>
                  <a:lnTo>
                    <a:pt x="612" y="764"/>
                  </a:lnTo>
                  <a:lnTo>
                    <a:pt x="610" y="762"/>
                  </a:lnTo>
                  <a:lnTo>
                    <a:pt x="608" y="762"/>
                  </a:lnTo>
                  <a:lnTo>
                    <a:pt x="606" y="762"/>
                  </a:lnTo>
                  <a:lnTo>
                    <a:pt x="604" y="762"/>
                  </a:lnTo>
                  <a:lnTo>
                    <a:pt x="604" y="760"/>
                  </a:lnTo>
                  <a:lnTo>
                    <a:pt x="602" y="760"/>
                  </a:lnTo>
                  <a:lnTo>
                    <a:pt x="600" y="760"/>
                  </a:lnTo>
                  <a:lnTo>
                    <a:pt x="600" y="758"/>
                  </a:lnTo>
                  <a:lnTo>
                    <a:pt x="599" y="758"/>
                  </a:lnTo>
                  <a:lnTo>
                    <a:pt x="597" y="758"/>
                  </a:lnTo>
                  <a:lnTo>
                    <a:pt x="597" y="756"/>
                  </a:lnTo>
                  <a:lnTo>
                    <a:pt x="595" y="756"/>
                  </a:lnTo>
                  <a:lnTo>
                    <a:pt x="593" y="756"/>
                  </a:lnTo>
                  <a:lnTo>
                    <a:pt x="591" y="756"/>
                  </a:lnTo>
                  <a:lnTo>
                    <a:pt x="589" y="756"/>
                  </a:lnTo>
                  <a:lnTo>
                    <a:pt x="587" y="756"/>
                  </a:lnTo>
                  <a:lnTo>
                    <a:pt x="585" y="756"/>
                  </a:lnTo>
                  <a:lnTo>
                    <a:pt x="585" y="754"/>
                  </a:lnTo>
                  <a:lnTo>
                    <a:pt x="583" y="754"/>
                  </a:lnTo>
                  <a:lnTo>
                    <a:pt x="581" y="754"/>
                  </a:lnTo>
                  <a:lnTo>
                    <a:pt x="579" y="754"/>
                  </a:lnTo>
                  <a:lnTo>
                    <a:pt x="579" y="752"/>
                  </a:lnTo>
                  <a:lnTo>
                    <a:pt x="577" y="752"/>
                  </a:lnTo>
                  <a:lnTo>
                    <a:pt x="575" y="750"/>
                  </a:lnTo>
                  <a:lnTo>
                    <a:pt x="573" y="748"/>
                  </a:lnTo>
                  <a:lnTo>
                    <a:pt x="573" y="747"/>
                  </a:lnTo>
                  <a:lnTo>
                    <a:pt x="571" y="747"/>
                  </a:lnTo>
                  <a:lnTo>
                    <a:pt x="571" y="745"/>
                  </a:lnTo>
                  <a:lnTo>
                    <a:pt x="569" y="743"/>
                  </a:lnTo>
                  <a:lnTo>
                    <a:pt x="569" y="741"/>
                  </a:lnTo>
                  <a:lnTo>
                    <a:pt x="568" y="741"/>
                  </a:lnTo>
                  <a:lnTo>
                    <a:pt x="566" y="739"/>
                  </a:lnTo>
                  <a:lnTo>
                    <a:pt x="564" y="739"/>
                  </a:lnTo>
                  <a:lnTo>
                    <a:pt x="562" y="737"/>
                  </a:lnTo>
                  <a:lnTo>
                    <a:pt x="560" y="737"/>
                  </a:lnTo>
                  <a:lnTo>
                    <a:pt x="560" y="739"/>
                  </a:lnTo>
                  <a:lnTo>
                    <a:pt x="558" y="739"/>
                  </a:lnTo>
                  <a:lnTo>
                    <a:pt x="556" y="739"/>
                  </a:lnTo>
                  <a:lnTo>
                    <a:pt x="554" y="739"/>
                  </a:lnTo>
                  <a:lnTo>
                    <a:pt x="552" y="741"/>
                  </a:lnTo>
                  <a:lnTo>
                    <a:pt x="550" y="741"/>
                  </a:lnTo>
                  <a:lnTo>
                    <a:pt x="548" y="741"/>
                  </a:lnTo>
                  <a:lnTo>
                    <a:pt x="546" y="741"/>
                  </a:lnTo>
                  <a:lnTo>
                    <a:pt x="544" y="741"/>
                  </a:lnTo>
                  <a:lnTo>
                    <a:pt x="542" y="739"/>
                  </a:lnTo>
                  <a:lnTo>
                    <a:pt x="540" y="739"/>
                  </a:lnTo>
                  <a:lnTo>
                    <a:pt x="538" y="739"/>
                  </a:lnTo>
                  <a:lnTo>
                    <a:pt x="537" y="739"/>
                  </a:lnTo>
                  <a:lnTo>
                    <a:pt x="535" y="739"/>
                  </a:lnTo>
                  <a:lnTo>
                    <a:pt x="535" y="741"/>
                  </a:lnTo>
                  <a:lnTo>
                    <a:pt x="533" y="741"/>
                  </a:lnTo>
                  <a:lnTo>
                    <a:pt x="531" y="739"/>
                  </a:lnTo>
                  <a:lnTo>
                    <a:pt x="531" y="737"/>
                  </a:lnTo>
                  <a:lnTo>
                    <a:pt x="531" y="735"/>
                  </a:lnTo>
                  <a:lnTo>
                    <a:pt x="533" y="733"/>
                  </a:lnTo>
                  <a:lnTo>
                    <a:pt x="533" y="731"/>
                  </a:lnTo>
                  <a:lnTo>
                    <a:pt x="531" y="729"/>
                  </a:lnTo>
                  <a:lnTo>
                    <a:pt x="527" y="729"/>
                  </a:lnTo>
                  <a:lnTo>
                    <a:pt x="527" y="731"/>
                  </a:lnTo>
                  <a:lnTo>
                    <a:pt x="525" y="733"/>
                  </a:lnTo>
                  <a:lnTo>
                    <a:pt x="523" y="733"/>
                  </a:lnTo>
                  <a:lnTo>
                    <a:pt x="521" y="733"/>
                  </a:lnTo>
                  <a:lnTo>
                    <a:pt x="519" y="733"/>
                  </a:lnTo>
                  <a:lnTo>
                    <a:pt x="517" y="731"/>
                  </a:lnTo>
                  <a:lnTo>
                    <a:pt x="515" y="729"/>
                  </a:lnTo>
                  <a:lnTo>
                    <a:pt x="513" y="727"/>
                  </a:lnTo>
                  <a:lnTo>
                    <a:pt x="511" y="727"/>
                  </a:lnTo>
                  <a:lnTo>
                    <a:pt x="507" y="725"/>
                  </a:lnTo>
                  <a:lnTo>
                    <a:pt x="506" y="725"/>
                  </a:lnTo>
                  <a:lnTo>
                    <a:pt x="502" y="725"/>
                  </a:lnTo>
                  <a:lnTo>
                    <a:pt x="498" y="725"/>
                  </a:lnTo>
                  <a:lnTo>
                    <a:pt x="496" y="725"/>
                  </a:lnTo>
                  <a:lnTo>
                    <a:pt x="492" y="725"/>
                  </a:lnTo>
                  <a:lnTo>
                    <a:pt x="490" y="725"/>
                  </a:lnTo>
                  <a:lnTo>
                    <a:pt x="486" y="727"/>
                  </a:lnTo>
                  <a:lnTo>
                    <a:pt x="484" y="727"/>
                  </a:lnTo>
                  <a:lnTo>
                    <a:pt x="480" y="725"/>
                  </a:lnTo>
                  <a:lnTo>
                    <a:pt x="476" y="725"/>
                  </a:lnTo>
                  <a:lnTo>
                    <a:pt x="473" y="723"/>
                  </a:lnTo>
                  <a:lnTo>
                    <a:pt x="471" y="723"/>
                  </a:lnTo>
                  <a:lnTo>
                    <a:pt x="469" y="723"/>
                  </a:lnTo>
                  <a:lnTo>
                    <a:pt x="467" y="723"/>
                  </a:lnTo>
                  <a:lnTo>
                    <a:pt x="465" y="721"/>
                  </a:lnTo>
                  <a:lnTo>
                    <a:pt x="463" y="721"/>
                  </a:lnTo>
                  <a:lnTo>
                    <a:pt x="461" y="719"/>
                  </a:lnTo>
                  <a:lnTo>
                    <a:pt x="457" y="719"/>
                  </a:lnTo>
                  <a:lnTo>
                    <a:pt x="455" y="717"/>
                  </a:lnTo>
                  <a:lnTo>
                    <a:pt x="451" y="717"/>
                  </a:lnTo>
                  <a:lnTo>
                    <a:pt x="449" y="717"/>
                  </a:lnTo>
                  <a:lnTo>
                    <a:pt x="447" y="717"/>
                  </a:lnTo>
                  <a:lnTo>
                    <a:pt x="445" y="717"/>
                  </a:lnTo>
                  <a:lnTo>
                    <a:pt x="443" y="719"/>
                  </a:lnTo>
                  <a:lnTo>
                    <a:pt x="442" y="721"/>
                  </a:lnTo>
                  <a:lnTo>
                    <a:pt x="440" y="723"/>
                  </a:lnTo>
                  <a:lnTo>
                    <a:pt x="438" y="723"/>
                  </a:lnTo>
                  <a:lnTo>
                    <a:pt x="436" y="725"/>
                  </a:lnTo>
                  <a:lnTo>
                    <a:pt x="434" y="727"/>
                  </a:lnTo>
                  <a:lnTo>
                    <a:pt x="428" y="729"/>
                  </a:lnTo>
                  <a:lnTo>
                    <a:pt x="426" y="731"/>
                  </a:lnTo>
                  <a:lnTo>
                    <a:pt x="420" y="731"/>
                  </a:lnTo>
                  <a:lnTo>
                    <a:pt x="416" y="731"/>
                  </a:lnTo>
                  <a:lnTo>
                    <a:pt x="412" y="731"/>
                  </a:lnTo>
                  <a:lnTo>
                    <a:pt x="407" y="733"/>
                  </a:lnTo>
                  <a:lnTo>
                    <a:pt x="403" y="733"/>
                  </a:lnTo>
                  <a:lnTo>
                    <a:pt x="399" y="733"/>
                  </a:lnTo>
                  <a:lnTo>
                    <a:pt x="397" y="733"/>
                  </a:lnTo>
                  <a:lnTo>
                    <a:pt x="395" y="731"/>
                  </a:lnTo>
                  <a:lnTo>
                    <a:pt x="395" y="729"/>
                  </a:lnTo>
                  <a:lnTo>
                    <a:pt x="393" y="727"/>
                  </a:lnTo>
                  <a:lnTo>
                    <a:pt x="393" y="725"/>
                  </a:lnTo>
                  <a:lnTo>
                    <a:pt x="393" y="723"/>
                  </a:lnTo>
                  <a:lnTo>
                    <a:pt x="393" y="721"/>
                  </a:lnTo>
                  <a:lnTo>
                    <a:pt x="391" y="721"/>
                  </a:lnTo>
                  <a:lnTo>
                    <a:pt x="391" y="719"/>
                  </a:lnTo>
                  <a:lnTo>
                    <a:pt x="391" y="717"/>
                  </a:lnTo>
                  <a:lnTo>
                    <a:pt x="389" y="715"/>
                  </a:lnTo>
                  <a:lnTo>
                    <a:pt x="387" y="714"/>
                  </a:lnTo>
                  <a:lnTo>
                    <a:pt x="385" y="712"/>
                  </a:lnTo>
                  <a:lnTo>
                    <a:pt x="383" y="712"/>
                  </a:lnTo>
                  <a:lnTo>
                    <a:pt x="383" y="710"/>
                  </a:lnTo>
                  <a:lnTo>
                    <a:pt x="381" y="710"/>
                  </a:lnTo>
                  <a:lnTo>
                    <a:pt x="381" y="708"/>
                  </a:lnTo>
                  <a:lnTo>
                    <a:pt x="380" y="706"/>
                  </a:lnTo>
                  <a:lnTo>
                    <a:pt x="380" y="704"/>
                  </a:lnTo>
                  <a:lnTo>
                    <a:pt x="378" y="704"/>
                  </a:lnTo>
                  <a:lnTo>
                    <a:pt x="376" y="702"/>
                  </a:lnTo>
                  <a:lnTo>
                    <a:pt x="376" y="700"/>
                  </a:lnTo>
                  <a:lnTo>
                    <a:pt x="374" y="700"/>
                  </a:lnTo>
                  <a:lnTo>
                    <a:pt x="372" y="700"/>
                  </a:lnTo>
                  <a:lnTo>
                    <a:pt x="370" y="700"/>
                  </a:lnTo>
                  <a:lnTo>
                    <a:pt x="368" y="700"/>
                  </a:lnTo>
                  <a:lnTo>
                    <a:pt x="366" y="700"/>
                  </a:lnTo>
                  <a:lnTo>
                    <a:pt x="364" y="700"/>
                  </a:lnTo>
                  <a:lnTo>
                    <a:pt x="364" y="702"/>
                  </a:lnTo>
                  <a:lnTo>
                    <a:pt x="362" y="702"/>
                  </a:lnTo>
                  <a:lnTo>
                    <a:pt x="360" y="702"/>
                  </a:lnTo>
                  <a:lnTo>
                    <a:pt x="358" y="700"/>
                  </a:lnTo>
                  <a:lnTo>
                    <a:pt x="356" y="698"/>
                  </a:lnTo>
                  <a:lnTo>
                    <a:pt x="356" y="696"/>
                  </a:lnTo>
                  <a:lnTo>
                    <a:pt x="356" y="694"/>
                  </a:lnTo>
                  <a:lnTo>
                    <a:pt x="354" y="692"/>
                  </a:lnTo>
                  <a:lnTo>
                    <a:pt x="354" y="690"/>
                  </a:lnTo>
                  <a:lnTo>
                    <a:pt x="354" y="688"/>
                  </a:lnTo>
                  <a:lnTo>
                    <a:pt x="352" y="688"/>
                  </a:lnTo>
                  <a:lnTo>
                    <a:pt x="350" y="686"/>
                  </a:lnTo>
                  <a:lnTo>
                    <a:pt x="349" y="684"/>
                  </a:lnTo>
                  <a:lnTo>
                    <a:pt x="347" y="684"/>
                  </a:lnTo>
                  <a:lnTo>
                    <a:pt x="345" y="684"/>
                  </a:lnTo>
                  <a:lnTo>
                    <a:pt x="343" y="684"/>
                  </a:lnTo>
                  <a:lnTo>
                    <a:pt x="339" y="683"/>
                  </a:lnTo>
                  <a:lnTo>
                    <a:pt x="339" y="681"/>
                  </a:lnTo>
                  <a:lnTo>
                    <a:pt x="337" y="679"/>
                  </a:lnTo>
                  <a:lnTo>
                    <a:pt x="335" y="677"/>
                  </a:lnTo>
                  <a:lnTo>
                    <a:pt x="335" y="675"/>
                  </a:lnTo>
                  <a:lnTo>
                    <a:pt x="335" y="673"/>
                  </a:lnTo>
                  <a:lnTo>
                    <a:pt x="333" y="673"/>
                  </a:lnTo>
                  <a:lnTo>
                    <a:pt x="333" y="671"/>
                  </a:lnTo>
                  <a:lnTo>
                    <a:pt x="331" y="669"/>
                  </a:lnTo>
                  <a:lnTo>
                    <a:pt x="327" y="667"/>
                  </a:lnTo>
                  <a:lnTo>
                    <a:pt x="325" y="665"/>
                  </a:lnTo>
                  <a:lnTo>
                    <a:pt x="323" y="665"/>
                  </a:lnTo>
                  <a:lnTo>
                    <a:pt x="321" y="663"/>
                  </a:lnTo>
                  <a:lnTo>
                    <a:pt x="319" y="661"/>
                  </a:lnTo>
                  <a:lnTo>
                    <a:pt x="316" y="661"/>
                  </a:lnTo>
                  <a:lnTo>
                    <a:pt x="314" y="659"/>
                  </a:lnTo>
                  <a:lnTo>
                    <a:pt x="312" y="661"/>
                  </a:lnTo>
                  <a:lnTo>
                    <a:pt x="310" y="661"/>
                  </a:lnTo>
                  <a:lnTo>
                    <a:pt x="308" y="661"/>
                  </a:lnTo>
                  <a:lnTo>
                    <a:pt x="306" y="661"/>
                  </a:lnTo>
                  <a:lnTo>
                    <a:pt x="304" y="663"/>
                  </a:lnTo>
                  <a:lnTo>
                    <a:pt x="302" y="663"/>
                  </a:lnTo>
                  <a:lnTo>
                    <a:pt x="300" y="663"/>
                  </a:lnTo>
                  <a:lnTo>
                    <a:pt x="298" y="663"/>
                  </a:lnTo>
                  <a:lnTo>
                    <a:pt x="296" y="663"/>
                  </a:lnTo>
                  <a:lnTo>
                    <a:pt x="294" y="663"/>
                  </a:lnTo>
                  <a:lnTo>
                    <a:pt x="294" y="661"/>
                  </a:lnTo>
                  <a:lnTo>
                    <a:pt x="292" y="659"/>
                  </a:lnTo>
                  <a:lnTo>
                    <a:pt x="290" y="657"/>
                  </a:lnTo>
                  <a:lnTo>
                    <a:pt x="290" y="655"/>
                  </a:lnTo>
                  <a:lnTo>
                    <a:pt x="288" y="653"/>
                  </a:lnTo>
                  <a:lnTo>
                    <a:pt x="287" y="652"/>
                  </a:lnTo>
                  <a:lnTo>
                    <a:pt x="287" y="650"/>
                  </a:lnTo>
                  <a:lnTo>
                    <a:pt x="287" y="648"/>
                  </a:lnTo>
                  <a:lnTo>
                    <a:pt x="285" y="646"/>
                  </a:lnTo>
                  <a:lnTo>
                    <a:pt x="283" y="644"/>
                  </a:lnTo>
                  <a:lnTo>
                    <a:pt x="281" y="642"/>
                  </a:lnTo>
                  <a:lnTo>
                    <a:pt x="279" y="642"/>
                  </a:lnTo>
                  <a:lnTo>
                    <a:pt x="277" y="642"/>
                  </a:lnTo>
                  <a:lnTo>
                    <a:pt x="275" y="642"/>
                  </a:lnTo>
                  <a:lnTo>
                    <a:pt x="273" y="642"/>
                  </a:lnTo>
                  <a:lnTo>
                    <a:pt x="271" y="642"/>
                  </a:lnTo>
                  <a:lnTo>
                    <a:pt x="269" y="640"/>
                  </a:lnTo>
                  <a:lnTo>
                    <a:pt x="267" y="640"/>
                  </a:lnTo>
                  <a:lnTo>
                    <a:pt x="265" y="640"/>
                  </a:lnTo>
                  <a:lnTo>
                    <a:pt x="263" y="638"/>
                  </a:lnTo>
                  <a:lnTo>
                    <a:pt x="261" y="638"/>
                  </a:lnTo>
                  <a:lnTo>
                    <a:pt x="261" y="636"/>
                  </a:lnTo>
                  <a:lnTo>
                    <a:pt x="259" y="634"/>
                  </a:lnTo>
                  <a:lnTo>
                    <a:pt x="259" y="632"/>
                  </a:lnTo>
                  <a:lnTo>
                    <a:pt x="259" y="630"/>
                  </a:lnTo>
                  <a:lnTo>
                    <a:pt x="261" y="628"/>
                  </a:lnTo>
                  <a:lnTo>
                    <a:pt x="261" y="626"/>
                  </a:lnTo>
                  <a:lnTo>
                    <a:pt x="263" y="624"/>
                  </a:lnTo>
                  <a:lnTo>
                    <a:pt x="265" y="622"/>
                  </a:lnTo>
                  <a:lnTo>
                    <a:pt x="267" y="622"/>
                  </a:lnTo>
                  <a:lnTo>
                    <a:pt x="269" y="622"/>
                  </a:lnTo>
                  <a:lnTo>
                    <a:pt x="271" y="622"/>
                  </a:lnTo>
                  <a:lnTo>
                    <a:pt x="273" y="624"/>
                  </a:lnTo>
                  <a:lnTo>
                    <a:pt x="277" y="624"/>
                  </a:lnTo>
                  <a:lnTo>
                    <a:pt x="279" y="624"/>
                  </a:lnTo>
                  <a:lnTo>
                    <a:pt x="281" y="624"/>
                  </a:lnTo>
                  <a:lnTo>
                    <a:pt x="281" y="622"/>
                  </a:lnTo>
                  <a:lnTo>
                    <a:pt x="283" y="621"/>
                  </a:lnTo>
                  <a:lnTo>
                    <a:pt x="283" y="619"/>
                  </a:lnTo>
                  <a:lnTo>
                    <a:pt x="283" y="617"/>
                  </a:lnTo>
                  <a:lnTo>
                    <a:pt x="285" y="615"/>
                  </a:lnTo>
                  <a:lnTo>
                    <a:pt x="285" y="613"/>
                  </a:lnTo>
                  <a:lnTo>
                    <a:pt x="285" y="611"/>
                  </a:lnTo>
                  <a:lnTo>
                    <a:pt x="285" y="609"/>
                  </a:lnTo>
                  <a:lnTo>
                    <a:pt x="285" y="607"/>
                  </a:lnTo>
                  <a:lnTo>
                    <a:pt x="285" y="605"/>
                  </a:lnTo>
                  <a:lnTo>
                    <a:pt x="285" y="603"/>
                  </a:lnTo>
                  <a:lnTo>
                    <a:pt x="285" y="601"/>
                  </a:lnTo>
                  <a:lnTo>
                    <a:pt x="287" y="599"/>
                  </a:lnTo>
                  <a:lnTo>
                    <a:pt x="287" y="597"/>
                  </a:lnTo>
                  <a:lnTo>
                    <a:pt x="288" y="593"/>
                  </a:lnTo>
                  <a:lnTo>
                    <a:pt x="288" y="591"/>
                  </a:lnTo>
                  <a:lnTo>
                    <a:pt x="288" y="590"/>
                  </a:lnTo>
                  <a:lnTo>
                    <a:pt x="290" y="590"/>
                  </a:lnTo>
                  <a:lnTo>
                    <a:pt x="290" y="588"/>
                  </a:lnTo>
                  <a:lnTo>
                    <a:pt x="290" y="586"/>
                  </a:lnTo>
                  <a:lnTo>
                    <a:pt x="290" y="584"/>
                  </a:lnTo>
                  <a:lnTo>
                    <a:pt x="290" y="580"/>
                  </a:lnTo>
                  <a:lnTo>
                    <a:pt x="290" y="578"/>
                  </a:lnTo>
                  <a:lnTo>
                    <a:pt x="288" y="576"/>
                  </a:lnTo>
                  <a:lnTo>
                    <a:pt x="287" y="572"/>
                  </a:lnTo>
                  <a:lnTo>
                    <a:pt x="287" y="570"/>
                  </a:lnTo>
                  <a:lnTo>
                    <a:pt x="287" y="568"/>
                  </a:lnTo>
                  <a:lnTo>
                    <a:pt x="287" y="566"/>
                  </a:lnTo>
                  <a:lnTo>
                    <a:pt x="285" y="564"/>
                  </a:lnTo>
                  <a:lnTo>
                    <a:pt x="285" y="562"/>
                  </a:lnTo>
                  <a:lnTo>
                    <a:pt x="283" y="562"/>
                  </a:lnTo>
                  <a:lnTo>
                    <a:pt x="281" y="560"/>
                  </a:lnTo>
                  <a:lnTo>
                    <a:pt x="279" y="560"/>
                  </a:lnTo>
                  <a:lnTo>
                    <a:pt x="277" y="559"/>
                  </a:lnTo>
                  <a:lnTo>
                    <a:pt x="275" y="557"/>
                  </a:lnTo>
                  <a:lnTo>
                    <a:pt x="273" y="557"/>
                  </a:lnTo>
                  <a:lnTo>
                    <a:pt x="273" y="555"/>
                  </a:lnTo>
                  <a:lnTo>
                    <a:pt x="273" y="553"/>
                  </a:lnTo>
                  <a:lnTo>
                    <a:pt x="273" y="551"/>
                  </a:lnTo>
                  <a:lnTo>
                    <a:pt x="273" y="549"/>
                  </a:lnTo>
                  <a:lnTo>
                    <a:pt x="275" y="549"/>
                  </a:lnTo>
                  <a:lnTo>
                    <a:pt x="275" y="547"/>
                  </a:lnTo>
                  <a:lnTo>
                    <a:pt x="277" y="547"/>
                  </a:lnTo>
                  <a:lnTo>
                    <a:pt x="277" y="545"/>
                  </a:lnTo>
                  <a:lnTo>
                    <a:pt x="279" y="543"/>
                  </a:lnTo>
                  <a:lnTo>
                    <a:pt x="281" y="541"/>
                  </a:lnTo>
                  <a:lnTo>
                    <a:pt x="281" y="539"/>
                  </a:lnTo>
                  <a:lnTo>
                    <a:pt x="283" y="539"/>
                  </a:lnTo>
                  <a:lnTo>
                    <a:pt x="283" y="537"/>
                  </a:lnTo>
                  <a:lnTo>
                    <a:pt x="285" y="537"/>
                  </a:lnTo>
                  <a:lnTo>
                    <a:pt x="287" y="535"/>
                  </a:lnTo>
                  <a:lnTo>
                    <a:pt x="288" y="535"/>
                  </a:lnTo>
                  <a:lnTo>
                    <a:pt x="290" y="533"/>
                  </a:lnTo>
                  <a:lnTo>
                    <a:pt x="292" y="533"/>
                  </a:lnTo>
                  <a:lnTo>
                    <a:pt x="294" y="531"/>
                  </a:lnTo>
                  <a:lnTo>
                    <a:pt x="296" y="531"/>
                  </a:lnTo>
                  <a:lnTo>
                    <a:pt x="294" y="529"/>
                  </a:lnTo>
                  <a:lnTo>
                    <a:pt x="294" y="527"/>
                  </a:lnTo>
                  <a:lnTo>
                    <a:pt x="292" y="527"/>
                  </a:lnTo>
                  <a:lnTo>
                    <a:pt x="292" y="526"/>
                  </a:lnTo>
                  <a:lnTo>
                    <a:pt x="292" y="524"/>
                  </a:lnTo>
                  <a:lnTo>
                    <a:pt x="290" y="524"/>
                  </a:lnTo>
                  <a:lnTo>
                    <a:pt x="288" y="522"/>
                  </a:lnTo>
                  <a:lnTo>
                    <a:pt x="287" y="522"/>
                  </a:lnTo>
                  <a:lnTo>
                    <a:pt x="285" y="520"/>
                  </a:lnTo>
                  <a:lnTo>
                    <a:pt x="283" y="520"/>
                  </a:lnTo>
                  <a:lnTo>
                    <a:pt x="281" y="520"/>
                  </a:lnTo>
                  <a:lnTo>
                    <a:pt x="277" y="520"/>
                  </a:lnTo>
                  <a:lnTo>
                    <a:pt x="275" y="518"/>
                  </a:lnTo>
                  <a:lnTo>
                    <a:pt x="273" y="518"/>
                  </a:lnTo>
                  <a:lnTo>
                    <a:pt x="271" y="518"/>
                  </a:lnTo>
                  <a:lnTo>
                    <a:pt x="269" y="518"/>
                  </a:lnTo>
                  <a:lnTo>
                    <a:pt x="267" y="518"/>
                  </a:lnTo>
                  <a:lnTo>
                    <a:pt x="263" y="518"/>
                  </a:lnTo>
                  <a:lnTo>
                    <a:pt x="261" y="518"/>
                  </a:lnTo>
                  <a:lnTo>
                    <a:pt x="257" y="516"/>
                  </a:lnTo>
                  <a:lnTo>
                    <a:pt x="256" y="518"/>
                  </a:lnTo>
                  <a:lnTo>
                    <a:pt x="254" y="518"/>
                  </a:lnTo>
                  <a:lnTo>
                    <a:pt x="252" y="518"/>
                  </a:lnTo>
                  <a:lnTo>
                    <a:pt x="250" y="518"/>
                  </a:lnTo>
                  <a:lnTo>
                    <a:pt x="248" y="518"/>
                  </a:lnTo>
                  <a:lnTo>
                    <a:pt x="246" y="518"/>
                  </a:lnTo>
                  <a:lnTo>
                    <a:pt x="244" y="520"/>
                  </a:lnTo>
                  <a:lnTo>
                    <a:pt x="240" y="520"/>
                  </a:lnTo>
                  <a:lnTo>
                    <a:pt x="238" y="520"/>
                  </a:lnTo>
                  <a:lnTo>
                    <a:pt x="236" y="520"/>
                  </a:lnTo>
                  <a:lnTo>
                    <a:pt x="234" y="518"/>
                  </a:lnTo>
                  <a:lnTo>
                    <a:pt x="232" y="518"/>
                  </a:lnTo>
                  <a:lnTo>
                    <a:pt x="230" y="518"/>
                  </a:lnTo>
                  <a:lnTo>
                    <a:pt x="228" y="518"/>
                  </a:lnTo>
                  <a:lnTo>
                    <a:pt x="226" y="518"/>
                  </a:lnTo>
                  <a:lnTo>
                    <a:pt x="225" y="518"/>
                  </a:lnTo>
                  <a:lnTo>
                    <a:pt x="223" y="518"/>
                  </a:lnTo>
                  <a:lnTo>
                    <a:pt x="221" y="518"/>
                  </a:lnTo>
                  <a:lnTo>
                    <a:pt x="217" y="518"/>
                  </a:lnTo>
                  <a:lnTo>
                    <a:pt x="217" y="520"/>
                  </a:lnTo>
                  <a:lnTo>
                    <a:pt x="217" y="522"/>
                  </a:lnTo>
                  <a:lnTo>
                    <a:pt x="217" y="524"/>
                  </a:lnTo>
                  <a:lnTo>
                    <a:pt x="217" y="526"/>
                  </a:lnTo>
                  <a:lnTo>
                    <a:pt x="215" y="527"/>
                  </a:lnTo>
                  <a:lnTo>
                    <a:pt x="215" y="529"/>
                  </a:lnTo>
                  <a:lnTo>
                    <a:pt x="213" y="531"/>
                  </a:lnTo>
                  <a:lnTo>
                    <a:pt x="211" y="533"/>
                  </a:lnTo>
                  <a:lnTo>
                    <a:pt x="209" y="533"/>
                  </a:lnTo>
                  <a:lnTo>
                    <a:pt x="207" y="533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4" y="535"/>
                  </a:lnTo>
                  <a:lnTo>
                    <a:pt x="194" y="533"/>
                  </a:lnTo>
                  <a:lnTo>
                    <a:pt x="192" y="533"/>
                  </a:lnTo>
                  <a:lnTo>
                    <a:pt x="190" y="533"/>
                  </a:lnTo>
                  <a:lnTo>
                    <a:pt x="190" y="531"/>
                  </a:lnTo>
                  <a:lnTo>
                    <a:pt x="188" y="531"/>
                  </a:lnTo>
                  <a:lnTo>
                    <a:pt x="186" y="529"/>
                  </a:lnTo>
                  <a:lnTo>
                    <a:pt x="184" y="531"/>
                  </a:lnTo>
                  <a:lnTo>
                    <a:pt x="182" y="531"/>
                  </a:lnTo>
                  <a:lnTo>
                    <a:pt x="178" y="531"/>
                  </a:lnTo>
                  <a:lnTo>
                    <a:pt x="176" y="531"/>
                  </a:lnTo>
                  <a:lnTo>
                    <a:pt x="174" y="531"/>
                  </a:lnTo>
                  <a:lnTo>
                    <a:pt x="172" y="531"/>
                  </a:lnTo>
                  <a:lnTo>
                    <a:pt x="170" y="531"/>
                  </a:lnTo>
                  <a:lnTo>
                    <a:pt x="168" y="531"/>
                  </a:lnTo>
                  <a:lnTo>
                    <a:pt x="166" y="531"/>
                  </a:lnTo>
                  <a:lnTo>
                    <a:pt x="164" y="531"/>
                  </a:lnTo>
                  <a:lnTo>
                    <a:pt x="164" y="529"/>
                  </a:lnTo>
                  <a:lnTo>
                    <a:pt x="163" y="529"/>
                  </a:lnTo>
                  <a:lnTo>
                    <a:pt x="161" y="529"/>
                  </a:lnTo>
                  <a:lnTo>
                    <a:pt x="159" y="529"/>
                  </a:lnTo>
                  <a:lnTo>
                    <a:pt x="157" y="529"/>
                  </a:lnTo>
                  <a:lnTo>
                    <a:pt x="153" y="529"/>
                  </a:lnTo>
                  <a:lnTo>
                    <a:pt x="151" y="531"/>
                  </a:lnTo>
                  <a:lnTo>
                    <a:pt x="147" y="531"/>
                  </a:lnTo>
                  <a:lnTo>
                    <a:pt x="145" y="531"/>
                  </a:lnTo>
                  <a:lnTo>
                    <a:pt x="143" y="531"/>
                  </a:lnTo>
                  <a:lnTo>
                    <a:pt x="141" y="533"/>
                  </a:lnTo>
                  <a:lnTo>
                    <a:pt x="139" y="533"/>
                  </a:lnTo>
                  <a:lnTo>
                    <a:pt x="139" y="535"/>
                  </a:lnTo>
                  <a:lnTo>
                    <a:pt x="139" y="537"/>
                  </a:lnTo>
                  <a:lnTo>
                    <a:pt x="137" y="537"/>
                  </a:lnTo>
                  <a:lnTo>
                    <a:pt x="137" y="539"/>
                  </a:lnTo>
                  <a:lnTo>
                    <a:pt x="135" y="539"/>
                  </a:lnTo>
                  <a:lnTo>
                    <a:pt x="133" y="541"/>
                  </a:lnTo>
                  <a:lnTo>
                    <a:pt x="132" y="541"/>
                  </a:lnTo>
                  <a:lnTo>
                    <a:pt x="132" y="543"/>
                  </a:lnTo>
                  <a:lnTo>
                    <a:pt x="130" y="543"/>
                  </a:lnTo>
                  <a:lnTo>
                    <a:pt x="128" y="543"/>
                  </a:lnTo>
                  <a:lnTo>
                    <a:pt x="128" y="545"/>
                  </a:lnTo>
                  <a:lnTo>
                    <a:pt x="124" y="545"/>
                  </a:lnTo>
                  <a:lnTo>
                    <a:pt x="122" y="545"/>
                  </a:lnTo>
                  <a:lnTo>
                    <a:pt x="122" y="547"/>
                  </a:lnTo>
                  <a:lnTo>
                    <a:pt x="120" y="547"/>
                  </a:lnTo>
                  <a:lnTo>
                    <a:pt x="118" y="547"/>
                  </a:lnTo>
                  <a:lnTo>
                    <a:pt x="116" y="549"/>
                  </a:lnTo>
                  <a:lnTo>
                    <a:pt x="114" y="549"/>
                  </a:lnTo>
                  <a:lnTo>
                    <a:pt x="112" y="551"/>
                  </a:lnTo>
                  <a:lnTo>
                    <a:pt x="110" y="553"/>
                  </a:lnTo>
                  <a:lnTo>
                    <a:pt x="108" y="553"/>
                  </a:lnTo>
                  <a:lnTo>
                    <a:pt x="106" y="555"/>
                  </a:lnTo>
                  <a:lnTo>
                    <a:pt x="104" y="555"/>
                  </a:lnTo>
                  <a:lnTo>
                    <a:pt x="102" y="555"/>
                  </a:lnTo>
                  <a:lnTo>
                    <a:pt x="100" y="557"/>
                  </a:lnTo>
                  <a:lnTo>
                    <a:pt x="99" y="559"/>
                  </a:lnTo>
                  <a:lnTo>
                    <a:pt x="97" y="560"/>
                  </a:lnTo>
                  <a:lnTo>
                    <a:pt x="95" y="560"/>
                  </a:lnTo>
                  <a:lnTo>
                    <a:pt x="95" y="562"/>
                  </a:lnTo>
                  <a:lnTo>
                    <a:pt x="95" y="564"/>
                  </a:lnTo>
                  <a:lnTo>
                    <a:pt x="95" y="566"/>
                  </a:lnTo>
                  <a:lnTo>
                    <a:pt x="93" y="566"/>
                  </a:lnTo>
                  <a:lnTo>
                    <a:pt x="93" y="568"/>
                  </a:lnTo>
                  <a:lnTo>
                    <a:pt x="91" y="570"/>
                  </a:lnTo>
                  <a:lnTo>
                    <a:pt x="89" y="572"/>
                  </a:lnTo>
                  <a:lnTo>
                    <a:pt x="89" y="574"/>
                  </a:lnTo>
                  <a:lnTo>
                    <a:pt x="87" y="574"/>
                  </a:lnTo>
                  <a:lnTo>
                    <a:pt x="85" y="574"/>
                  </a:lnTo>
                  <a:lnTo>
                    <a:pt x="83" y="574"/>
                  </a:lnTo>
                  <a:lnTo>
                    <a:pt x="81" y="574"/>
                  </a:lnTo>
                  <a:lnTo>
                    <a:pt x="79" y="574"/>
                  </a:lnTo>
                  <a:lnTo>
                    <a:pt x="77" y="576"/>
                  </a:lnTo>
                  <a:lnTo>
                    <a:pt x="75" y="576"/>
                  </a:lnTo>
                  <a:lnTo>
                    <a:pt x="73" y="576"/>
                  </a:lnTo>
                  <a:lnTo>
                    <a:pt x="71" y="576"/>
                  </a:lnTo>
                  <a:lnTo>
                    <a:pt x="71" y="578"/>
                  </a:lnTo>
                  <a:lnTo>
                    <a:pt x="69" y="578"/>
                  </a:lnTo>
                  <a:lnTo>
                    <a:pt x="68" y="578"/>
                  </a:lnTo>
                  <a:lnTo>
                    <a:pt x="68" y="576"/>
                  </a:lnTo>
                  <a:lnTo>
                    <a:pt x="66" y="576"/>
                  </a:lnTo>
                  <a:lnTo>
                    <a:pt x="64" y="576"/>
                  </a:lnTo>
                  <a:lnTo>
                    <a:pt x="62" y="574"/>
                  </a:lnTo>
                  <a:lnTo>
                    <a:pt x="60" y="574"/>
                  </a:lnTo>
                  <a:lnTo>
                    <a:pt x="58" y="576"/>
                  </a:lnTo>
                  <a:lnTo>
                    <a:pt x="56" y="576"/>
                  </a:lnTo>
                  <a:lnTo>
                    <a:pt x="54" y="576"/>
                  </a:lnTo>
                  <a:lnTo>
                    <a:pt x="54" y="578"/>
                  </a:lnTo>
                  <a:lnTo>
                    <a:pt x="52" y="578"/>
                  </a:lnTo>
                  <a:lnTo>
                    <a:pt x="50" y="578"/>
                  </a:lnTo>
                  <a:lnTo>
                    <a:pt x="50" y="580"/>
                  </a:lnTo>
                  <a:lnTo>
                    <a:pt x="48" y="580"/>
                  </a:lnTo>
                  <a:lnTo>
                    <a:pt x="48" y="578"/>
                  </a:lnTo>
                  <a:lnTo>
                    <a:pt x="46" y="578"/>
                  </a:lnTo>
                  <a:lnTo>
                    <a:pt x="44" y="578"/>
                  </a:lnTo>
                  <a:lnTo>
                    <a:pt x="42" y="578"/>
                  </a:lnTo>
                  <a:lnTo>
                    <a:pt x="42" y="580"/>
                  </a:lnTo>
                  <a:lnTo>
                    <a:pt x="40" y="580"/>
                  </a:lnTo>
                  <a:lnTo>
                    <a:pt x="40" y="582"/>
                  </a:lnTo>
                  <a:lnTo>
                    <a:pt x="27" y="586"/>
                  </a:lnTo>
                  <a:lnTo>
                    <a:pt x="27" y="582"/>
                  </a:lnTo>
                  <a:lnTo>
                    <a:pt x="27" y="578"/>
                  </a:lnTo>
                  <a:lnTo>
                    <a:pt x="27" y="574"/>
                  </a:lnTo>
                  <a:lnTo>
                    <a:pt x="29" y="572"/>
                  </a:lnTo>
                  <a:lnTo>
                    <a:pt x="31" y="568"/>
                  </a:lnTo>
                  <a:lnTo>
                    <a:pt x="33" y="564"/>
                  </a:lnTo>
                  <a:lnTo>
                    <a:pt x="31" y="560"/>
                  </a:lnTo>
                  <a:lnTo>
                    <a:pt x="29" y="557"/>
                  </a:lnTo>
                  <a:lnTo>
                    <a:pt x="27" y="555"/>
                  </a:lnTo>
                  <a:lnTo>
                    <a:pt x="23" y="553"/>
                  </a:lnTo>
                  <a:lnTo>
                    <a:pt x="21" y="551"/>
                  </a:lnTo>
                  <a:lnTo>
                    <a:pt x="17" y="549"/>
                  </a:lnTo>
                  <a:lnTo>
                    <a:pt x="13" y="547"/>
                  </a:lnTo>
                  <a:lnTo>
                    <a:pt x="11" y="543"/>
                  </a:lnTo>
                  <a:lnTo>
                    <a:pt x="9" y="539"/>
                  </a:lnTo>
                  <a:lnTo>
                    <a:pt x="7" y="533"/>
                  </a:lnTo>
                  <a:lnTo>
                    <a:pt x="7" y="529"/>
                  </a:lnTo>
                  <a:lnTo>
                    <a:pt x="6" y="526"/>
                  </a:lnTo>
                  <a:lnTo>
                    <a:pt x="6" y="520"/>
                  </a:lnTo>
                  <a:lnTo>
                    <a:pt x="6" y="516"/>
                  </a:lnTo>
                  <a:lnTo>
                    <a:pt x="4" y="512"/>
                  </a:lnTo>
                  <a:lnTo>
                    <a:pt x="2" y="506"/>
                  </a:lnTo>
                  <a:lnTo>
                    <a:pt x="2" y="502"/>
                  </a:lnTo>
                  <a:lnTo>
                    <a:pt x="0" y="498"/>
                  </a:lnTo>
                  <a:lnTo>
                    <a:pt x="0" y="495"/>
                  </a:lnTo>
                  <a:lnTo>
                    <a:pt x="2" y="491"/>
                  </a:lnTo>
                  <a:lnTo>
                    <a:pt x="4" y="487"/>
                  </a:lnTo>
                  <a:lnTo>
                    <a:pt x="6" y="485"/>
                  </a:lnTo>
                  <a:lnTo>
                    <a:pt x="7" y="481"/>
                  </a:lnTo>
                  <a:lnTo>
                    <a:pt x="11" y="479"/>
                  </a:lnTo>
                  <a:lnTo>
                    <a:pt x="13" y="477"/>
                  </a:lnTo>
                  <a:lnTo>
                    <a:pt x="17" y="475"/>
                  </a:lnTo>
                  <a:lnTo>
                    <a:pt x="21" y="471"/>
                  </a:lnTo>
                  <a:lnTo>
                    <a:pt x="23" y="469"/>
                  </a:lnTo>
                  <a:lnTo>
                    <a:pt x="25" y="467"/>
                  </a:lnTo>
                  <a:lnTo>
                    <a:pt x="27" y="464"/>
                  </a:lnTo>
                  <a:lnTo>
                    <a:pt x="31" y="462"/>
                  </a:lnTo>
                  <a:lnTo>
                    <a:pt x="33" y="460"/>
                  </a:lnTo>
                  <a:lnTo>
                    <a:pt x="37" y="458"/>
                  </a:lnTo>
                  <a:lnTo>
                    <a:pt x="42" y="456"/>
                  </a:lnTo>
                  <a:lnTo>
                    <a:pt x="46" y="454"/>
                  </a:lnTo>
                  <a:lnTo>
                    <a:pt x="52" y="454"/>
                  </a:lnTo>
                  <a:lnTo>
                    <a:pt x="56" y="454"/>
                  </a:lnTo>
                  <a:lnTo>
                    <a:pt x="62" y="454"/>
                  </a:lnTo>
                  <a:lnTo>
                    <a:pt x="66" y="454"/>
                  </a:lnTo>
                  <a:lnTo>
                    <a:pt x="69" y="454"/>
                  </a:lnTo>
                  <a:lnTo>
                    <a:pt x="75" y="454"/>
                  </a:lnTo>
                  <a:lnTo>
                    <a:pt x="79" y="452"/>
                  </a:lnTo>
                  <a:lnTo>
                    <a:pt x="83" y="450"/>
                  </a:lnTo>
                  <a:lnTo>
                    <a:pt x="85" y="446"/>
                  </a:lnTo>
                  <a:lnTo>
                    <a:pt x="89" y="444"/>
                  </a:lnTo>
                  <a:lnTo>
                    <a:pt x="89" y="442"/>
                  </a:lnTo>
                  <a:lnTo>
                    <a:pt x="91" y="442"/>
                  </a:lnTo>
                  <a:lnTo>
                    <a:pt x="93" y="438"/>
                  </a:lnTo>
                  <a:lnTo>
                    <a:pt x="95" y="436"/>
                  </a:lnTo>
                  <a:lnTo>
                    <a:pt x="99" y="433"/>
                  </a:lnTo>
                  <a:lnTo>
                    <a:pt x="102" y="431"/>
                  </a:lnTo>
                  <a:lnTo>
                    <a:pt x="104" y="429"/>
                  </a:lnTo>
                  <a:lnTo>
                    <a:pt x="108" y="427"/>
                  </a:lnTo>
                  <a:lnTo>
                    <a:pt x="112" y="425"/>
                  </a:lnTo>
                  <a:lnTo>
                    <a:pt x="114" y="421"/>
                  </a:lnTo>
                  <a:lnTo>
                    <a:pt x="116" y="419"/>
                  </a:lnTo>
                  <a:lnTo>
                    <a:pt x="120" y="415"/>
                  </a:lnTo>
                  <a:lnTo>
                    <a:pt x="122" y="413"/>
                  </a:lnTo>
                  <a:lnTo>
                    <a:pt x="122" y="409"/>
                  </a:lnTo>
                  <a:lnTo>
                    <a:pt x="124" y="407"/>
                  </a:lnTo>
                  <a:lnTo>
                    <a:pt x="126" y="403"/>
                  </a:lnTo>
                  <a:lnTo>
                    <a:pt x="128" y="400"/>
                  </a:lnTo>
                  <a:lnTo>
                    <a:pt x="128" y="396"/>
                  </a:lnTo>
                  <a:lnTo>
                    <a:pt x="130" y="394"/>
                  </a:lnTo>
                  <a:lnTo>
                    <a:pt x="132" y="390"/>
                  </a:lnTo>
                  <a:lnTo>
                    <a:pt x="133" y="386"/>
                  </a:lnTo>
                  <a:lnTo>
                    <a:pt x="135" y="384"/>
                  </a:lnTo>
                  <a:lnTo>
                    <a:pt x="137" y="380"/>
                  </a:lnTo>
                  <a:lnTo>
                    <a:pt x="139" y="378"/>
                  </a:lnTo>
                  <a:lnTo>
                    <a:pt x="141" y="374"/>
                  </a:lnTo>
                  <a:lnTo>
                    <a:pt x="143" y="371"/>
                  </a:lnTo>
                  <a:lnTo>
                    <a:pt x="145" y="369"/>
                  </a:lnTo>
                  <a:lnTo>
                    <a:pt x="147" y="365"/>
                  </a:lnTo>
                  <a:lnTo>
                    <a:pt x="147" y="363"/>
                  </a:lnTo>
                  <a:lnTo>
                    <a:pt x="149" y="359"/>
                  </a:lnTo>
                  <a:lnTo>
                    <a:pt x="151" y="355"/>
                  </a:lnTo>
                  <a:lnTo>
                    <a:pt x="153" y="351"/>
                  </a:lnTo>
                  <a:lnTo>
                    <a:pt x="153" y="349"/>
                  </a:lnTo>
                  <a:lnTo>
                    <a:pt x="155" y="345"/>
                  </a:lnTo>
                  <a:lnTo>
                    <a:pt x="159" y="343"/>
                  </a:lnTo>
                  <a:lnTo>
                    <a:pt x="163" y="341"/>
                  </a:lnTo>
                  <a:lnTo>
                    <a:pt x="166" y="339"/>
                  </a:lnTo>
                  <a:lnTo>
                    <a:pt x="172" y="338"/>
                  </a:lnTo>
                  <a:lnTo>
                    <a:pt x="176" y="338"/>
                  </a:lnTo>
                  <a:lnTo>
                    <a:pt x="182" y="338"/>
                  </a:lnTo>
                  <a:lnTo>
                    <a:pt x="186" y="338"/>
                  </a:lnTo>
                  <a:lnTo>
                    <a:pt x="192" y="338"/>
                  </a:lnTo>
                  <a:lnTo>
                    <a:pt x="195" y="338"/>
                  </a:lnTo>
                  <a:lnTo>
                    <a:pt x="201" y="338"/>
                  </a:lnTo>
                  <a:lnTo>
                    <a:pt x="205" y="336"/>
                  </a:lnTo>
                  <a:lnTo>
                    <a:pt x="209" y="334"/>
                  </a:lnTo>
                  <a:lnTo>
                    <a:pt x="215" y="332"/>
                  </a:lnTo>
                  <a:lnTo>
                    <a:pt x="217" y="330"/>
                  </a:lnTo>
                  <a:lnTo>
                    <a:pt x="219" y="328"/>
                  </a:lnTo>
                  <a:lnTo>
                    <a:pt x="223" y="324"/>
                  </a:lnTo>
                  <a:lnTo>
                    <a:pt x="225" y="322"/>
                  </a:lnTo>
                  <a:lnTo>
                    <a:pt x="226" y="318"/>
                  </a:lnTo>
                  <a:lnTo>
                    <a:pt x="228" y="316"/>
                  </a:lnTo>
                  <a:lnTo>
                    <a:pt x="232" y="312"/>
                  </a:lnTo>
                  <a:lnTo>
                    <a:pt x="238" y="305"/>
                  </a:lnTo>
                  <a:lnTo>
                    <a:pt x="244" y="303"/>
                  </a:lnTo>
                  <a:lnTo>
                    <a:pt x="250" y="303"/>
                  </a:lnTo>
                  <a:lnTo>
                    <a:pt x="257" y="299"/>
                  </a:lnTo>
                  <a:lnTo>
                    <a:pt x="261" y="297"/>
                  </a:lnTo>
                  <a:lnTo>
                    <a:pt x="261" y="293"/>
                  </a:lnTo>
                  <a:lnTo>
                    <a:pt x="267" y="287"/>
                  </a:lnTo>
                  <a:lnTo>
                    <a:pt x="267" y="283"/>
                  </a:lnTo>
                  <a:lnTo>
                    <a:pt x="269" y="281"/>
                  </a:lnTo>
                  <a:lnTo>
                    <a:pt x="269" y="277"/>
                  </a:lnTo>
                  <a:lnTo>
                    <a:pt x="269" y="274"/>
                  </a:lnTo>
                  <a:lnTo>
                    <a:pt x="273" y="270"/>
                  </a:lnTo>
                  <a:lnTo>
                    <a:pt x="277" y="268"/>
                  </a:lnTo>
                  <a:lnTo>
                    <a:pt x="281" y="268"/>
                  </a:lnTo>
                  <a:lnTo>
                    <a:pt x="285" y="266"/>
                  </a:lnTo>
                  <a:lnTo>
                    <a:pt x="288" y="264"/>
                  </a:lnTo>
                  <a:lnTo>
                    <a:pt x="290" y="260"/>
                  </a:lnTo>
                  <a:lnTo>
                    <a:pt x="292" y="256"/>
                  </a:lnTo>
                  <a:lnTo>
                    <a:pt x="294" y="254"/>
                  </a:lnTo>
                  <a:lnTo>
                    <a:pt x="296" y="250"/>
                  </a:lnTo>
                  <a:lnTo>
                    <a:pt x="298" y="248"/>
                  </a:lnTo>
                  <a:lnTo>
                    <a:pt x="300" y="245"/>
                  </a:lnTo>
                  <a:lnTo>
                    <a:pt x="304" y="243"/>
                  </a:lnTo>
                  <a:lnTo>
                    <a:pt x="306" y="241"/>
                  </a:lnTo>
                  <a:lnTo>
                    <a:pt x="312" y="239"/>
                  </a:lnTo>
                  <a:lnTo>
                    <a:pt x="316" y="237"/>
                  </a:lnTo>
                  <a:lnTo>
                    <a:pt x="321" y="237"/>
                  </a:lnTo>
                  <a:lnTo>
                    <a:pt x="325" y="235"/>
                  </a:lnTo>
                  <a:lnTo>
                    <a:pt x="329" y="231"/>
                  </a:lnTo>
                  <a:lnTo>
                    <a:pt x="329" y="229"/>
                  </a:lnTo>
                  <a:lnTo>
                    <a:pt x="333" y="225"/>
                  </a:lnTo>
                  <a:lnTo>
                    <a:pt x="337" y="223"/>
                  </a:lnTo>
                  <a:lnTo>
                    <a:pt x="339" y="221"/>
                  </a:lnTo>
                  <a:lnTo>
                    <a:pt x="343" y="219"/>
                  </a:lnTo>
                  <a:lnTo>
                    <a:pt x="347" y="217"/>
                  </a:lnTo>
                  <a:lnTo>
                    <a:pt x="349" y="215"/>
                  </a:lnTo>
                  <a:lnTo>
                    <a:pt x="350" y="212"/>
                  </a:lnTo>
                  <a:lnTo>
                    <a:pt x="352" y="208"/>
                  </a:lnTo>
                  <a:lnTo>
                    <a:pt x="352" y="204"/>
                  </a:lnTo>
                  <a:lnTo>
                    <a:pt x="350" y="200"/>
                  </a:lnTo>
                  <a:lnTo>
                    <a:pt x="347" y="196"/>
                  </a:lnTo>
                  <a:lnTo>
                    <a:pt x="343" y="194"/>
                  </a:lnTo>
                  <a:lnTo>
                    <a:pt x="343" y="192"/>
                  </a:lnTo>
                  <a:lnTo>
                    <a:pt x="345" y="190"/>
                  </a:lnTo>
                  <a:lnTo>
                    <a:pt x="347" y="188"/>
                  </a:lnTo>
                  <a:lnTo>
                    <a:pt x="349" y="188"/>
                  </a:lnTo>
                  <a:lnTo>
                    <a:pt x="352" y="186"/>
                  </a:lnTo>
                  <a:lnTo>
                    <a:pt x="354" y="184"/>
                  </a:lnTo>
                  <a:lnTo>
                    <a:pt x="356" y="182"/>
                  </a:lnTo>
                  <a:lnTo>
                    <a:pt x="356" y="181"/>
                  </a:lnTo>
                  <a:lnTo>
                    <a:pt x="356" y="177"/>
                  </a:lnTo>
                  <a:lnTo>
                    <a:pt x="360" y="173"/>
                  </a:lnTo>
                  <a:lnTo>
                    <a:pt x="362" y="169"/>
                  </a:lnTo>
                  <a:lnTo>
                    <a:pt x="364" y="169"/>
                  </a:lnTo>
                  <a:lnTo>
                    <a:pt x="364" y="165"/>
                  </a:lnTo>
                  <a:lnTo>
                    <a:pt x="366" y="163"/>
                  </a:lnTo>
                  <a:lnTo>
                    <a:pt x="370" y="163"/>
                  </a:lnTo>
                  <a:lnTo>
                    <a:pt x="370" y="159"/>
                  </a:lnTo>
                  <a:lnTo>
                    <a:pt x="372" y="159"/>
                  </a:lnTo>
                  <a:lnTo>
                    <a:pt x="374" y="157"/>
                  </a:lnTo>
                  <a:lnTo>
                    <a:pt x="376" y="155"/>
                  </a:lnTo>
                  <a:lnTo>
                    <a:pt x="378" y="155"/>
                  </a:lnTo>
                  <a:lnTo>
                    <a:pt x="380" y="153"/>
                  </a:lnTo>
                  <a:lnTo>
                    <a:pt x="383" y="153"/>
                  </a:lnTo>
                  <a:lnTo>
                    <a:pt x="385" y="157"/>
                  </a:lnTo>
                  <a:lnTo>
                    <a:pt x="385" y="159"/>
                  </a:lnTo>
                  <a:lnTo>
                    <a:pt x="387" y="159"/>
                  </a:lnTo>
                  <a:lnTo>
                    <a:pt x="387" y="163"/>
                  </a:lnTo>
                  <a:lnTo>
                    <a:pt x="385" y="165"/>
                  </a:lnTo>
                  <a:lnTo>
                    <a:pt x="385" y="167"/>
                  </a:lnTo>
                  <a:lnTo>
                    <a:pt x="385" y="171"/>
                  </a:lnTo>
                  <a:lnTo>
                    <a:pt x="385" y="175"/>
                  </a:lnTo>
                  <a:lnTo>
                    <a:pt x="387" y="181"/>
                  </a:lnTo>
                  <a:lnTo>
                    <a:pt x="391" y="184"/>
                  </a:lnTo>
                  <a:lnTo>
                    <a:pt x="397" y="186"/>
                  </a:lnTo>
                  <a:lnTo>
                    <a:pt x="405" y="184"/>
                  </a:lnTo>
                  <a:lnTo>
                    <a:pt x="411" y="182"/>
                  </a:lnTo>
                  <a:lnTo>
                    <a:pt x="416" y="182"/>
                  </a:lnTo>
                  <a:lnTo>
                    <a:pt x="420" y="179"/>
                  </a:lnTo>
                  <a:lnTo>
                    <a:pt x="428" y="182"/>
                  </a:lnTo>
                  <a:lnTo>
                    <a:pt x="434" y="182"/>
                  </a:lnTo>
                  <a:lnTo>
                    <a:pt x="440" y="181"/>
                  </a:lnTo>
                  <a:lnTo>
                    <a:pt x="447" y="177"/>
                  </a:lnTo>
                  <a:lnTo>
                    <a:pt x="453" y="175"/>
                  </a:lnTo>
                  <a:lnTo>
                    <a:pt x="455" y="175"/>
                  </a:lnTo>
                  <a:lnTo>
                    <a:pt x="459" y="175"/>
                  </a:lnTo>
                  <a:lnTo>
                    <a:pt x="461" y="175"/>
                  </a:lnTo>
                  <a:lnTo>
                    <a:pt x="463" y="173"/>
                  </a:lnTo>
                  <a:lnTo>
                    <a:pt x="463" y="175"/>
                  </a:lnTo>
                  <a:lnTo>
                    <a:pt x="465" y="175"/>
                  </a:lnTo>
                  <a:lnTo>
                    <a:pt x="467" y="177"/>
                  </a:lnTo>
                  <a:lnTo>
                    <a:pt x="469" y="177"/>
                  </a:lnTo>
                  <a:lnTo>
                    <a:pt x="469" y="179"/>
                  </a:lnTo>
                  <a:lnTo>
                    <a:pt x="469" y="181"/>
                  </a:lnTo>
                  <a:lnTo>
                    <a:pt x="469" y="182"/>
                  </a:lnTo>
                  <a:lnTo>
                    <a:pt x="469" y="184"/>
                  </a:lnTo>
                  <a:lnTo>
                    <a:pt x="469" y="186"/>
                  </a:lnTo>
                  <a:lnTo>
                    <a:pt x="473" y="186"/>
                  </a:lnTo>
                  <a:lnTo>
                    <a:pt x="475" y="186"/>
                  </a:lnTo>
                  <a:lnTo>
                    <a:pt x="476" y="190"/>
                  </a:lnTo>
                  <a:lnTo>
                    <a:pt x="476" y="192"/>
                  </a:lnTo>
                  <a:lnTo>
                    <a:pt x="478" y="194"/>
                  </a:lnTo>
                  <a:lnTo>
                    <a:pt x="480" y="194"/>
                  </a:lnTo>
                  <a:lnTo>
                    <a:pt x="480" y="196"/>
                  </a:lnTo>
                  <a:lnTo>
                    <a:pt x="480" y="198"/>
                  </a:lnTo>
                  <a:lnTo>
                    <a:pt x="482" y="200"/>
                  </a:lnTo>
                  <a:lnTo>
                    <a:pt x="484" y="202"/>
                  </a:lnTo>
                  <a:lnTo>
                    <a:pt x="486" y="202"/>
                  </a:lnTo>
                  <a:lnTo>
                    <a:pt x="488" y="202"/>
                  </a:lnTo>
                  <a:lnTo>
                    <a:pt x="492" y="204"/>
                  </a:lnTo>
                  <a:lnTo>
                    <a:pt x="494" y="204"/>
                  </a:lnTo>
                  <a:lnTo>
                    <a:pt x="494" y="206"/>
                  </a:lnTo>
                  <a:lnTo>
                    <a:pt x="496" y="208"/>
                  </a:lnTo>
                  <a:lnTo>
                    <a:pt x="496" y="210"/>
                  </a:lnTo>
                  <a:lnTo>
                    <a:pt x="496" y="212"/>
                  </a:lnTo>
                  <a:lnTo>
                    <a:pt x="496" y="214"/>
                  </a:lnTo>
                  <a:lnTo>
                    <a:pt x="496" y="215"/>
                  </a:lnTo>
                  <a:lnTo>
                    <a:pt x="496" y="217"/>
                  </a:lnTo>
                  <a:lnTo>
                    <a:pt x="496" y="219"/>
                  </a:lnTo>
                  <a:lnTo>
                    <a:pt x="494" y="223"/>
                  </a:lnTo>
                  <a:lnTo>
                    <a:pt x="494" y="225"/>
                  </a:lnTo>
                  <a:lnTo>
                    <a:pt x="496" y="227"/>
                  </a:lnTo>
                  <a:lnTo>
                    <a:pt x="498" y="229"/>
                  </a:lnTo>
                  <a:lnTo>
                    <a:pt x="498" y="231"/>
                  </a:lnTo>
                  <a:lnTo>
                    <a:pt x="498" y="233"/>
                  </a:lnTo>
                  <a:lnTo>
                    <a:pt x="498" y="235"/>
                  </a:lnTo>
                  <a:lnTo>
                    <a:pt x="498" y="237"/>
                  </a:lnTo>
                  <a:lnTo>
                    <a:pt x="496" y="239"/>
                  </a:lnTo>
                  <a:lnTo>
                    <a:pt x="496" y="243"/>
                  </a:lnTo>
                  <a:lnTo>
                    <a:pt x="498" y="243"/>
                  </a:lnTo>
                  <a:lnTo>
                    <a:pt x="500" y="243"/>
                  </a:lnTo>
                  <a:lnTo>
                    <a:pt x="502" y="243"/>
                  </a:lnTo>
                  <a:lnTo>
                    <a:pt x="504" y="241"/>
                  </a:lnTo>
                  <a:lnTo>
                    <a:pt x="506" y="241"/>
                  </a:lnTo>
                  <a:lnTo>
                    <a:pt x="507" y="241"/>
                  </a:lnTo>
                  <a:lnTo>
                    <a:pt x="507" y="243"/>
                  </a:lnTo>
                  <a:lnTo>
                    <a:pt x="509" y="245"/>
                  </a:lnTo>
                  <a:lnTo>
                    <a:pt x="511" y="246"/>
                  </a:lnTo>
                  <a:lnTo>
                    <a:pt x="511" y="248"/>
                  </a:lnTo>
                  <a:lnTo>
                    <a:pt x="513" y="250"/>
                  </a:lnTo>
                  <a:lnTo>
                    <a:pt x="515" y="252"/>
                  </a:lnTo>
                  <a:lnTo>
                    <a:pt x="513" y="252"/>
                  </a:lnTo>
                  <a:lnTo>
                    <a:pt x="513" y="254"/>
                  </a:lnTo>
                  <a:lnTo>
                    <a:pt x="513" y="256"/>
                  </a:lnTo>
                  <a:lnTo>
                    <a:pt x="509" y="258"/>
                  </a:lnTo>
                  <a:lnTo>
                    <a:pt x="509" y="260"/>
                  </a:lnTo>
                  <a:lnTo>
                    <a:pt x="507" y="260"/>
                  </a:lnTo>
                  <a:lnTo>
                    <a:pt x="507" y="262"/>
                  </a:lnTo>
                  <a:lnTo>
                    <a:pt x="507" y="264"/>
                  </a:lnTo>
                  <a:lnTo>
                    <a:pt x="507" y="266"/>
                  </a:lnTo>
                  <a:lnTo>
                    <a:pt x="506" y="268"/>
                  </a:lnTo>
                  <a:lnTo>
                    <a:pt x="504" y="272"/>
                  </a:lnTo>
                  <a:lnTo>
                    <a:pt x="502" y="274"/>
                  </a:lnTo>
                  <a:lnTo>
                    <a:pt x="506" y="276"/>
                  </a:lnTo>
                  <a:lnTo>
                    <a:pt x="507" y="279"/>
                  </a:lnTo>
                  <a:lnTo>
                    <a:pt x="513" y="281"/>
                  </a:lnTo>
                  <a:lnTo>
                    <a:pt x="513" y="283"/>
                  </a:lnTo>
                  <a:lnTo>
                    <a:pt x="517" y="287"/>
                  </a:lnTo>
                  <a:lnTo>
                    <a:pt x="521" y="287"/>
                  </a:lnTo>
                  <a:lnTo>
                    <a:pt x="523" y="291"/>
                  </a:lnTo>
                  <a:lnTo>
                    <a:pt x="525" y="297"/>
                  </a:lnTo>
                  <a:lnTo>
                    <a:pt x="531" y="301"/>
                  </a:lnTo>
                  <a:lnTo>
                    <a:pt x="537" y="301"/>
                  </a:lnTo>
                  <a:lnTo>
                    <a:pt x="538" y="301"/>
                  </a:lnTo>
                  <a:lnTo>
                    <a:pt x="540" y="301"/>
                  </a:lnTo>
                  <a:lnTo>
                    <a:pt x="542" y="303"/>
                  </a:lnTo>
                  <a:lnTo>
                    <a:pt x="548" y="303"/>
                  </a:lnTo>
                  <a:lnTo>
                    <a:pt x="554" y="305"/>
                  </a:lnTo>
                  <a:lnTo>
                    <a:pt x="554" y="303"/>
                  </a:lnTo>
                  <a:lnTo>
                    <a:pt x="556" y="303"/>
                  </a:lnTo>
                  <a:lnTo>
                    <a:pt x="558" y="303"/>
                  </a:lnTo>
                  <a:lnTo>
                    <a:pt x="560" y="301"/>
                  </a:lnTo>
                  <a:lnTo>
                    <a:pt x="562" y="301"/>
                  </a:lnTo>
                  <a:lnTo>
                    <a:pt x="566" y="303"/>
                  </a:lnTo>
                  <a:lnTo>
                    <a:pt x="568" y="305"/>
                  </a:lnTo>
                  <a:lnTo>
                    <a:pt x="571" y="299"/>
                  </a:lnTo>
                  <a:lnTo>
                    <a:pt x="573" y="295"/>
                  </a:lnTo>
                  <a:lnTo>
                    <a:pt x="575" y="295"/>
                  </a:lnTo>
                  <a:lnTo>
                    <a:pt x="577" y="295"/>
                  </a:lnTo>
                  <a:lnTo>
                    <a:pt x="579" y="295"/>
                  </a:lnTo>
                  <a:lnTo>
                    <a:pt x="581" y="295"/>
                  </a:lnTo>
                  <a:lnTo>
                    <a:pt x="581" y="297"/>
                  </a:lnTo>
                  <a:lnTo>
                    <a:pt x="583" y="297"/>
                  </a:lnTo>
                  <a:lnTo>
                    <a:pt x="583" y="299"/>
                  </a:lnTo>
                  <a:lnTo>
                    <a:pt x="585" y="301"/>
                  </a:lnTo>
                  <a:lnTo>
                    <a:pt x="587" y="301"/>
                  </a:lnTo>
                  <a:lnTo>
                    <a:pt x="587" y="303"/>
                  </a:lnTo>
                  <a:lnTo>
                    <a:pt x="589" y="305"/>
                  </a:lnTo>
                  <a:lnTo>
                    <a:pt x="591" y="307"/>
                  </a:lnTo>
                  <a:lnTo>
                    <a:pt x="595" y="307"/>
                  </a:lnTo>
                  <a:lnTo>
                    <a:pt x="597" y="307"/>
                  </a:lnTo>
                  <a:lnTo>
                    <a:pt x="600" y="307"/>
                  </a:lnTo>
                  <a:lnTo>
                    <a:pt x="602" y="305"/>
                  </a:lnTo>
                  <a:lnTo>
                    <a:pt x="604" y="305"/>
                  </a:lnTo>
                  <a:lnTo>
                    <a:pt x="606" y="303"/>
                  </a:lnTo>
                  <a:lnTo>
                    <a:pt x="608" y="303"/>
                  </a:lnTo>
                  <a:lnTo>
                    <a:pt x="610" y="303"/>
                  </a:lnTo>
                  <a:lnTo>
                    <a:pt x="614" y="301"/>
                  </a:lnTo>
                  <a:lnTo>
                    <a:pt x="616" y="299"/>
                  </a:lnTo>
                  <a:lnTo>
                    <a:pt x="616" y="297"/>
                  </a:lnTo>
                  <a:lnTo>
                    <a:pt x="612" y="293"/>
                  </a:lnTo>
                  <a:lnTo>
                    <a:pt x="610" y="293"/>
                  </a:lnTo>
                  <a:lnTo>
                    <a:pt x="606" y="291"/>
                  </a:lnTo>
                  <a:lnTo>
                    <a:pt x="604" y="289"/>
                  </a:lnTo>
                  <a:lnTo>
                    <a:pt x="608" y="287"/>
                  </a:lnTo>
                  <a:lnTo>
                    <a:pt x="612" y="285"/>
                  </a:lnTo>
                  <a:lnTo>
                    <a:pt x="616" y="283"/>
                  </a:lnTo>
                  <a:lnTo>
                    <a:pt x="618" y="283"/>
                  </a:lnTo>
                  <a:lnTo>
                    <a:pt x="622" y="283"/>
                  </a:lnTo>
                  <a:lnTo>
                    <a:pt x="622" y="281"/>
                  </a:lnTo>
                  <a:lnTo>
                    <a:pt x="626" y="281"/>
                  </a:lnTo>
                  <a:lnTo>
                    <a:pt x="628" y="279"/>
                  </a:lnTo>
                  <a:lnTo>
                    <a:pt x="628" y="276"/>
                  </a:lnTo>
                  <a:lnTo>
                    <a:pt x="630" y="274"/>
                  </a:lnTo>
                  <a:lnTo>
                    <a:pt x="630" y="270"/>
                  </a:lnTo>
                  <a:lnTo>
                    <a:pt x="631" y="270"/>
                  </a:lnTo>
                  <a:lnTo>
                    <a:pt x="631" y="268"/>
                  </a:lnTo>
                  <a:lnTo>
                    <a:pt x="633" y="266"/>
                  </a:lnTo>
                  <a:lnTo>
                    <a:pt x="635" y="266"/>
                  </a:lnTo>
                  <a:lnTo>
                    <a:pt x="635" y="264"/>
                  </a:lnTo>
                  <a:lnTo>
                    <a:pt x="637" y="264"/>
                  </a:lnTo>
                  <a:lnTo>
                    <a:pt x="639" y="264"/>
                  </a:lnTo>
                  <a:lnTo>
                    <a:pt x="639" y="262"/>
                  </a:lnTo>
                  <a:lnTo>
                    <a:pt x="639" y="260"/>
                  </a:lnTo>
                  <a:lnTo>
                    <a:pt x="639" y="258"/>
                  </a:lnTo>
                  <a:lnTo>
                    <a:pt x="637" y="256"/>
                  </a:lnTo>
                  <a:lnTo>
                    <a:pt x="639" y="256"/>
                  </a:lnTo>
                  <a:lnTo>
                    <a:pt x="639" y="254"/>
                  </a:lnTo>
                  <a:lnTo>
                    <a:pt x="639" y="252"/>
                  </a:lnTo>
                  <a:lnTo>
                    <a:pt x="639" y="250"/>
                  </a:lnTo>
                  <a:lnTo>
                    <a:pt x="639" y="246"/>
                  </a:lnTo>
                  <a:lnTo>
                    <a:pt x="641" y="245"/>
                  </a:lnTo>
                  <a:lnTo>
                    <a:pt x="639" y="243"/>
                  </a:lnTo>
                  <a:lnTo>
                    <a:pt x="639" y="241"/>
                  </a:lnTo>
                  <a:lnTo>
                    <a:pt x="637" y="239"/>
                  </a:lnTo>
                  <a:lnTo>
                    <a:pt x="639" y="239"/>
                  </a:lnTo>
                  <a:lnTo>
                    <a:pt x="639" y="237"/>
                  </a:lnTo>
                  <a:lnTo>
                    <a:pt x="639" y="235"/>
                  </a:lnTo>
                  <a:lnTo>
                    <a:pt x="639" y="233"/>
                  </a:lnTo>
                  <a:lnTo>
                    <a:pt x="637" y="231"/>
                  </a:lnTo>
                  <a:lnTo>
                    <a:pt x="637" y="229"/>
                  </a:lnTo>
                  <a:lnTo>
                    <a:pt x="635" y="229"/>
                  </a:lnTo>
                  <a:lnTo>
                    <a:pt x="635" y="227"/>
                  </a:lnTo>
                  <a:lnTo>
                    <a:pt x="635" y="225"/>
                  </a:lnTo>
                  <a:lnTo>
                    <a:pt x="633" y="225"/>
                  </a:lnTo>
                  <a:lnTo>
                    <a:pt x="631" y="223"/>
                  </a:lnTo>
                  <a:lnTo>
                    <a:pt x="630" y="221"/>
                  </a:lnTo>
                  <a:lnTo>
                    <a:pt x="630" y="219"/>
                  </a:lnTo>
                  <a:lnTo>
                    <a:pt x="628" y="219"/>
                  </a:lnTo>
                  <a:lnTo>
                    <a:pt x="622" y="215"/>
                  </a:lnTo>
                  <a:lnTo>
                    <a:pt x="620" y="215"/>
                  </a:lnTo>
                  <a:lnTo>
                    <a:pt x="620" y="214"/>
                  </a:lnTo>
                  <a:lnTo>
                    <a:pt x="618" y="212"/>
                  </a:lnTo>
                  <a:lnTo>
                    <a:pt x="618" y="210"/>
                  </a:lnTo>
                  <a:lnTo>
                    <a:pt x="618" y="206"/>
                  </a:lnTo>
                  <a:lnTo>
                    <a:pt x="620" y="206"/>
                  </a:lnTo>
                  <a:lnTo>
                    <a:pt x="622" y="206"/>
                  </a:lnTo>
                  <a:lnTo>
                    <a:pt x="624" y="204"/>
                  </a:lnTo>
                  <a:lnTo>
                    <a:pt x="626" y="204"/>
                  </a:lnTo>
                  <a:lnTo>
                    <a:pt x="630" y="204"/>
                  </a:lnTo>
                  <a:lnTo>
                    <a:pt x="635" y="204"/>
                  </a:lnTo>
                  <a:lnTo>
                    <a:pt x="637" y="204"/>
                  </a:lnTo>
                  <a:lnTo>
                    <a:pt x="639" y="204"/>
                  </a:lnTo>
                  <a:lnTo>
                    <a:pt x="641" y="202"/>
                  </a:lnTo>
                  <a:lnTo>
                    <a:pt x="643" y="200"/>
                  </a:lnTo>
                  <a:lnTo>
                    <a:pt x="645" y="200"/>
                  </a:lnTo>
                  <a:lnTo>
                    <a:pt x="651" y="200"/>
                  </a:lnTo>
                  <a:lnTo>
                    <a:pt x="651" y="198"/>
                  </a:lnTo>
                  <a:lnTo>
                    <a:pt x="651" y="196"/>
                  </a:lnTo>
                  <a:lnTo>
                    <a:pt x="653" y="196"/>
                  </a:lnTo>
                  <a:lnTo>
                    <a:pt x="653" y="198"/>
                  </a:lnTo>
                  <a:lnTo>
                    <a:pt x="655" y="200"/>
                  </a:lnTo>
                  <a:lnTo>
                    <a:pt x="655" y="202"/>
                  </a:lnTo>
                  <a:lnTo>
                    <a:pt x="657" y="202"/>
                  </a:lnTo>
                  <a:lnTo>
                    <a:pt x="657" y="204"/>
                  </a:lnTo>
                  <a:lnTo>
                    <a:pt x="659" y="206"/>
                  </a:lnTo>
                  <a:lnTo>
                    <a:pt x="661" y="206"/>
                  </a:lnTo>
                  <a:lnTo>
                    <a:pt x="662" y="206"/>
                  </a:lnTo>
                  <a:lnTo>
                    <a:pt x="664" y="206"/>
                  </a:lnTo>
                  <a:lnTo>
                    <a:pt x="670" y="206"/>
                  </a:lnTo>
                  <a:lnTo>
                    <a:pt x="670" y="200"/>
                  </a:lnTo>
                  <a:lnTo>
                    <a:pt x="676" y="196"/>
                  </a:lnTo>
                  <a:lnTo>
                    <a:pt x="682" y="186"/>
                  </a:lnTo>
                  <a:lnTo>
                    <a:pt x="686" y="186"/>
                  </a:lnTo>
                  <a:lnTo>
                    <a:pt x="688" y="184"/>
                  </a:lnTo>
                  <a:lnTo>
                    <a:pt x="690" y="184"/>
                  </a:lnTo>
                  <a:lnTo>
                    <a:pt x="693" y="182"/>
                  </a:lnTo>
                  <a:lnTo>
                    <a:pt x="695" y="182"/>
                  </a:lnTo>
                  <a:lnTo>
                    <a:pt x="697" y="181"/>
                  </a:lnTo>
                  <a:lnTo>
                    <a:pt x="699" y="177"/>
                  </a:lnTo>
                  <a:lnTo>
                    <a:pt x="699" y="175"/>
                  </a:lnTo>
                  <a:lnTo>
                    <a:pt x="703" y="173"/>
                  </a:lnTo>
                  <a:lnTo>
                    <a:pt x="705" y="171"/>
                  </a:lnTo>
                  <a:lnTo>
                    <a:pt x="709" y="169"/>
                  </a:lnTo>
                  <a:lnTo>
                    <a:pt x="711" y="169"/>
                  </a:lnTo>
                  <a:lnTo>
                    <a:pt x="715" y="167"/>
                  </a:lnTo>
                  <a:lnTo>
                    <a:pt x="715" y="163"/>
                  </a:lnTo>
                  <a:lnTo>
                    <a:pt x="715" y="161"/>
                  </a:lnTo>
                  <a:lnTo>
                    <a:pt x="715" y="159"/>
                  </a:lnTo>
                  <a:lnTo>
                    <a:pt x="715" y="157"/>
                  </a:lnTo>
                  <a:lnTo>
                    <a:pt x="713" y="155"/>
                  </a:lnTo>
                  <a:lnTo>
                    <a:pt x="713" y="153"/>
                  </a:lnTo>
                  <a:lnTo>
                    <a:pt x="711" y="151"/>
                  </a:lnTo>
                  <a:lnTo>
                    <a:pt x="711" y="148"/>
                  </a:lnTo>
                  <a:lnTo>
                    <a:pt x="713" y="146"/>
                  </a:lnTo>
                  <a:lnTo>
                    <a:pt x="715" y="144"/>
                  </a:lnTo>
                  <a:lnTo>
                    <a:pt x="715" y="142"/>
                  </a:lnTo>
                  <a:lnTo>
                    <a:pt x="715" y="140"/>
                  </a:lnTo>
                  <a:lnTo>
                    <a:pt x="713" y="136"/>
                  </a:lnTo>
                  <a:lnTo>
                    <a:pt x="715" y="136"/>
                  </a:lnTo>
                  <a:lnTo>
                    <a:pt x="717" y="134"/>
                  </a:lnTo>
                  <a:lnTo>
                    <a:pt x="717" y="132"/>
                  </a:lnTo>
                  <a:lnTo>
                    <a:pt x="719" y="132"/>
                  </a:lnTo>
                  <a:lnTo>
                    <a:pt x="721" y="130"/>
                  </a:lnTo>
                  <a:lnTo>
                    <a:pt x="723" y="128"/>
                  </a:lnTo>
                  <a:lnTo>
                    <a:pt x="724" y="128"/>
                  </a:lnTo>
                  <a:lnTo>
                    <a:pt x="724" y="126"/>
                  </a:lnTo>
                  <a:lnTo>
                    <a:pt x="724" y="124"/>
                  </a:lnTo>
                  <a:lnTo>
                    <a:pt x="726" y="124"/>
                  </a:lnTo>
                  <a:lnTo>
                    <a:pt x="726" y="122"/>
                  </a:lnTo>
                  <a:lnTo>
                    <a:pt x="728" y="120"/>
                  </a:lnTo>
                  <a:lnTo>
                    <a:pt x="728" y="119"/>
                  </a:lnTo>
                  <a:lnTo>
                    <a:pt x="728" y="117"/>
                  </a:lnTo>
                  <a:lnTo>
                    <a:pt x="728" y="115"/>
                  </a:lnTo>
                  <a:lnTo>
                    <a:pt x="728" y="113"/>
                  </a:lnTo>
                  <a:lnTo>
                    <a:pt x="726" y="113"/>
                  </a:lnTo>
                  <a:lnTo>
                    <a:pt x="724" y="113"/>
                  </a:lnTo>
                  <a:lnTo>
                    <a:pt x="723" y="115"/>
                  </a:lnTo>
                  <a:lnTo>
                    <a:pt x="721" y="115"/>
                  </a:lnTo>
                  <a:lnTo>
                    <a:pt x="719" y="115"/>
                  </a:lnTo>
                  <a:lnTo>
                    <a:pt x="719" y="113"/>
                  </a:lnTo>
                  <a:lnTo>
                    <a:pt x="719" y="111"/>
                  </a:lnTo>
                  <a:lnTo>
                    <a:pt x="719" y="109"/>
                  </a:lnTo>
                  <a:lnTo>
                    <a:pt x="719" y="107"/>
                  </a:lnTo>
                  <a:lnTo>
                    <a:pt x="721" y="107"/>
                  </a:lnTo>
                  <a:lnTo>
                    <a:pt x="723" y="105"/>
                  </a:lnTo>
                  <a:lnTo>
                    <a:pt x="724" y="103"/>
                  </a:lnTo>
                  <a:lnTo>
                    <a:pt x="726" y="103"/>
                  </a:lnTo>
                  <a:lnTo>
                    <a:pt x="728" y="101"/>
                  </a:lnTo>
                  <a:lnTo>
                    <a:pt x="730" y="99"/>
                  </a:lnTo>
                  <a:lnTo>
                    <a:pt x="732" y="99"/>
                  </a:lnTo>
                  <a:lnTo>
                    <a:pt x="732" y="97"/>
                  </a:lnTo>
                  <a:lnTo>
                    <a:pt x="730" y="95"/>
                  </a:lnTo>
                  <a:lnTo>
                    <a:pt x="730" y="93"/>
                  </a:lnTo>
                  <a:lnTo>
                    <a:pt x="728" y="91"/>
                  </a:lnTo>
                  <a:lnTo>
                    <a:pt x="726" y="91"/>
                  </a:lnTo>
                  <a:lnTo>
                    <a:pt x="724" y="91"/>
                  </a:lnTo>
                  <a:lnTo>
                    <a:pt x="723" y="91"/>
                  </a:lnTo>
                  <a:lnTo>
                    <a:pt x="721" y="91"/>
                  </a:lnTo>
                  <a:lnTo>
                    <a:pt x="721" y="89"/>
                  </a:lnTo>
                  <a:lnTo>
                    <a:pt x="719" y="89"/>
                  </a:lnTo>
                  <a:lnTo>
                    <a:pt x="717" y="88"/>
                  </a:lnTo>
                  <a:lnTo>
                    <a:pt x="717" y="86"/>
                  </a:lnTo>
                  <a:lnTo>
                    <a:pt x="715" y="86"/>
                  </a:lnTo>
                  <a:lnTo>
                    <a:pt x="717" y="84"/>
                  </a:lnTo>
                  <a:lnTo>
                    <a:pt x="717" y="82"/>
                  </a:lnTo>
                  <a:lnTo>
                    <a:pt x="717" y="80"/>
                  </a:lnTo>
                  <a:lnTo>
                    <a:pt x="719" y="80"/>
                  </a:lnTo>
                  <a:lnTo>
                    <a:pt x="721" y="78"/>
                  </a:lnTo>
                  <a:lnTo>
                    <a:pt x="721" y="76"/>
                  </a:lnTo>
                  <a:lnTo>
                    <a:pt x="721" y="74"/>
                  </a:lnTo>
                  <a:lnTo>
                    <a:pt x="721" y="72"/>
                  </a:lnTo>
                  <a:lnTo>
                    <a:pt x="719" y="72"/>
                  </a:lnTo>
                  <a:lnTo>
                    <a:pt x="721" y="68"/>
                  </a:lnTo>
                  <a:lnTo>
                    <a:pt x="721" y="64"/>
                  </a:lnTo>
                  <a:lnTo>
                    <a:pt x="717" y="62"/>
                  </a:lnTo>
                  <a:lnTo>
                    <a:pt x="717" y="60"/>
                  </a:lnTo>
                  <a:lnTo>
                    <a:pt x="717" y="58"/>
                  </a:lnTo>
                  <a:lnTo>
                    <a:pt x="717" y="57"/>
                  </a:lnTo>
                  <a:lnTo>
                    <a:pt x="715" y="55"/>
                  </a:lnTo>
                  <a:lnTo>
                    <a:pt x="715" y="53"/>
                  </a:lnTo>
                  <a:lnTo>
                    <a:pt x="717" y="53"/>
                  </a:lnTo>
                  <a:lnTo>
                    <a:pt x="719" y="53"/>
                  </a:lnTo>
                  <a:lnTo>
                    <a:pt x="721" y="53"/>
                  </a:lnTo>
                  <a:lnTo>
                    <a:pt x="723" y="53"/>
                  </a:lnTo>
                  <a:lnTo>
                    <a:pt x="724" y="53"/>
                  </a:lnTo>
                  <a:lnTo>
                    <a:pt x="726" y="51"/>
                  </a:lnTo>
                  <a:lnTo>
                    <a:pt x="726" y="53"/>
                  </a:lnTo>
                  <a:lnTo>
                    <a:pt x="728" y="53"/>
                  </a:lnTo>
                  <a:lnTo>
                    <a:pt x="730" y="53"/>
                  </a:lnTo>
                  <a:lnTo>
                    <a:pt x="732" y="53"/>
                  </a:lnTo>
                  <a:lnTo>
                    <a:pt x="734" y="51"/>
                  </a:lnTo>
                  <a:lnTo>
                    <a:pt x="734" y="49"/>
                  </a:lnTo>
                  <a:lnTo>
                    <a:pt x="734" y="47"/>
                  </a:lnTo>
                  <a:lnTo>
                    <a:pt x="736" y="45"/>
                  </a:lnTo>
                  <a:lnTo>
                    <a:pt x="738" y="43"/>
                  </a:lnTo>
                  <a:lnTo>
                    <a:pt x="736" y="43"/>
                  </a:lnTo>
                  <a:lnTo>
                    <a:pt x="732" y="43"/>
                  </a:lnTo>
                  <a:lnTo>
                    <a:pt x="732" y="41"/>
                  </a:lnTo>
                  <a:lnTo>
                    <a:pt x="730" y="41"/>
                  </a:lnTo>
                  <a:lnTo>
                    <a:pt x="728" y="41"/>
                  </a:lnTo>
                  <a:lnTo>
                    <a:pt x="728" y="39"/>
                  </a:lnTo>
                  <a:lnTo>
                    <a:pt x="726" y="39"/>
                  </a:lnTo>
                  <a:lnTo>
                    <a:pt x="726" y="37"/>
                  </a:lnTo>
                  <a:lnTo>
                    <a:pt x="724" y="37"/>
                  </a:lnTo>
                  <a:lnTo>
                    <a:pt x="723" y="37"/>
                  </a:lnTo>
                  <a:lnTo>
                    <a:pt x="723" y="35"/>
                  </a:lnTo>
                  <a:lnTo>
                    <a:pt x="721" y="35"/>
                  </a:lnTo>
                  <a:lnTo>
                    <a:pt x="719" y="35"/>
                  </a:lnTo>
                  <a:lnTo>
                    <a:pt x="719" y="33"/>
                  </a:lnTo>
                  <a:lnTo>
                    <a:pt x="719" y="31"/>
                  </a:lnTo>
                  <a:lnTo>
                    <a:pt x="721" y="29"/>
                  </a:lnTo>
                  <a:lnTo>
                    <a:pt x="721" y="27"/>
                  </a:lnTo>
                  <a:lnTo>
                    <a:pt x="721" y="26"/>
                  </a:lnTo>
                  <a:lnTo>
                    <a:pt x="721" y="24"/>
                  </a:lnTo>
                  <a:lnTo>
                    <a:pt x="723" y="22"/>
                  </a:lnTo>
                  <a:lnTo>
                    <a:pt x="723" y="20"/>
                  </a:lnTo>
                  <a:lnTo>
                    <a:pt x="723" y="18"/>
                  </a:lnTo>
                  <a:lnTo>
                    <a:pt x="724" y="18"/>
                  </a:lnTo>
                  <a:lnTo>
                    <a:pt x="728" y="18"/>
                  </a:lnTo>
                  <a:lnTo>
                    <a:pt x="736" y="18"/>
                  </a:lnTo>
                  <a:lnTo>
                    <a:pt x="738" y="18"/>
                  </a:lnTo>
                  <a:lnTo>
                    <a:pt x="738" y="20"/>
                  </a:lnTo>
                  <a:lnTo>
                    <a:pt x="740" y="20"/>
                  </a:lnTo>
                  <a:lnTo>
                    <a:pt x="740" y="22"/>
                  </a:lnTo>
                  <a:lnTo>
                    <a:pt x="740" y="24"/>
                  </a:lnTo>
                  <a:lnTo>
                    <a:pt x="742" y="24"/>
                  </a:lnTo>
                  <a:lnTo>
                    <a:pt x="744" y="22"/>
                  </a:lnTo>
                  <a:lnTo>
                    <a:pt x="744" y="20"/>
                  </a:lnTo>
                  <a:lnTo>
                    <a:pt x="748" y="22"/>
                  </a:lnTo>
                  <a:lnTo>
                    <a:pt x="750" y="22"/>
                  </a:lnTo>
                  <a:lnTo>
                    <a:pt x="752" y="24"/>
                  </a:lnTo>
                  <a:lnTo>
                    <a:pt x="754" y="24"/>
                  </a:lnTo>
                  <a:lnTo>
                    <a:pt x="755" y="27"/>
                  </a:lnTo>
                  <a:lnTo>
                    <a:pt x="757" y="27"/>
                  </a:lnTo>
                  <a:lnTo>
                    <a:pt x="759" y="27"/>
                  </a:lnTo>
                  <a:lnTo>
                    <a:pt x="761" y="27"/>
                  </a:lnTo>
                  <a:lnTo>
                    <a:pt x="763" y="27"/>
                  </a:lnTo>
                  <a:lnTo>
                    <a:pt x="765" y="29"/>
                  </a:lnTo>
                  <a:lnTo>
                    <a:pt x="767" y="31"/>
                  </a:lnTo>
                  <a:lnTo>
                    <a:pt x="767" y="33"/>
                  </a:lnTo>
                  <a:lnTo>
                    <a:pt x="769" y="37"/>
                  </a:lnTo>
                  <a:lnTo>
                    <a:pt x="771" y="39"/>
                  </a:lnTo>
                  <a:lnTo>
                    <a:pt x="773" y="41"/>
                  </a:lnTo>
                  <a:lnTo>
                    <a:pt x="775" y="43"/>
                  </a:lnTo>
                  <a:lnTo>
                    <a:pt x="777" y="43"/>
                  </a:lnTo>
                  <a:lnTo>
                    <a:pt x="779" y="45"/>
                  </a:lnTo>
                  <a:lnTo>
                    <a:pt x="783" y="45"/>
                  </a:lnTo>
                  <a:lnTo>
                    <a:pt x="787" y="45"/>
                  </a:lnTo>
                  <a:lnTo>
                    <a:pt x="788" y="45"/>
                  </a:lnTo>
                  <a:lnTo>
                    <a:pt x="792" y="45"/>
                  </a:lnTo>
                  <a:lnTo>
                    <a:pt x="796" y="47"/>
                  </a:lnTo>
                  <a:lnTo>
                    <a:pt x="800" y="47"/>
                  </a:lnTo>
                  <a:lnTo>
                    <a:pt x="804" y="49"/>
                  </a:lnTo>
                  <a:lnTo>
                    <a:pt x="808" y="51"/>
                  </a:lnTo>
                  <a:lnTo>
                    <a:pt x="812" y="51"/>
                  </a:lnTo>
                  <a:lnTo>
                    <a:pt x="816" y="51"/>
                  </a:lnTo>
                  <a:lnTo>
                    <a:pt x="818" y="51"/>
                  </a:lnTo>
                  <a:lnTo>
                    <a:pt x="819" y="51"/>
                  </a:lnTo>
                  <a:lnTo>
                    <a:pt x="821" y="51"/>
                  </a:lnTo>
                  <a:lnTo>
                    <a:pt x="823" y="51"/>
                  </a:lnTo>
                  <a:lnTo>
                    <a:pt x="823" y="53"/>
                  </a:lnTo>
                  <a:lnTo>
                    <a:pt x="825" y="53"/>
                  </a:lnTo>
                  <a:lnTo>
                    <a:pt x="825" y="51"/>
                  </a:lnTo>
                  <a:lnTo>
                    <a:pt x="825" y="49"/>
                  </a:lnTo>
                  <a:lnTo>
                    <a:pt x="823" y="47"/>
                  </a:lnTo>
                  <a:lnTo>
                    <a:pt x="821" y="45"/>
                  </a:lnTo>
                  <a:lnTo>
                    <a:pt x="821" y="43"/>
                  </a:lnTo>
                  <a:lnTo>
                    <a:pt x="823" y="35"/>
                  </a:lnTo>
                  <a:lnTo>
                    <a:pt x="823" y="29"/>
                  </a:lnTo>
                  <a:lnTo>
                    <a:pt x="823" y="27"/>
                  </a:lnTo>
                  <a:lnTo>
                    <a:pt x="825" y="27"/>
                  </a:lnTo>
                  <a:lnTo>
                    <a:pt x="827" y="27"/>
                  </a:lnTo>
                  <a:lnTo>
                    <a:pt x="829" y="27"/>
                  </a:lnTo>
                  <a:lnTo>
                    <a:pt x="829" y="24"/>
                  </a:lnTo>
                  <a:lnTo>
                    <a:pt x="827" y="22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31" y="12"/>
                  </a:lnTo>
                  <a:lnTo>
                    <a:pt x="833" y="12"/>
                  </a:lnTo>
                  <a:lnTo>
                    <a:pt x="841" y="14"/>
                  </a:lnTo>
                  <a:lnTo>
                    <a:pt x="843" y="16"/>
                  </a:lnTo>
                  <a:lnTo>
                    <a:pt x="845" y="16"/>
                  </a:lnTo>
                  <a:lnTo>
                    <a:pt x="847" y="16"/>
                  </a:lnTo>
                  <a:lnTo>
                    <a:pt x="849" y="18"/>
                  </a:lnTo>
                  <a:lnTo>
                    <a:pt x="849" y="20"/>
                  </a:lnTo>
                  <a:lnTo>
                    <a:pt x="850" y="20"/>
                  </a:lnTo>
                  <a:lnTo>
                    <a:pt x="852" y="22"/>
                  </a:lnTo>
                  <a:lnTo>
                    <a:pt x="854" y="22"/>
                  </a:lnTo>
                  <a:lnTo>
                    <a:pt x="856" y="22"/>
                  </a:lnTo>
                  <a:lnTo>
                    <a:pt x="858" y="22"/>
                  </a:lnTo>
                  <a:lnTo>
                    <a:pt x="860" y="24"/>
                  </a:lnTo>
                  <a:lnTo>
                    <a:pt x="862" y="24"/>
                  </a:lnTo>
                  <a:lnTo>
                    <a:pt x="864" y="24"/>
                  </a:lnTo>
                  <a:lnTo>
                    <a:pt x="866" y="22"/>
                  </a:lnTo>
                  <a:lnTo>
                    <a:pt x="868" y="20"/>
                  </a:lnTo>
                  <a:lnTo>
                    <a:pt x="868" y="18"/>
                  </a:lnTo>
                  <a:lnTo>
                    <a:pt x="870" y="18"/>
                  </a:lnTo>
                  <a:lnTo>
                    <a:pt x="872" y="16"/>
                  </a:lnTo>
                  <a:lnTo>
                    <a:pt x="872" y="14"/>
                  </a:lnTo>
                  <a:lnTo>
                    <a:pt x="872" y="12"/>
                  </a:lnTo>
                  <a:lnTo>
                    <a:pt x="872" y="8"/>
                  </a:lnTo>
                  <a:lnTo>
                    <a:pt x="870" y="2"/>
                  </a:lnTo>
                  <a:lnTo>
                    <a:pt x="870" y="0"/>
                  </a:lnTo>
                  <a:lnTo>
                    <a:pt x="872" y="0"/>
                  </a:lnTo>
                  <a:lnTo>
                    <a:pt x="876" y="0"/>
                  </a:lnTo>
                  <a:lnTo>
                    <a:pt x="878" y="0"/>
                  </a:lnTo>
                  <a:lnTo>
                    <a:pt x="880" y="0"/>
                  </a:lnTo>
                  <a:lnTo>
                    <a:pt x="881" y="0"/>
                  </a:lnTo>
                  <a:lnTo>
                    <a:pt x="883" y="2"/>
                  </a:lnTo>
                  <a:lnTo>
                    <a:pt x="885" y="4"/>
                  </a:lnTo>
                  <a:lnTo>
                    <a:pt x="887" y="4"/>
                  </a:lnTo>
                  <a:lnTo>
                    <a:pt x="889" y="6"/>
                  </a:lnTo>
                  <a:lnTo>
                    <a:pt x="893" y="8"/>
                  </a:lnTo>
                  <a:lnTo>
                    <a:pt x="895" y="8"/>
                  </a:lnTo>
                  <a:lnTo>
                    <a:pt x="897" y="10"/>
                  </a:lnTo>
                  <a:lnTo>
                    <a:pt x="901" y="10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996" y="2500"/>
              <a:ext cx="1432" cy="404"/>
            </a:xfrm>
            <a:custGeom>
              <a:avLst/>
              <a:gdLst>
                <a:gd name="T0" fmla="*/ 10 w 1432"/>
                <a:gd name="T1" fmla="*/ 26 h 404"/>
                <a:gd name="T2" fmla="*/ 16 w 1432"/>
                <a:gd name="T3" fmla="*/ 64 h 404"/>
                <a:gd name="T4" fmla="*/ 31 w 1432"/>
                <a:gd name="T5" fmla="*/ 107 h 404"/>
                <a:gd name="T6" fmla="*/ 58 w 1432"/>
                <a:gd name="T7" fmla="*/ 128 h 404"/>
                <a:gd name="T8" fmla="*/ 85 w 1432"/>
                <a:gd name="T9" fmla="*/ 140 h 404"/>
                <a:gd name="T10" fmla="*/ 103 w 1432"/>
                <a:gd name="T11" fmla="*/ 157 h 404"/>
                <a:gd name="T12" fmla="*/ 130 w 1432"/>
                <a:gd name="T13" fmla="*/ 190 h 404"/>
                <a:gd name="T14" fmla="*/ 134 w 1432"/>
                <a:gd name="T15" fmla="*/ 231 h 404"/>
                <a:gd name="T16" fmla="*/ 173 w 1432"/>
                <a:gd name="T17" fmla="*/ 262 h 404"/>
                <a:gd name="T18" fmla="*/ 178 w 1432"/>
                <a:gd name="T19" fmla="*/ 283 h 404"/>
                <a:gd name="T20" fmla="*/ 169 w 1432"/>
                <a:gd name="T21" fmla="*/ 310 h 404"/>
                <a:gd name="T22" fmla="*/ 196 w 1432"/>
                <a:gd name="T23" fmla="*/ 326 h 404"/>
                <a:gd name="T24" fmla="*/ 229 w 1432"/>
                <a:gd name="T25" fmla="*/ 334 h 404"/>
                <a:gd name="T26" fmla="*/ 266 w 1432"/>
                <a:gd name="T27" fmla="*/ 324 h 404"/>
                <a:gd name="T28" fmla="*/ 283 w 1432"/>
                <a:gd name="T29" fmla="*/ 307 h 404"/>
                <a:gd name="T30" fmla="*/ 268 w 1432"/>
                <a:gd name="T31" fmla="*/ 272 h 404"/>
                <a:gd name="T32" fmla="*/ 264 w 1432"/>
                <a:gd name="T33" fmla="*/ 227 h 404"/>
                <a:gd name="T34" fmla="*/ 275 w 1432"/>
                <a:gd name="T35" fmla="*/ 202 h 404"/>
                <a:gd name="T36" fmla="*/ 301 w 1432"/>
                <a:gd name="T37" fmla="*/ 183 h 404"/>
                <a:gd name="T38" fmla="*/ 324 w 1432"/>
                <a:gd name="T39" fmla="*/ 157 h 404"/>
                <a:gd name="T40" fmla="*/ 339 w 1432"/>
                <a:gd name="T41" fmla="*/ 161 h 404"/>
                <a:gd name="T42" fmla="*/ 355 w 1432"/>
                <a:gd name="T43" fmla="*/ 196 h 404"/>
                <a:gd name="T44" fmla="*/ 349 w 1432"/>
                <a:gd name="T45" fmla="*/ 219 h 404"/>
                <a:gd name="T46" fmla="*/ 355 w 1432"/>
                <a:gd name="T47" fmla="*/ 250 h 404"/>
                <a:gd name="T48" fmla="*/ 365 w 1432"/>
                <a:gd name="T49" fmla="*/ 283 h 404"/>
                <a:gd name="T50" fmla="*/ 411 w 1432"/>
                <a:gd name="T51" fmla="*/ 295 h 404"/>
                <a:gd name="T52" fmla="*/ 450 w 1432"/>
                <a:gd name="T53" fmla="*/ 309 h 404"/>
                <a:gd name="T54" fmla="*/ 483 w 1432"/>
                <a:gd name="T55" fmla="*/ 326 h 404"/>
                <a:gd name="T56" fmla="*/ 520 w 1432"/>
                <a:gd name="T57" fmla="*/ 328 h 404"/>
                <a:gd name="T58" fmla="*/ 539 w 1432"/>
                <a:gd name="T59" fmla="*/ 303 h 404"/>
                <a:gd name="T60" fmla="*/ 560 w 1432"/>
                <a:gd name="T61" fmla="*/ 289 h 404"/>
                <a:gd name="T62" fmla="*/ 570 w 1432"/>
                <a:gd name="T63" fmla="*/ 252 h 404"/>
                <a:gd name="T64" fmla="*/ 591 w 1432"/>
                <a:gd name="T65" fmla="*/ 225 h 404"/>
                <a:gd name="T66" fmla="*/ 593 w 1432"/>
                <a:gd name="T67" fmla="*/ 196 h 404"/>
                <a:gd name="T68" fmla="*/ 622 w 1432"/>
                <a:gd name="T69" fmla="*/ 206 h 404"/>
                <a:gd name="T70" fmla="*/ 661 w 1432"/>
                <a:gd name="T71" fmla="*/ 204 h 404"/>
                <a:gd name="T72" fmla="*/ 717 w 1432"/>
                <a:gd name="T73" fmla="*/ 196 h 404"/>
                <a:gd name="T74" fmla="*/ 727 w 1432"/>
                <a:gd name="T75" fmla="*/ 221 h 404"/>
                <a:gd name="T76" fmla="*/ 744 w 1432"/>
                <a:gd name="T77" fmla="*/ 248 h 404"/>
                <a:gd name="T78" fmla="*/ 789 w 1432"/>
                <a:gd name="T79" fmla="*/ 258 h 404"/>
                <a:gd name="T80" fmla="*/ 810 w 1432"/>
                <a:gd name="T81" fmla="*/ 256 h 404"/>
                <a:gd name="T82" fmla="*/ 841 w 1432"/>
                <a:gd name="T83" fmla="*/ 276 h 404"/>
                <a:gd name="T84" fmla="*/ 865 w 1432"/>
                <a:gd name="T85" fmla="*/ 299 h 404"/>
                <a:gd name="T86" fmla="*/ 917 w 1432"/>
                <a:gd name="T87" fmla="*/ 303 h 404"/>
                <a:gd name="T88" fmla="*/ 950 w 1432"/>
                <a:gd name="T89" fmla="*/ 324 h 404"/>
                <a:gd name="T90" fmla="*/ 975 w 1432"/>
                <a:gd name="T91" fmla="*/ 355 h 404"/>
                <a:gd name="T92" fmla="*/ 1004 w 1432"/>
                <a:gd name="T93" fmla="*/ 384 h 404"/>
                <a:gd name="T94" fmla="*/ 1056 w 1432"/>
                <a:gd name="T95" fmla="*/ 392 h 404"/>
                <a:gd name="T96" fmla="*/ 1093 w 1432"/>
                <a:gd name="T97" fmla="*/ 374 h 404"/>
                <a:gd name="T98" fmla="*/ 1126 w 1432"/>
                <a:gd name="T99" fmla="*/ 388 h 404"/>
                <a:gd name="T100" fmla="*/ 1165 w 1432"/>
                <a:gd name="T101" fmla="*/ 374 h 404"/>
                <a:gd name="T102" fmla="*/ 1196 w 1432"/>
                <a:gd name="T103" fmla="*/ 367 h 404"/>
                <a:gd name="T104" fmla="*/ 1186 w 1432"/>
                <a:gd name="T105" fmla="*/ 384 h 404"/>
                <a:gd name="T106" fmla="*/ 1235 w 1432"/>
                <a:gd name="T107" fmla="*/ 380 h 404"/>
                <a:gd name="T108" fmla="*/ 1271 w 1432"/>
                <a:gd name="T109" fmla="*/ 376 h 404"/>
                <a:gd name="T110" fmla="*/ 1306 w 1432"/>
                <a:gd name="T111" fmla="*/ 369 h 404"/>
                <a:gd name="T112" fmla="*/ 1330 w 1432"/>
                <a:gd name="T113" fmla="*/ 398 h 404"/>
                <a:gd name="T114" fmla="*/ 1366 w 1432"/>
                <a:gd name="T115" fmla="*/ 388 h 404"/>
                <a:gd name="T116" fmla="*/ 1384 w 1432"/>
                <a:gd name="T117" fmla="*/ 400 h 404"/>
                <a:gd name="T118" fmla="*/ 1425 w 1432"/>
                <a:gd name="T119" fmla="*/ 38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32" h="404">
                  <a:moveTo>
                    <a:pt x="0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4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0" y="26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4" y="31"/>
                  </a:lnTo>
                  <a:lnTo>
                    <a:pt x="14" y="33"/>
                  </a:lnTo>
                  <a:lnTo>
                    <a:pt x="10" y="39"/>
                  </a:lnTo>
                  <a:lnTo>
                    <a:pt x="16" y="41"/>
                  </a:lnTo>
                  <a:lnTo>
                    <a:pt x="18" y="41"/>
                  </a:lnTo>
                  <a:lnTo>
                    <a:pt x="18" y="43"/>
                  </a:lnTo>
                  <a:lnTo>
                    <a:pt x="18" y="47"/>
                  </a:lnTo>
                  <a:lnTo>
                    <a:pt x="18" y="49"/>
                  </a:lnTo>
                  <a:lnTo>
                    <a:pt x="18" y="53"/>
                  </a:lnTo>
                  <a:lnTo>
                    <a:pt x="18" y="55"/>
                  </a:lnTo>
                  <a:lnTo>
                    <a:pt x="16" y="57"/>
                  </a:lnTo>
                  <a:lnTo>
                    <a:pt x="16" y="59"/>
                  </a:lnTo>
                  <a:lnTo>
                    <a:pt x="18" y="59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18" y="66"/>
                  </a:lnTo>
                  <a:lnTo>
                    <a:pt x="18" y="68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20" y="74"/>
                  </a:lnTo>
                  <a:lnTo>
                    <a:pt x="22" y="76"/>
                  </a:lnTo>
                  <a:lnTo>
                    <a:pt x="22" y="80"/>
                  </a:lnTo>
                  <a:lnTo>
                    <a:pt x="22" y="82"/>
                  </a:lnTo>
                  <a:lnTo>
                    <a:pt x="22" y="90"/>
                  </a:lnTo>
                  <a:lnTo>
                    <a:pt x="23" y="91"/>
                  </a:lnTo>
                  <a:lnTo>
                    <a:pt x="25" y="91"/>
                  </a:lnTo>
                  <a:lnTo>
                    <a:pt x="25" y="93"/>
                  </a:lnTo>
                  <a:lnTo>
                    <a:pt x="25" y="97"/>
                  </a:lnTo>
                  <a:lnTo>
                    <a:pt x="27" y="103"/>
                  </a:lnTo>
                  <a:lnTo>
                    <a:pt x="29" y="103"/>
                  </a:lnTo>
                  <a:lnTo>
                    <a:pt x="31" y="105"/>
                  </a:lnTo>
                  <a:lnTo>
                    <a:pt x="31" y="107"/>
                  </a:lnTo>
                  <a:lnTo>
                    <a:pt x="31" y="109"/>
                  </a:lnTo>
                  <a:lnTo>
                    <a:pt x="33" y="109"/>
                  </a:lnTo>
                  <a:lnTo>
                    <a:pt x="35" y="109"/>
                  </a:lnTo>
                  <a:lnTo>
                    <a:pt x="39" y="113"/>
                  </a:lnTo>
                  <a:lnTo>
                    <a:pt x="41" y="115"/>
                  </a:lnTo>
                  <a:lnTo>
                    <a:pt x="43" y="115"/>
                  </a:lnTo>
                  <a:lnTo>
                    <a:pt x="45" y="117"/>
                  </a:lnTo>
                  <a:lnTo>
                    <a:pt x="45" y="119"/>
                  </a:lnTo>
                  <a:lnTo>
                    <a:pt x="43" y="121"/>
                  </a:lnTo>
                  <a:lnTo>
                    <a:pt x="45" y="121"/>
                  </a:lnTo>
                  <a:lnTo>
                    <a:pt x="45" y="122"/>
                  </a:lnTo>
                  <a:lnTo>
                    <a:pt x="47" y="122"/>
                  </a:lnTo>
                  <a:lnTo>
                    <a:pt x="49" y="122"/>
                  </a:lnTo>
                  <a:lnTo>
                    <a:pt x="49" y="124"/>
                  </a:lnTo>
                  <a:lnTo>
                    <a:pt x="51" y="124"/>
                  </a:lnTo>
                  <a:lnTo>
                    <a:pt x="56" y="126"/>
                  </a:lnTo>
                  <a:lnTo>
                    <a:pt x="58" y="128"/>
                  </a:lnTo>
                  <a:lnTo>
                    <a:pt x="60" y="130"/>
                  </a:lnTo>
                  <a:lnTo>
                    <a:pt x="62" y="130"/>
                  </a:lnTo>
                  <a:lnTo>
                    <a:pt x="64" y="130"/>
                  </a:lnTo>
                  <a:lnTo>
                    <a:pt x="66" y="130"/>
                  </a:lnTo>
                  <a:lnTo>
                    <a:pt x="68" y="130"/>
                  </a:lnTo>
                  <a:lnTo>
                    <a:pt x="70" y="128"/>
                  </a:lnTo>
                  <a:lnTo>
                    <a:pt x="72" y="126"/>
                  </a:lnTo>
                  <a:lnTo>
                    <a:pt x="74" y="126"/>
                  </a:lnTo>
                  <a:lnTo>
                    <a:pt x="74" y="130"/>
                  </a:lnTo>
                  <a:lnTo>
                    <a:pt x="74" y="132"/>
                  </a:lnTo>
                  <a:lnTo>
                    <a:pt x="74" y="134"/>
                  </a:lnTo>
                  <a:lnTo>
                    <a:pt x="76" y="134"/>
                  </a:lnTo>
                  <a:lnTo>
                    <a:pt x="78" y="136"/>
                  </a:lnTo>
                  <a:lnTo>
                    <a:pt x="80" y="138"/>
                  </a:lnTo>
                  <a:lnTo>
                    <a:pt x="82" y="140"/>
                  </a:lnTo>
                  <a:lnTo>
                    <a:pt x="84" y="140"/>
                  </a:lnTo>
                  <a:lnTo>
                    <a:pt x="85" y="140"/>
                  </a:lnTo>
                  <a:lnTo>
                    <a:pt x="87" y="140"/>
                  </a:lnTo>
                  <a:lnTo>
                    <a:pt x="89" y="140"/>
                  </a:lnTo>
                  <a:lnTo>
                    <a:pt x="91" y="140"/>
                  </a:lnTo>
                  <a:lnTo>
                    <a:pt x="93" y="140"/>
                  </a:lnTo>
                  <a:lnTo>
                    <a:pt x="95" y="140"/>
                  </a:lnTo>
                  <a:lnTo>
                    <a:pt x="97" y="140"/>
                  </a:lnTo>
                  <a:lnTo>
                    <a:pt x="97" y="144"/>
                  </a:lnTo>
                  <a:lnTo>
                    <a:pt x="97" y="146"/>
                  </a:lnTo>
                  <a:lnTo>
                    <a:pt x="97" y="148"/>
                  </a:lnTo>
                  <a:lnTo>
                    <a:pt x="97" y="150"/>
                  </a:lnTo>
                  <a:lnTo>
                    <a:pt x="97" y="152"/>
                  </a:lnTo>
                  <a:lnTo>
                    <a:pt x="99" y="152"/>
                  </a:lnTo>
                  <a:lnTo>
                    <a:pt x="99" y="153"/>
                  </a:lnTo>
                  <a:lnTo>
                    <a:pt x="101" y="153"/>
                  </a:lnTo>
                  <a:lnTo>
                    <a:pt x="101" y="155"/>
                  </a:lnTo>
                  <a:lnTo>
                    <a:pt x="103" y="155"/>
                  </a:lnTo>
                  <a:lnTo>
                    <a:pt x="103" y="157"/>
                  </a:lnTo>
                  <a:lnTo>
                    <a:pt x="103" y="159"/>
                  </a:lnTo>
                  <a:lnTo>
                    <a:pt x="105" y="163"/>
                  </a:lnTo>
                  <a:lnTo>
                    <a:pt x="107" y="163"/>
                  </a:lnTo>
                  <a:lnTo>
                    <a:pt x="109" y="165"/>
                  </a:lnTo>
                  <a:lnTo>
                    <a:pt x="111" y="165"/>
                  </a:lnTo>
                  <a:lnTo>
                    <a:pt x="113" y="167"/>
                  </a:lnTo>
                  <a:lnTo>
                    <a:pt x="111" y="171"/>
                  </a:lnTo>
                  <a:lnTo>
                    <a:pt x="111" y="175"/>
                  </a:lnTo>
                  <a:lnTo>
                    <a:pt x="111" y="177"/>
                  </a:lnTo>
                  <a:lnTo>
                    <a:pt x="111" y="183"/>
                  </a:lnTo>
                  <a:lnTo>
                    <a:pt x="116" y="186"/>
                  </a:lnTo>
                  <a:lnTo>
                    <a:pt x="120" y="186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4" y="188"/>
                  </a:lnTo>
                  <a:lnTo>
                    <a:pt x="126" y="188"/>
                  </a:lnTo>
                  <a:lnTo>
                    <a:pt x="130" y="190"/>
                  </a:lnTo>
                  <a:lnTo>
                    <a:pt x="132" y="198"/>
                  </a:lnTo>
                  <a:lnTo>
                    <a:pt x="130" y="200"/>
                  </a:lnTo>
                  <a:lnTo>
                    <a:pt x="132" y="202"/>
                  </a:lnTo>
                  <a:lnTo>
                    <a:pt x="134" y="204"/>
                  </a:lnTo>
                  <a:lnTo>
                    <a:pt x="132" y="206"/>
                  </a:lnTo>
                  <a:lnTo>
                    <a:pt x="132" y="208"/>
                  </a:lnTo>
                  <a:lnTo>
                    <a:pt x="132" y="214"/>
                  </a:lnTo>
                  <a:lnTo>
                    <a:pt x="128" y="216"/>
                  </a:lnTo>
                  <a:lnTo>
                    <a:pt x="130" y="216"/>
                  </a:lnTo>
                  <a:lnTo>
                    <a:pt x="128" y="217"/>
                  </a:lnTo>
                  <a:lnTo>
                    <a:pt x="128" y="221"/>
                  </a:lnTo>
                  <a:lnTo>
                    <a:pt x="130" y="221"/>
                  </a:lnTo>
                  <a:lnTo>
                    <a:pt x="130" y="223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2" y="231"/>
                  </a:lnTo>
                  <a:lnTo>
                    <a:pt x="134" y="231"/>
                  </a:lnTo>
                  <a:lnTo>
                    <a:pt x="136" y="231"/>
                  </a:lnTo>
                  <a:lnTo>
                    <a:pt x="138" y="233"/>
                  </a:lnTo>
                  <a:lnTo>
                    <a:pt x="140" y="233"/>
                  </a:lnTo>
                  <a:lnTo>
                    <a:pt x="142" y="233"/>
                  </a:lnTo>
                  <a:lnTo>
                    <a:pt x="146" y="239"/>
                  </a:lnTo>
                  <a:lnTo>
                    <a:pt x="149" y="245"/>
                  </a:lnTo>
                  <a:lnTo>
                    <a:pt x="151" y="247"/>
                  </a:lnTo>
                  <a:lnTo>
                    <a:pt x="153" y="248"/>
                  </a:lnTo>
                  <a:lnTo>
                    <a:pt x="155" y="250"/>
                  </a:lnTo>
                  <a:lnTo>
                    <a:pt x="155" y="252"/>
                  </a:lnTo>
                  <a:lnTo>
                    <a:pt x="157" y="252"/>
                  </a:lnTo>
                  <a:lnTo>
                    <a:pt x="159" y="252"/>
                  </a:lnTo>
                  <a:lnTo>
                    <a:pt x="163" y="254"/>
                  </a:lnTo>
                  <a:lnTo>
                    <a:pt x="165" y="256"/>
                  </a:lnTo>
                  <a:lnTo>
                    <a:pt x="167" y="258"/>
                  </a:lnTo>
                  <a:lnTo>
                    <a:pt x="169" y="258"/>
                  </a:lnTo>
                  <a:lnTo>
                    <a:pt x="173" y="262"/>
                  </a:lnTo>
                  <a:lnTo>
                    <a:pt x="175" y="264"/>
                  </a:lnTo>
                  <a:lnTo>
                    <a:pt x="175" y="266"/>
                  </a:lnTo>
                  <a:lnTo>
                    <a:pt x="177" y="268"/>
                  </a:lnTo>
                  <a:lnTo>
                    <a:pt x="178" y="268"/>
                  </a:lnTo>
                  <a:lnTo>
                    <a:pt x="180" y="268"/>
                  </a:lnTo>
                  <a:lnTo>
                    <a:pt x="182" y="268"/>
                  </a:lnTo>
                  <a:lnTo>
                    <a:pt x="182" y="270"/>
                  </a:lnTo>
                  <a:lnTo>
                    <a:pt x="184" y="270"/>
                  </a:lnTo>
                  <a:lnTo>
                    <a:pt x="184" y="272"/>
                  </a:lnTo>
                  <a:lnTo>
                    <a:pt x="184" y="274"/>
                  </a:lnTo>
                  <a:lnTo>
                    <a:pt x="186" y="274"/>
                  </a:lnTo>
                  <a:lnTo>
                    <a:pt x="186" y="276"/>
                  </a:lnTo>
                  <a:lnTo>
                    <a:pt x="184" y="278"/>
                  </a:lnTo>
                  <a:lnTo>
                    <a:pt x="182" y="279"/>
                  </a:lnTo>
                  <a:lnTo>
                    <a:pt x="180" y="281"/>
                  </a:lnTo>
                  <a:lnTo>
                    <a:pt x="178" y="281"/>
                  </a:lnTo>
                  <a:lnTo>
                    <a:pt x="178" y="283"/>
                  </a:lnTo>
                  <a:lnTo>
                    <a:pt x="177" y="285"/>
                  </a:lnTo>
                  <a:lnTo>
                    <a:pt x="175" y="287"/>
                  </a:lnTo>
                  <a:lnTo>
                    <a:pt x="175" y="289"/>
                  </a:lnTo>
                  <a:lnTo>
                    <a:pt x="173" y="289"/>
                  </a:lnTo>
                  <a:lnTo>
                    <a:pt x="173" y="291"/>
                  </a:lnTo>
                  <a:lnTo>
                    <a:pt x="173" y="293"/>
                  </a:lnTo>
                  <a:lnTo>
                    <a:pt x="173" y="295"/>
                  </a:lnTo>
                  <a:lnTo>
                    <a:pt x="171" y="297"/>
                  </a:lnTo>
                  <a:lnTo>
                    <a:pt x="169" y="299"/>
                  </a:lnTo>
                  <a:lnTo>
                    <a:pt x="169" y="301"/>
                  </a:lnTo>
                  <a:lnTo>
                    <a:pt x="167" y="303"/>
                  </a:lnTo>
                  <a:lnTo>
                    <a:pt x="167" y="307"/>
                  </a:lnTo>
                  <a:lnTo>
                    <a:pt x="165" y="307"/>
                  </a:lnTo>
                  <a:lnTo>
                    <a:pt x="165" y="309"/>
                  </a:lnTo>
                  <a:lnTo>
                    <a:pt x="165" y="310"/>
                  </a:lnTo>
                  <a:lnTo>
                    <a:pt x="167" y="310"/>
                  </a:lnTo>
                  <a:lnTo>
                    <a:pt x="169" y="310"/>
                  </a:lnTo>
                  <a:lnTo>
                    <a:pt x="171" y="312"/>
                  </a:lnTo>
                  <a:lnTo>
                    <a:pt x="173" y="312"/>
                  </a:lnTo>
                  <a:lnTo>
                    <a:pt x="175" y="314"/>
                  </a:lnTo>
                  <a:lnTo>
                    <a:pt x="177" y="314"/>
                  </a:lnTo>
                  <a:lnTo>
                    <a:pt x="178" y="314"/>
                  </a:lnTo>
                  <a:lnTo>
                    <a:pt x="180" y="316"/>
                  </a:lnTo>
                  <a:lnTo>
                    <a:pt x="182" y="318"/>
                  </a:lnTo>
                  <a:lnTo>
                    <a:pt x="182" y="320"/>
                  </a:lnTo>
                  <a:lnTo>
                    <a:pt x="184" y="320"/>
                  </a:lnTo>
                  <a:lnTo>
                    <a:pt x="186" y="320"/>
                  </a:lnTo>
                  <a:lnTo>
                    <a:pt x="186" y="322"/>
                  </a:lnTo>
                  <a:lnTo>
                    <a:pt x="188" y="322"/>
                  </a:lnTo>
                  <a:lnTo>
                    <a:pt x="190" y="324"/>
                  </a:lnTo>
                  <a:lnTo>
                    <a:pt x="192" y="324"/>
                  </a:lnTo>
                  <a:lnTo>
                    <a:pt x="192" y="326"/>
                  </a:lnTo>
                  <a:lnTo>
                    <a:pt x="194" y="326"/>
                  </a:lnTo>
                  <a:lnTo>
                    <a:pt x="196" y="326"/>
                  </a:lnTo>
                  <a:lnTo>
                    <a:pt x="198" y="328"/>
                  </a:lnTo>
                  <a:lnTo>
                    <a:pt x="200" y="328"/>
                  </a:lnTo>
                  <a:lnTo>
                    <a:pt x="202" y="330"/>
                  </a:lnTo>
                  <a:lnTo>
                    <a:pt x="204" y="330"/>
                  </a:lnTo>
                  <a:lnTo>
                    <a:pt x="206" y="330"/>
                  </a:lnTo>
                  <a:lnTo>
                    <a:pt x="208" y="328"/>
                  </a:lnTo>
                  <a:lnTo>
                    <a:pt x="210" y="328"/>
                  </a:lnTo>
                  <a:lnTo>
                    <a:pt x="211" y="328"/>
                  </a:lnTo>
                  <a:lnTo>
                    <a:pt x="213" y="330"/>
                  </a:lnTo>
                  <a:lnTo>
                    <a:pt x="215" y="332"/>
                  </a:lnTo>
                  <a:lnTo>
                    <a:pt x="217" y="332"/>
                  </a:lnTo>
                  <a:lnTo>
                    <a:pt x="219" y="332"/>
                  </a:lnTo>
                  <a:lnTo>
                    <a:pt x="221" y="332"/>
                  </a:lnTo>
                  <a:lnTo>
                    <a:pt x="223" y="334"/>
                  </a:lnTo>
                  <a:lnTo>
                    <a:pt x="225" y="334"/>
                  </a:lnTo>
                  <a:lnTo>
                    <a:pt x="227" y="336"/>
                  </a:lnTo>
                  <a:lnTo>
                    <a:pt x="229" y="334"/>
                  </a:lnTo>
                  <a:lnTo>
                    <a:pt x="233" y="334"/>
                  </a:lnTo>
                  <a:lnTo>
                    <a:pt x="235" y="334"/>
                  </a:lnTo>
                  <a:lnTo>
                    <a:pt x="237" y="334"/>
                  </a:lnTo>
                  <a:lnTo>
                    <a:pt x="241" y="334"/>
                  </a:lnTo>
                  <a:lnTo>
                    <a:pt x="241" y="336"/>
                  </a:lnTo>
                  <a:lnTo>
                    <a:pt x="242" y="336"/>
                  </a:lnTo>
                  <a:lnTo>
                    <a:pt x="244" y="338"/>
                  </a:lnTo>
                  <a:lnTo>
                    <a:pt x="246" y="338"/>
                  </a:lnTo>
                  <a:lnTo>
                    <a:pt x="246" y="336"/>
                  </a:lnTo>
                  <a:lnTo>
                    <a:pt x="248" y="336"/>
                  </a:lnTo>
                  <a:lnTo>
                    <a:pt x="250" y="334"/>
                  </a:lnTo>
                  <a:lnTo>
                    <a:pt x="248" y="330"/>
                  </a:lnTo>
                  <a:lnTo>
                    <a:pt x="250" y="330"/>
                  </a:lnTo>
                  <a:lnTo>
                    <a:pt x="254" y="330"/>
                  </a:lnTo>
                  <a:lnTo>
                    <a:pt x="258" y="328"/>
                  </a:lnTo>
                  <a:lnTo>
                    <a:pt x="264" y="326"/>
                  </a:lnTo>
                  <a:lnTo>
                    <a:pt x="266" y="324"/>
                  </a:lnTo>
                  <a:lnTo>
                    <a:pt x="268" y="322"/>
                  </a:lnTo>
                  <a:lnTo>
                    <a:pt x="270" y="322"/>
                  </a:lnTo>
                  <a:lnTo>
                    <a:pt x="272" y="322"/>
                  </a:lnTo>
                  <a:lnTo>
                    <a:pt x="273" y="320"/>
                  </a:lnTo>
                  <a:lnTo>
                    <a:pt x="275" y="320"/>
                  </a:lnTo>
                  <a:lnTo>
                    <a:pt x="277" y="320"/>
                  </a:lnTo>
                  <a:lnTo>
                    <a:pt x="279" y="320"/>
                  </a:lnTo>
                  <a:lnTo>
                    <a:pt x="283" y="320"/>
                  </a:lnTo>
                  <a:lnTo>
                    <a:pt x="285" y="318"/>
                  </a:lnTo>
                  <a:lnTo>
                    <a:pt x="289" y="318"/>
                  </a:lnTo>
                  <a:lnTo>
                    <a:pt x="289" y="316"/>
                  </a:lnTo>
                  <a:lnTo>
                    <a:pt x="289" y="314"/>
                  </a:lnTo>
                  <a:lnTo>
                    <a:pt x="289" y="312"/>
                  </a:lnTo>
                  <a:lnTo>
                    <a:pt x="289" y="309"/>
                  </a:lnTo>
                  <a:lnTo>
                    <a:pt x="287" y="309"/>
                  </a:lnTo>
                  <a:lnTo>
                    <a:pt x="285" y="309"/>
                  </a:lnTo>
                  <a:lnTo>
                    <a:pt x="283" y="307"/>
                  </a:lnTo>
                  <a:lnTo>
                    <a:pt x="281" y="305"/>
                  </a:lnTo>
                  <a:lnTo>
                    <a:pt x="281" y="303"/>
                  </a:lnTo>
                  <a:lnTo>
                    <a:pt x="279" y="303"/>
                  </a:lnTo>
                  <a:lnTo>
                    <a:pt x="279" y="301"/>
                  </a:lnTo>
                  <a:lnTo>
                    <a:pt x="277" y="301"/>
                  </a:lnTo>
                  <a:lnTo>
                    <a:pt x="277" y="299"/>
                  </a:lnTo>
                  <a:lnTo>
                    <a:pt x="277" y="297"/>
                  </a:lnTo>
                  <a:lnTo>
                    <a:pt x="277" y="295"/>
                  </a:lnTo>
                  <a:lnTo>
                    <a:pt x="277" y="293"/>
                  </a:lnTo>
                  <a:lnTo>
                    <a:pt x="277" y="291"/>
                  </a:lnTo>
                  <a:lnTo>
                    <a:pt x="275" y="281"/>
                  </a:lnTo>
                  <a:lnTo>
                    <a:pt x="273" y="279"/>
                  </a:lnTo>
                  <a:lnTo>
                    <a:pt x="273" y="278"/>
                  </a:lnTo>
                  <a:lnTo>
                    <a:pt x="272" y="278"/>
                  </a:lnTo>
                  <a:lnTo>
                    <a:pt x="272" y="276"/>
                  </a:lnTo>
                  <a:lnTo>
                    <a:pt x="270" y="274"/>
                  </a:lnTo>
                  <a:lnTo>
                    <a:pt x="268" y="272"/>
                  </a:lnTo>
                  <a:lnTo>
                    <a:pt x="268" y="270"/>
                  </a:lnTo>
                  <a:lnTo>
                    <a:pt x="266" y="268"/>
                  </a:lnTo>
                  <a:lnTo>
                    <a:pt x="266" y="266"/>
                  </a:lnTo>
                  <a:lnTo>
                    <a:pt x="264" y="264"/>
                  </a:lnTo>
                  <a:lnTo>
                    <a:pt x="262" y="264"/>
                  </a:lnTo>
                  <a:lnTo>
                    <a:pt x="262" y="260"/>
                  </a:lnTo>
                  <a:lnTo>
                    <a:pt x="260" y="260"/>
                  </a:lnTo>
                  <a:lnTo>
                    <a:pt x="258" y="258"/>
                  </a:lnTo>
                  <a:lnTo>
                    <a:pt x="258" y="252"/>
                  </a:lnTo>
                  <a:lnTo>
                    <a:pt x="260" y="250"/>
                  </a:lnTo>
                  <a:lnTo>
                    <a:pt x="264" y="248"/>
                  </a:lnTo>
                  <a:lnTo>
                    <a:pt x="266" y="245"/>
                  </a:lnTo>
                  <a:lnTo>
                    <a:pt x="264" y="241"/>
                  </a:lnTo>
                  <a:lnTo>
                    <a:pt x="264" y="239"/>
                  </a:lnTo>
                  <a:lnTo>
                    <a:pt x="264" y="235"/>
                  </a:lnTo>
                  <a:lnTo>
                    <a:pt x="264" y="233"/>
                  </a:lnTo>
                  <a:lnTo>
                    <a:pt x="264" y="227"/>
                  </a:lnTo>
                  <a:lnTo>
                    <a:pt x="266" y="227"/>
                  </a:lnTo>
                  <a:lnTo>
                    <a:pt x="268" y="225"/>
                  </a:lnTo>
                  <a:lnTo>
                    <a:pt x="266" y="221"/>
                  </a:lnTo>
                  <a:lnTo>
                    <a:pt x="266" y="217"/>
                  </a:lnTo>
                  <a:lnTo>
                    <a:pt x="264" y="217"/>
                  </a:lnTo>
                  <a:lnTo>
                    <a:pt x="262" y="216"/>
                  </a:lnTo>
                  <a:lnTo>
                    <a:pt x="260" y="210"/>
                  </a:lnTo>
                  <a:lnTo>
                    <a:pt x="260" y="208"/>
                  </a:lnTo>
                  <a:lnTo>
                    <a:pt x="260" y="206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4" y="202"/>
                  </a:lnTo>
                  <a:lnTo>
                    <a:pt x="266" y="200"/>
                  </a:lnTo>
                  <a:lnTo>
                    <a:pt x="268" y="200"/>
                  </a:lnTo>
                  <a:lnTo>
                    <a:pt x="270" y="202"/>
                  </a:lnTo>
                  <a:lnTo>
                    <a:pt x="273" y="204"/>
                  </a:lnTo>
                  <a:lnTo>
                    <a:pt x="275" y="202"/>
                  </a:lnTo>
                  <a:lnTo>
                    <a:pt x="277" y="202"/>
                  </a:lnTo>
                  <a:lnTo>
                    <a:pt x="279" y="204"/>
                  </a:lnTo>
                  <a:lnTo>
                    <a:pt x="281" y="204"/>
                  </a:lnTo>
                  <a:lnTo>
                    <a:pt x="283" y="204"/>
                  </a:lnTo>
                  <a:lnTo>
                    <a:pt x="285" y="204"/>
                  </a:lnTo>
                  <a:lnTo>
                    <a:pt x="287" y="204"/>
                  </a:lnTo>
                  <a:lnTo>
                    <a:pt x="289" y="202"/>
                  </a:lnTo>
                  <a:lnTo>
                    <a:pt x="289" y="200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196"/>
                  </a:lnTo>
                  <a:lnTo>
                    <a:pt x="295" y="194"/>
                  </a:lnTo>
                  <a:lnTo>
                    <a:pt x="293" y="194"/>
                  </a:lnTo>
                  <a:lnTo>
                    <a:pt x="295" y="190"/>
                  </a:lnTo>
                  <a:lnTo>
                    <a:pt x="295" y="186"/>
                  </a:lnTo>
                  <a:lnTo>
                    <a:pt x="299" y="185"/>
                  </a:lnTo>
                  <a:lnTo>
                    <a:pt x="301" y="183"/>
                  </a:lnTo>
                  <a:lnTo>
                    <a:pt x="301" y="181"/>
                  </a:lnTo>
                  <a:lnTo>
                    <a:pt x="301" y="179"/>
                  </a:lnTo>
                  <a:lnTo>
                    <a:pt x="303" y="179"/>
                  </a:lnTo>
                  <a:lnTo>
                    <a:pt x="308" y="177"/>
                  </a:lnTo>
                  <a:lnTo>
                    <a:pt x="308" y="175"/>
                  </a:lnTo>
                  <a:lnTo>
                    <a:pt x="310" y="175"/>
                  </a:lnTo>
                  <a:lnTo>
                    <a:pt x="312" y="171"/>
                  </a:lnTo>
                  <a:lnTo>
                    <a:pt x="316" y="171"/>
                  </a:lnTo>
                  <a:lnTo>
                    <a:pt x="320" y="171"/>
                  </a:lnTo>
                  <a:lnTo>
                    <a:pt x="324" y="169"/>
                  </a:lnTo>
                  <a:lnTo>
                    <a:pt x="326" y="169"/>
                  </a:lnTo>
                  <a:lnTo>
                    <a:pt x="326" y="167"/>
                  </a:lnTo>
                  <a:lnTo>
                    <a:pt x="326" y="163"/>
                  </a:lnTo>
                  <a:lnTo>
                    <a:pt x="326" y="161"/>
                  </a:lnTo>
                  <a:lnTo>
                    <a:pt x="324" y="161"/>
                  </a:lnTo>
                  <a:lnTo>
                    <a:pt x="324" y="159"/>
                  </a:lnTo>
                  <a:lnTo>
                    <a:pt x="324" y="157"/>
                  </a:lnTo>
                  <a:lnTo>
                    <a:pt x="324" y="155"/>
                  </a:lnTo>
                  <a:lnTo>
                    <a:pt x="324" y="152"/>
                  </a:lnTo>
                  <a:lnTo>
                    <a:pt x="324" y="150"/>
                  </a:lnTo>
                  <a:lnTo>
                    <a:pt x="326" y="148"/>
                  </a:lnTo>
                  <a:lnTo>
                    <a:pt x="328" y="148"/>
                  </a:lnTo>
                  <a:lnTo>
                    <a:pt x="330" y="148"/>
                  </a:lnTo>
                  <a:lnTo>
                    <a:pt x="332" y="148"/>
                  </a:lnTo>
                  <a:lnTo>
                    <a:pt x="334" y="148"/>
                  </a:lnTo>
                  <a:lnTo>
                    <a:pt x="332" y="150"/>
                  </a:lnTo>
                  <a:lnTo>
                    <a:pt x="334" y="150"/>
                  </a:lnTo>
                  <a:lnTo>
                    <a:pt x="335" y="152"/>
                  </a:lnTo>
                  <a:lnTo>
                    <a:pt x="335" y="153"/>
                  </a:lnTo>
                  <a:lnTo>
                    <a:pt x="335" y="155"/>
                  </a:lnTo>
                  <a:lnTo>
                    <a:pt x="337" y="155"/>
                  </a:lnTo>
                  <a:lnTo>
                    <a:pt x="337" y="157"/>
                  </a:lnTo>
                  <a:lnTo>
                    <a:pt x="339" y="159"/>
                  </a:lnTo>
                  <a:lnTo>
                    <a:pt x="339" y="161"/>
                  </a:lnTo>
                  <a:lnTo>
                    <a:pt x="337" y="163"/>
                  </a:lnTo>
                  <a:lnTo>
                    <a:pt x="339" y="165"/>
                  </a:lnTo>
                  <a:lnTo>
                    <a:pt x="339" y="169"/>
                  </a:lnTo>
                  <a:lnTo>
                    <a:pt x="339" y="171"/>
                  </a:lnTo>
                  <a:lnTo>
                    <a:pt x="341" y="173"/>
                  </a:lnTo>
                  <a:lnTo>
                    <a:pt x="341" y="175"/>
                  </a:lnTo>
                  <a:lnTo>
                    <a:pt x="343" y="175"/>
                  </a:lnTo>
                  <a:lnTo>
                    <a:pt x="345" y="175"/>
                  </a:lnTo>
                  <a:lnTo>
                    <a:pt x="345" y="179"/>
                  </a:lnTo>
                  <a:lnTo>
                    <a:pt x="347" y="179"/>
                  </a:lnTo>
                  <a:lnTo>
                    <a:pt x="349" y="183"/>
                  </a:lnTo>
                  <a:lnTo>
                    <a:pt x="351" y="185"/>
                  </a:lnTo>
                  <a:lnTo>
                    <a:pt x="353" y="186"/>
                  </a:lnTo>
                  <a:lnTo>
                    <a:pt x="353" y="188"/>
                  </a:lnTo>
                  <a:lnTo>
                    <a:pt x="353" y="190"/>
                  </a:lnTo>
                  <a:lnTo>
                    <a:pt x="355" y="192"/>
                  </a:lnTo>
                  <a:lnTo>
                    <a:pt x="355" y="196"/>
                  </a:lnTo>
                  <a:lnTo>
                    <a:pt x="357" y="200"/>
                  </a:lnTo>
                  <a:lnTo>
                    <a:pt x="357" y="202"/>
                  </a:lnTo>
                  <a:lnTo>
                    <a:pt x="353" y="202"/>
                  </a:lnTo>
                  <a:lnTo>
                    <a:pt x="351" y="202"/>
                  </a:lnTo>
                  <a:lnTo>
                    <a:pt x="347" y="202"/>
                  </a:lnTo>
                  <a:lnTo>
                    <a:pt x="345" y="202"/>
                  </a:lnTo>
                  <a:lnTo>
                    <a:pt x="345" y="204"/>
                  </a:lnTo>
                  <a:lnTo>
                    <a:pt x="345" y="206"/>
                  </a:lnTo>
                  <a:lnTo>
                    <a:pt x="345" y="208"/>
                  </a:lnTo>
                  <a:lnTo>
                    <a:pt x="343" y="210"/>
                  </a:lnTo>
                  <a:lnTo>
                    <a:pt x="345" y="212"/>
                  </a:lnTo>
                  <a:lnTo>
                    <a:pt x="343" y="214"/>
                  </a:lnTo>
                  <a:lnTo>
                    <a:pt x="345" y="216"/>
                  </a:lnTo>
                  <a:lnTo>
                    <a:pt x="347" y="216"/>
                  </a:lnTo>
                  <a:lnTo>
                    <a:pt x="347" y="217"/>
                  </a:lnTo>
                  <a:lnTo>
                    <a:pt x="349" y="217"/>
                  </a:lnTo>
                  <a:lnTo>
                    <a:pt x="349" y="219"/>
                  </a:lnTo>
                  <a:lnTo>
                    <a:pt x="349" y="221"/>
                  </a:lnTo>
                  <a:lnTo>
                    <a:pt x="347" y="223"/>
                  </a:lnTo>
                  <a:lnTo>
                    <a:pt x="349" y="227"/>
                  </a:lnTo>
                  <a:lnTo>
                    <a:pt x="351" y="231"/>
                  </a:lnTo>
                  <a:lnTo>
                    <a:pt x="353" y="233"/>
                  </a:lnTo>
                  <a:lnTo>
                    <a:pt x="353" y="235"/>
                  </a:lnTo>
                  <a:lnTo>
                    <a:pt x="353" y="237"/>
                  </a:lnTo>
                  <a:lnTo>
                    <a:pt x="353" y="239"/>
                  </a:lnTo>
                  <a:lnTo>
                    <a:pt x="355" y="241"/>
                  </a:lnTo>
                  <a:lnTo>
                    <a:pt x="355" y="243"/>
                  </a:lnTo>
                  <a:lnTo>
                    <a:pt x="357" y="243"/>
                  </a:lnTo>
                  <a:lnTo>
                    <a:pt x="359" y="243"/>
                  </a:lnTo>
                  <a:lnTo>
                    <a:pt x="359" y="245"/>
                  </a:lnTo>
                  <a:lnTo>
                    <a:pt x="359" y="247"/>
                  </a:lnTo>
                  <a:lnTo>
                    <a:pt x="359" y="248"/>
                  </a:lnTo>
                  <a:lnTo>
                    <a:pt x="357" y="250"/>
                  </a:lnTo>
                  <a:lnTo>
                    <a:pt x="355" y="250"/>
                  </a:lnTo>
                  <a:lnTo>
                    <a:pt x="355" y="254"/>
                  </a:lnTo>
                  <a:lnTo>
                    <a:pt x="355" y="256"/>
                  </a:lnTo>
                  <a:lnTo>
                    <a:pt x="355" y="260"/>
                  </a:lnTo>
                  <a:lnTo>
                    <a:pt x="357" y="262"/>
                  </a:lnTo>
                  <a:lnTo>
                    <a:pt x="357" y="264"/>
                  </a:lnTo>
                  <a:lnTo>
                    <a:pt x="357" y="266"/>
                  </a:lnTo>
                  <a:lnTo>
                    <a:pt x="357" y="268"/>
                  </a:lnTo>
                  <a:lnTo>
                    <a:pt x="357" y="270"/>
                  </a:lnTo>
                  <a:lnTo>
                    <a:pt x="357" y="272"/>
                  </a:lnTo>
                  <a:lnTo>
                    <a:pt x="357" y="274"/>
                  </a:lnTo>
                  <a:lnTo>
                    <a:pt x="357" y="276"/>
                  </a:lnTo>
                  <a:lnTo>
                    <a:pt x="357" y="278"/>
                  </a:lnTo>
                  <a:lnTo>
                    <a:pt x="359" y="279"/>
                  </a:lnTo>
                  <a:lnTo>
                    <a:pt x="359" y="281"/>
                  </a:lnTo>
                  <a:lnTo>
                    <a:pt x="361" y="281"/>
                  </a:lnTo>
                  <a:lnTo>
                    <a:pt x="363" y="283"/>
                  </a:lnTo>
                  <a:lnTo>
                    <a:pt x="365" y="283"/>
                  </a:lnTo>
                  <a:lnTo>
                    <a:pt x="365" y="285"/>
                  </a:lnTo>
                  <a:lnTo>
                    <a:pt x="366" y="287"/>
                  </a:lnTo>
                  <a:lnTo>
                    <a:pt x="368" y="285"/>
                  </a:lnTo>
                  <a:lnTo>
                    <a:pt x="370" y="287"/>
                  </a:lnTo>
                  <a:lnTo>
                    <a:pt x="374" y="285"/>
                  </a:lnTo>
                  <a:lnTo>
                    <a:pt x="376" y="285"/>
                  </a:lnTo>
                  <a:lnTo>
                    <a:pt x="378" y="283"/>
                  </a:lnTo>
                  <a:lnTo>
                    <a:pt x="388" y="281"/>
                  </a:lnTo>
                  <a:lnTo>
                    <a:pt x="392" y="281"/>
                  </a:lnTo>
                  <a:lnTo>
                    <a:pt x="396" y="283"/>
                  </a:lnTo>
                  <a:lnTo>
                    <a:pt x="397" y="283"/>
                  </a:lnTo>
                  <a:lnTo>
                    <a:pt x="399" y="283"/>
                  </a:lnTo>
                  <a:lnTo>
                    <a:pt x="403" y="283"/>
                  </a:lnTo>
                  <a:lnTo>
                    <a:pt x="405" y="283"/>
                  </a:lnTo>
                  <a:lnTo>
                    <a:pt x="409" y="287"/>
                  </a:lnTo>
                  <a:lnTo>
                    <a:pt x="411" y="291"/>
                  </a:lnTo>
                  <a:lnTo>
                    <a:pt x="411" y="295"/>
                  </a:lnTo>
                  <a:lnTo>
                    <a:pt x="413" y="295"/>
                  </a:lnTo>
                  <a:lnTo>
                    <a:pt x="413" y="297"/>
                  </a:lnTo>
                  <a:lnTo>
                    <a:pt x="413" y="299"/>
                  </a:lnTo>
                  <a:lnTo>
                    <a:pt x="417" y="297"/>
                  </a:lnTo>
                  <a:lnTo>
                    <a:pt x="417" y="299"/>
                  </a:lnTo>
                  <a:lnTo>
                    <a:pt x="419" y="301"/>
                  </a:lnTo>
                  <a:lnTo>
                    <a:pt x="421" y="305"/>
                  </a:lnTo>
                  <a:lnTo>
                    <a:pt x="425" y="305"/>
                  </a:lnTo>
                  <a:lnTo>
                    <a:pt x="436" y="293"/>
                  </a:lnTo>
                  <a:lnTo>
                    <a:pt x="436" y="295"/>
                  </a:lnTo>
                  <a:lnTo>
                    <a:pt x="436" y="297"/>
                  </a:lnTo>
                  <a:lnTo>
                    <a:pt x="438" y="299"/>
                  </a:lnTo>
                  <a:lnTo>
                    <a:pt x="438" y="303"/>
                  </a:lnTo>
                  <a:lnTo>
                    <a:pt x="444" y="310"/>
                  </a:lnTo>
                  <a:lnTo>
                    <a:pt x="446" y="310"/>
                  </a:lnTo>
                  <a:lnTo>
                    <a:pt x="448" y="310"/>
                  </a:lnTo>
                  <a:lnTo>
                    <a:pt x="450" y="309"/>
                  </a:lnTo>
                  <a:lnTo>
                    <a:pt x="454" y="309"/>
                  </a:lnTo>
                  <a:lnTo>
                    <a:pt x="456" y="309"/>
                  </a:lnTo>
                  <a:lnTo>
                    <a:pt x="459" y="309"/>
                  </a:lnTo>
                  <a:lnTo>
                    <a:pt x="461" y="309"/>
                  </a:lnTo>
                  <a:lnTo>
                    <a:pt x="463" y="310"/>
                  </a:lnTo>
                  <a:lnTo>
                    <a:pt x="465" y="310"/>
                  </a:lnTo>
                  <a:lnTo>
                    <a:pt x="467" y="312"/>
                  </a:lnTo>
                  <a:lnTo>
                    <a:pt x="469" y="314"/>
                  </a:lnTo>
                  <a:lnTo>
                    <a:pt x="471" y="316"/>
                  </a:lnTo>
                  <a:lnTo>
                    <a:pt x="473" y="318"/>
                  </a:lnTo>
                  <a:lnTo>
                    <a:pt x="475" y="320"/>
                  </a:lnTo>
                  <a:lnTo>
                    <a:pt x="477" y="320"/>
                  </a:lnTo>
                  <a:lnTo>
                    <a:pt x="479" y="320"/>
                  </a:lnTo>
                  <a:lnTo>
                    <a:pt x="479" y="322"/>
                  </a:lnTo>
                  <a:lnTo>
                    <a:pt x="481" y="324"/>
                  </a:lnTo>
                  <a:lnTo>
                    <a:pt x="483" y="324"/>
                  </a:lnTo>
                  <a:lnTo>
                    <a:pt x="483" y="326"/>
                  </a:lnTo>
                  <a:lnTo>
                    <a:pt x="485" y="328"/>
                  </a:lnTo>
                  <a:lnTo>
                    <a:pt x="487" y="330"/>
                  </a:lnTo>
                  <a:lnTo>
                    <a:pt x="487" y="332"/>
                  </a:lnTo>
                  <a:lnTo>
                    <a:pt x="489" y="334"/>
                  </a:lnTo>
                  <a:lnTo>
                    <a:pt x="492" y="332"/>
                  </a:lnTo>
                  <a:lnTo>
                    <a:pt x="496" y="332"/>
                  </a:lnTo>
                  <a:lnTo>
                    <a:pt x="498" y="332"/>
                  </a:lnTo>
                  <a:lnTo>
                    <a:pt x="500" y="332"/>
                  </a:lnTo>
                  <a:lnTo>
                    <a:pt x="504" y="332"/>
                  </a:lnTo>
                  <a:lnTo>
                    <a:pt x="508" y="334"/>
                  </a:lnTo>
                  <a:lnTo>
                    <a:pt x="510" y="334"/>
                  </a:lnTo>
                  <a:lnTo>
                    <a:pt x="510" y="332"/>
                  </a:lnTo>
                  <a:lnTo>
                    <a:pt x="512" y="330"/>
                  </a:lnTo>
                  <a:lnTo>
                    <a:pt x="514" y="330"/>
                  </a:lnTo>
                  <a:lnTo>
                    <a:pt x="516" y="328"/>
                  </a:lnTo>
                  <a:lnTo>
                    <a:pt x="518" y="328"/>
                  </a:lnTo>
                  <a:lnTo>
                    <a:pt x="520" y="328"/>
                  </a:lnTo>
                  <a:lnTo>
                    <a:pt x="520" y="326"/>
                  </a:lnTo>
                  <a:lnTo>
                    <a:pt x="520" y="324"/>
                  </a:lnTo>
                  <a:lnTo>
                    <a:pt x="521" y="324"/>
                  </a:lnTo>
                  <a:lnTo>
                    <a:pt x="523" y="320"/>
                  </a:lnTo>
                  <a:lnTo>
                    <a:pt x="527" y="318"/>
                  </a:lnTo>
                  <a:lnTo>
                    <a:pt x="529" y="316"/>
                  </a:lnTo>
                  <a:lnTo>
                    <a:pt x="529" y="314"/>
                  </a:lnTo>
                  <a:lnTo>
                    <a:pt x="529" y="312"/>
                  </a:lnTo>
                  <a:lnTo>
                    <a:pt x="529" y="310"/>
                  </a:lnTo>
                  <a:lnTo>
                    <a:pt x="527" y="309"/>
                  </a:lnTo>
                  <a:lnTo>
                    <a:pt x="527" y="307"/>
                  </a:lnTo>
                  <a:lnTo>
                    <a:pt x="529" y="305"/>
                  </a:lnTo>
                  <a:lnTo>
                    <a:pt x="531" y="305"/>
                  </a:lnTo>
                  <a:lnTo>
                    <a:pt x="533" y="305"/>
                  </a:lnTo>
                  <a:lnTo>
                    <a:pt x="535" y="305"/>
                  </a:lnTo>
                  <a:lnTo>
                    <a:pt x="537" y="305"/>
                  </a:lnTo>
                  <a:lnTo>
                    <a:pt x="539" y="303"/>
                  </a:lnTo>
                  <a:lnTo>
                    <a:pt x="541" y="303"/>
                  </a:lnTo>
                  <a:lnTo>
                    <a:pt x="543" y="303"/>
                  </a:lnTo>
                  <a:lnTo>
                    <a:pt x="545" y="301"/>
                  </a:lnTo>
                  <a:lnTo>
                    <a:pt x="547" y="301"/>
                  </a:lnTo>
                  <a:lnTo>
                    <a:pt x="547" y="299"/>
                  </a:lnTo>
                  <a:lnTo>
                    <a:pt x="549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4" y="299"/>
                  </a:lnTo>
                  <a:lnTo>
                    <a:pt x="556" y="297"/>
                  </a:lnTo>
                  <a:lnTo>
                    <a:pt x="560" y="299"/>
                  </a:lnTo>
                  <a:lnTo>
                    <a:pt x="558" y="297"/>
                  </a:lnTo>
                  <a:lnTo>
                    <a:pt x="558" y="295"/>
                  </a:lnTo>
                  <a:lnTo>
                    <a:pt x="558" y="293"/>
                  </a:lnTo>
                  <a:lnTo>
                    <a:pt x="558" y="291"/>
                  </a:lnTo>
                  <a:lnTo>
                    <a:pt x="558" y="289"/>
                  </a:lnTo>
                  <a:lnTo>
                    <a:pt x="560" y="289"/>
                  </a:lnTo>
                  <a:lnTo>
                    <a:pt x="562" y="289"/>
                  </a:lnTo>
                  <a:lnTo>
                    <a:pt x="562" y="287"/>
                  </a:lnTo>
                  <a:lnTo>
                    <a:pt x="564" y="287"/>
                  </a:lnTo>
                  <a:lnTo>
                    <a:pt x="564" y="285"/>
                  </a:lnTo>
                  <a:lnTo>
                    <a:pt x="562" y="285"/>
                  </a:lnTo>
                  <a:lnTo>
                    <a:pt x="560" y="283"/>
                  </a:lnTo>
                  <a:lnTo>
                    <a:pt x="560" y="279"/>
                  </a:lnTo>
                  <a:lnTo>
                    <a:pt x="560" y="278"/>
                  </a:lnTo>
                  <a:lnTo>
                    <a:pt x="562" y="276"/>
                  </a:lnTo>
                  <a:lnTo>
                    <a:pt x="562" y="268"/>
                  </a:lnTo>
                  <a:lnTo>
                    <a:pt x="562" y="266"/>
                  </a:lnTo>
                  <a:lnTo>
                    <a:pt x="564" y="266"/>
                  </a:lnTo>
                  <a:lnTo>
                    <a:pt x="566" y="258"/>
                  </a:lnTo>
                  <a:lnTo>
                    <a:pt x="566" y="256"/>
                  </a:lnTo>
                  <a:lnTo>
                    <a:pt x="566" y="254"/>
                  </a:lnTo>
                  <a:lnTo>
                    <a:pt x="568" y="252"/>
                  </a:lnTo>
                  <a:lnTo>
                    <a:pt x="570" y="252"/>
                  </a:lnTo>
                  <a:lnTo>
                    <a:pt x="570" y="250"/>
                  </a:lnTo>
                  <a:lnTo>
                    <a:pt x="572" y="250"/>
                  </a:lnTo>
                  <a:lnTo>
                    <a:pt x="572" y="248"/>
                  </a:lnTo>
                  <a:lnTo>
                    <a:pt x="572" y="247"/>
                  </a:lnTo>
                  <a:lnTo>
                    <a:pt x="572" y="245"/>
                  </a:lnTo>
                  <a:lnTo>
                    <a:pt x="574" y="245"/>
                  </a:lnTo>
                  <a:lnTo>
                    <a:pt x="574" y="243"/>
                  </a:lnTo>
                  <a:lnTo>
                    <a:pt x="574" y="241"/>
                  </a:lnTo>
                  <a:lnTo>
                    <a:pt x="574" y="239"/>
                  </a:lnTo>
                  <a:lnTo>
                    <a:pt x="574" y="237"/>
                  </a:lnTo>
                  <a:lnTo>
                    <a:pt x="574" y="235"/>
                  </a:lnTo>
                  <a:lnTo>
                    <a:pt x="576" y="233"/>
                  </a:lnTo>
                  <a:lnTo>
                    <a:pt x="585" y="233"/>
                  </a:lnTo>
                  <a:lnTo>
                    <a:pt x="587" y="231"/>
                  </a:lnTo>
                  <a:lnTo>
                    <a:pt x="587" y="229"/>
                  </a:lnTo>
                  <a:lnTo>
                    <a:pt x="589" y="229"/>
                  </a:lnTo>
                  <a:lnTo>
                    <a:pt x="591" y="225"/>
                  </a:lnTo>
                  <a:lnTo>
                    <a:pt x="593" y="223"/>
                  </a:lnTo>
                  <a:lnTo>
                    <a:pt x="595" y="221"/>
                  </a:lnTo>
                  <a:lnTo>
                    <a:pt x="597" y="221"/>
                  </a:lnTo>
                  <a:lnTo>
                    <a:pt x="597" y="219"/>
                  </a:lnTo>
                  <a:lnTo>
                    <a:pt x="593" y="217"/>
                  </a:lnTo>
                  <a:lnTo>
                    <a:pt x="593" y="216"/>
                  </a:lnTo>
                  <a:lnTo>
                    <a:pt x="591" y="216"/>
                  </a:lnTo>
                  <a:lnTo>
                    <a:pt x="591" y="214"/>
                  </a:lnTo>
                  <a:lnTo>
                    <a:pt x="591" y="212"/>
                  </a:lnTo>
                  <a:lnTo>
                    <a:pt x="593" y="210"/>
                  </a:lnTo>
                  <a:lnTo>
                    <a:pt x="595" y="208"/>
                  </a:lnTo>
                  <a:lnTo>
                    <a:pt x="597" y="208"/>
                  </a:lnTo>
                  <a:lnTo>
                    <a:pt x="597" y="206"/>
                  </a:lnTo>
                  <a:lnTo>
                    <a:pt x="597" y="204"/>
                  </a:lnTo>
                  <a:lnTo>
                    <a:pt x="597" y="202"/>
                  </a:lnTo>
                  <a:lnTo>
                    <a:pt x="595" y="198"/>
                  </a:lnTo>
                  <a:lnTo>
                    <a:pt x="593" y="196"/>
                  </a:lnTo>
                  <a:lnTo>
                    <a:pt x="595" y="194"/>
                  </a:lnTo>
                  <a:lnTo>
                    <a:pt x="593" y="192"/>
                  </a:lnTo>
                  <a:lnTo>
                    <a:pt x="595" y="192"/>
                  </a:lnTo>
                  <a:lnTo>
                    <a:pt x="597" y="190"/>
                  </a:lnTo>
                  <a:lnTo>
                    <a:pt x="599" y="190"/>
                  </a:lnTo>
                  <a:lnTo>
                    <a:pt x="601" y="190"/>
                  </a:lnTo>
                  <a:lnTo>
                    <a:pt x="603" y="188"/>
                  </a:lnTo>
                  <a:lnTo>
                    <a:pt x="605" y="188"/>
                  </a:lnTo>
                  <a:lnTo>
                    <a:pt x="607" y="190"/>
                  </a:lnTo>
                  <a:lnTo>
                    <a:pt x="613" y="192"/>
                  </a:lnTo>
                  <a:lnTo>
                    <a:pt x="615" y="196"/>
                  </a:lnTo>
                  <a:lnTo>
                    <a:pt x="618" y="196"/>
                  </a:lnTo>
                  <a:lnTo>
                    <a:pt x="620" y="196"/>
                  </a:lnTo>
                  <a:lnTo>
                    <a:pt x="624" y="198"/>
                  </a:lnTo>
                  <a:lnTo>
                    <a:pt x="624" y="200"/>
                  </a:lnTo>
                  <a:lnTo>
                    <a:pt x="624" y="204"/>
                  </a:lnTo>
                  <a:lnTo>
                    <a:pt x="622" y="206"/>
                  </a:lnTo>
                  <a:lnTo>
                    <a:pt x="622" y="210"/>
                  </a:lnTo>
                  <a:lnTo>
                    <a:pt x="624" y="212"/>
                  </a:lnTo>
                  <a:lnTo>
                    <a:pt x="626" y="216"/>
                  </a:lnTo>
                  <a:lnTo>
                    <a:pt x="630" y="217"/>
                  </a:lnTo>
                  <a:lnTo>
                    <a:pt x="632" y="217"/>
                  </a:lnTo>
                  <a:lnTo>
                    <a:pt x="638" y="217"/>
                  </a:lnTo>
                  <a:lnTo>
                    <a:pt x="640" y="217"/>
                  </a:lnTo>
                  <a:lnTo>
                    <a:pt x="644" y="217"/>
                  </a:lnTo>
                  <a:lnTo>
                    <a:pt x="646" y="217"/>
                  </a:lnTo>
                  <a:lnTo>
                    <a:pt x="647" y="216"/>
                  </a:lnTo>
                  <a:lnTo>
                    <a:pt x="649" y="216"/>
                  </a:lnTo>
                  <a:lnTo>
                    <a:pt x="651" y="216"/>
                  </a:lnTo>
                  <a:lnTo>
                    <a:pt x="655" y="216"/>
                  </a:lnTo>
                  <a:lnTo>
                    <a:pt x="659" y="212"/>
                  </a:lnTo>
                  <a:lnTo>
                    <a:pt x="659" y="210"/>
                  </a:lnTo>
                  <a:lnTo>
                    <a:pt x="661" y="208"/>
                  </a:lnTo>
                  <a:lnTo>
                    <a:pt x="661" y="204"/>
                  </a:lnTo>
                  <a:lnTo>
                    <a:pt x="661" y="202"/>
                  </a:lnTo>
                  <a:lnTo>
                    <a:pt x="663" y="200"/>
                  </a:lnTo>
                  <a:lnTo>
                    <a:pt x="665" y="200"/>
                  </a:lnTo>
                  <a:lnTo>
                    <a:pt x="667" y="198"/>
                  </a:lnTo>
                  <a:lnTo>
                    <a:pt x="673" y="198"/>
                  </a:lnTo>
                  <a:lnTo>
                    <a:pt x="677" y="196"/>
                  </a:lnTo>
                  <a:lnTo>
                    <a:pt x="680" y="192"/>
                  </a:lnTo>
                  <a:lnTo>
                    <a:pt x="682" y="192"/>
                  </a:lnTo>
                  <a:lnTo>
                    <a:pt x="686" y="192"/>
                  </a:lnTo>
                  <a:lnTo>
                    <a:pt x="694" y="192"/>
                  </a:lnTo>
                  <a:lnTo>
                    <a:pt x="694" y="194"/>
                  </a:lnTo>
                  <a:lnTo>
                    <a:pt x="700" y="192"/>
                  </a:lnTo>
                  <a:lnTo>
                    <a:pt x="702" y="192"/>
                  </a:lnTo>
                  <a:lnTo>
                    <a:pt x="704" y="192"/>
                  </a:lnTo>
                  <a:lnTo>
                    <a:pt x="706" y="194"/>
                  </a:lnTo>
                  <a:lnTo>
                    <a:pt x="708" y="196"/>
                  </a:lnTo>
                  <a:lnTo>
                    <a:pt x="717" y="196"/>
                  </a:lnTo>
                  <a:lnTo>
                    <a:pt x="719" y="198"/>
                  </a:lnTo>
                  <a:lnTo>
                    <a:pt x="719" y="200"/>
                  </a:lnTo>
                  <a:lnTo>
                    <a:pt x="721" y="200"/>
                  </a:lnTo>
                  <a:lnTo>
                    <a:pt x="725" y="200"/>
                  </a:lnTo>
                  <a:lnTo>
                    <a:pt x="725" y="202"/>
                  </a:lnTo>
                  <a:lnTo>
                    <a:pt x="725" y="208"/>
                  </a:lnTo>
                  <a:lnTo>
                    <a:pt x="725" y="210"/>
                  </a:lnTo>
                  <a:lnTo>
                    <a:pt x="725" y="212"/>
                  </a:lnTo>
                  <a:lnTo>
                    <a:pt x="727" y="212"/>
                  </a:lnTo>
                  <a:lnTo>
                    <a:pt x="729" y="214"/>
                  </a:lnTo>
                  <a:lnTo>
                    <a:pt x="731" y="214"/>
                  </a:lnTo>
                  <a:lnTo>
                    <a:pt x="733" y="216"/>
                  </a:lnTo>
                  <a:lnTo>
                    <a:pt x="735" y="216"/>
                  </a:lnTo>
                  <a:lnTo>
                    <a:pt x="733" y="217"/>
                  </a:lnTo>
                  <a:lnTo>
                    <a:pt x="731" y="219"/>
                  </a:lnTo>
                  <a:lnTo>
                    <a:pt x="729" y="219"/>
                  </a:lnTo>
                  <a:lnTo>
                    <a:pt x="727" y="221"/>
                  </a:lnTo>
                  <a:lnTo>
                    <a:pt x="727" y="225"/>
                  </a:lnTo>
                  <a:lnTo>
                    <a:pt x="725" y="229"/>
                  </a:lnTo>
                  <a:lnTo>
                    <a:pt x="725" y="231"/>
                  </a:lnTo>
                  <a:lnTo>
                    <a:pt x="725" y="233"/>
                  </a:lnTo>
                  <a:lnTo>
                    <a:pt x="725" y="235"/>
                  </a:lnTo>
                  <a:lnTo>
                    <a:pt x="725" y="237"/>
                  </a:lnTo>
                  <a:lnTo>
                    <a:pt x="725" y="239"/>
                  </a:lnTo>
                  <a:lnTo>
                    <a:pt x="727" y="241"/>
                  </a:lnTo>
                  <a:lnTo>
                    <a:pt x="729" y="243"/>
                  </a:lnTo>
                  <a:lnTo>
                    <a:pt x="731" y="243"/>
                  </a:lnTo>
                  <a:lnTo>
                    <a:pt x="737" y="243"/>
                  </a:lnTo>
                  <a:lnTo>
                    <a:pt x="740" y="241"/>
                  </a:lnTo>
                  <a:lnTo>
                    <a:pt x="742" y="243"/>
                  </a:lnTo>
                  <a:lnTo>
                    <a:pt x="742" y="245"/>
                  </a:lnTo>
                  <a:lnTo>
                    <a:pt x="744" y="245"/>
                  </a:lnTo>
                  <a:lnTo>
                    <a:pt x="744" y="247"/>
                  </a:lnTo>
                  <a:lnTo>
                    <a:pt x="744" y="248"/>
                  </a:lnTo>
                  <a:lnTo>
                    <a:pt x="746" y="250"/>
                  </a:lnTo>
                  <a:lnTo>
                    <a:pt x="750" y="252"/>
                  </a:lnTo>
                  <a:lnTo>
                    <a:pt x="754" y="254"/>
                  </a:lnTo>
                  <a:lnTo>
                    <a:pt x="758" y="252"/>
                  </a:lnTo>
                  <a:lnTo>
                    <a:pt x="762" y="252"/>
                  </a:lnTo>
                  <a:lnTo>
                    <a:pt x="764" y="252"/>
                  </a:lnTo>
                  <a:lnTo>
                    <a:pt x="768" y="254"/>
                  </a:lnTo>
                  <a:lnTo>
                    <a:pt x="770" y="254"/>
                  </a:lnTo>
                  <a:lnTo>
                    <a:pt x="771" y="254"/>
                  </a:lnTo>
                  <a:lnTo>
                    <a:pt x="773" y="254"/>
                  </a:lnTo>
                  <a:lnTo>
                    <a:pt x="773" y="256"/>
                  </a:lnTo>
                  <a:lnTo>
                    <a:pt x="775" y="258"/>
                  </a:lnTo>
                  <a:lnTo>
                    <a:pt x="779" y="258"/>
                  </a:lnTo>
                  <a:lnTo>
                    <a:pt x="783" y="258"/>
                  </a:lnTo>
                  <a:lnTo>
                    <a:pt x="785" y="258"/>
                  </a:lnTo>
                  <a:lnTo>
                    <a:pt x="787" y="258"/>
                  </a:lnTo>
                  <a:lnTo>
                    <a:pt x="789" y="258"/>
                  </a:lnTo>
                  <a:lnTo>
                    <a:pt x="789" y="256"/>
                  </a:lnTo>
                  <a:lnTo>
                    <a:pt x="791" y="256"/>
                  </a:lnTo>
                  <a:lnTo>
                    <a:pt x="793" y="256"/>
                  </a:lnTo>
                  <a:lnTo>
                    <a:pt x="793" y="254"/>
                  </a:lnTo>
                  <a:lnTo>
                    <a:pt x="793" y="252"/>
                  </a:lnTo>
                  <a:lnTo>
                    <a:pt x="793" y="250"/>
                  </a:lnTo>
                  <a:lnTo>
                    <a:pt x="795" y="250"/>
                  </a:lnTo>
                  <a:lnTo>
                    <a:pt x="795" y="248"/>
                  </a:lnTo>
                  <a:lnTo>
                    <a:pt x="797" y="248"/>
                  </a:lnTo>
                  <a:lnTo>
                    <a:pt x="799" y="248"/>
                  </a:lnTo>
                  <a:lnTo>
                    <a:pt x="801" y="248"/>
                  </a:lnTo>
                  <a:lnTo>
                    <a:pt x="802" y="250"/>
                  </a:lnTo>
                  <a:lnTo>
                    <a:pt x="804" y="250"/>
                  </a:lnTo>
                  <a:lnTo>
                    <a:pt x="806" y="250"/>
                  </a:lnTo>
                  <a:lnTo>
                    <a:pt x="808" y="250"/>
                  </a:lnTo>
                  <a:lnTo>
                    <a:pt x="810" y="252"/>
                  </a:lnTo>
                  <a:lnTo>
                    <a:pt x="810" y="256"/>
                  </a:lnTo>
                  <a:lnTo>
                    <a:pt x="810" y="258"/>
                  </a:lnTo>
                  <a:lnTo>
                    <a:pt x="810" y="260"/>
                  </a:lnTo>
                  <a:lnTo>
                    <a:pt x="812" y="262"/>
                  </a:lnTo>
                  <a:lnTo>
                    <a:pt x="814" y="262"/>
                  </a:lnTo>
                  <a:lnTo>
                    <a:pt x="816" y="262"/>
                  </a:lnTo>
                  <a:lnTo>
                    <a:pt x="818" y="264"/>
                  </a:lnTo>
                  <a:lnTo>
                    <a:pt x="818" y="266"/>
                  </a:lnTo>
                  <a:lnTo>
                    <a:pt x="820" y="266"/>
                  </a:lnTo>
                  <a:lnTo>
                    <a:pt x="822" y="266"/>
                  </a:lnTo>
                  <a:lnTo>
                    <a:pt x="822" y="268"/>
                  </a:lnTo>
                  <a:lnTo>
                    <a:pt x="822" y="270"/>
                  </a:lnTo>
                  <a:lnTo>
                    <a:pt x="824" y="270"/>
                  </a:lnTo>
                  <a:lnTo>
                    <a:pt x="828" y="272"/>
                  </a:lnTo>
                  <a:lnTo>
                    <a:pt x="830" y="272"/>
                  </a:lnTo>
                  <a:lnTo>
                    <a:pt x="832" y="272"/>
                  </a:lnTo>
                  <a:lnTo>
                    <a:pt x="837" y="274"/>
                  </a:lnTo>
                  <a:lnTo>
                    <a:pt x="841" y="276"/>
                  </a:lnTo>
                  <a:lnTo>
                    <a:pt x="843" y="276"/>
                  </a:lnTo>
                  <a:lnTo>
                    <a:pt x="845" y="276"/>
                  </a:lnTo>
                  <a:lnTo>
                    <a:pt x="847" y="278"/>
                  </a:lnTo>
                  <a:lnTo>
                    <a:pt x="847" y="279"/>
                  </a:lnTo>
                  <a:lnTo>
                    <a:pt x="849" y="279"/>
                  </a:lnTo>
                  <a:lnTo>
                    <a:pt x="851" y="281"/>
                  </a:lnTo>
                  <a:lnTo>
                    <a:pt x="853" y="281"/>
                  </a:lnTo>
                  <a:lnTo>
                    <a:pt x="853" y="283"/>
                  </a:lnTo>
                  <a:lnTo>
                    <a:pt x="853" y="285"/>
                  </a:lnTo>
                  <a:lnTo>
                    <a:pt x="853" y="289"/>
                  </a:lnTo>
                  <a:lnTo>
                    <a:pt x="853" y="293"/>
                  </a:lnTo>
                  <a:lnTo>
                    <a:pt x="853" y="295"/>
                  </a:lnTo>
                  <a:lnTo>
                    <a:pt x="855" y="295"/>
                  </a:lnTo>
                  <a:lnTo>
                    <a:pt x="859" y="297"/>
                  </a:lnTo>
                  <a:lnTo>
                    <a:pt x="861" y="297"/>
                  </a:lnTo>
                  <a:lnTo>
                    <a:pt x="863" y="297"/>
                  </a:lnTo>
                  <a:lnTo>
                    <a:pt x="865" y="299"/>
                  </a:lnTo>
                  <a:lnTo>
                    <a:pt x="868" y="299"/>
                  </a:lnTo>
                  <a:lnTo>
                    <a:pt x="872" y="299"/>
                  </a:lnTo>
                  <a:lnTo>
                    <a:pt x="876" y="299"/>
                  </a:lnTo>
                  <a:lnTo>
                    <a:pt x="878" y="299"/>
                  </a:lnTo>
                  <a:lnTo>
                    <a:pt x="880" y="301"/>
                  </a:lnTo>
                  <a:lnTo>
                    <a:pt x="884" y="301"/>
                  </a:lnTo>
                  <a:lnTo>
                    <a:pt x="886" y="303"/>
                  </a:lnTo>
                  <a:lnTo>
                    <a:pt x="888" y="305"/>
                  </a:lnTo>
                  <a:lnTo>
                    <a:pt x="892" y="303"/>
                  </a:lnTo>
                  <a:lnTo>
                    <a:pt x="894" y="301"/>
                  </a:lnTo>
                  <a:lnTo>
                    <a:pt x="899" y="301"/>
                  </a:lnTo>
                  <a:lnTo>
                    <a:pt x="901" y="301"/>
                  </a:lnTo>
                  <a:lnTo>
                    <a:pt x="903" y="301"/>
                  </a:lnTo>
                  <a:lnTo>
                    <a:pt x="905" y="301"/>
                  </a:lnTo>
                  <a:lnTo>
                    <a:pt x="909" y="299"/>
                  </a:lnTo>
                  <a:lnTo>
                    <a:pt x="911" y="297"/>
                  </a:lnTo>
                  <a:lnTo>
                    <a:pt x="917" y="303"/>
                  </a:lnTo>
                  <a:lnTo>
                    <a:pt x="921" y="303"/>
                  </a:lnTo>
                  <a:lnTo>
                    <a:pt x="923" y="303"/>
                  </a:lnTo>
                  <a:lnTo>
                    <a:pt x="927" y="303"/>
                  </a:lnTo>
                  <a:lnTo>
                    <a:pt x="928" y="305"/>
                  </a:lnTo>
                  <a:lnTo>
                    <a:pt x="928" y="307"/>
                  </a:lnTo>
                  <a:lnTo>
                    <a:pt x="930" y="309"/>
                  </a:lnTo>
                  <a:lnTo>
                    <a:pt x="930" y="310"/>
                  </a:lnTo>
                  <a:lnTo>
                    <a:pt x="932" y="312"/>
                  </a:lnTo>
                  <a:lnTo>
                    <a:pt x="934" y="312"/>
                  </a:lnTo>
                  <a:lnTo>
                    <a:pt x="934" y="314"/>
                  </a:lnTo>
                  <a:lnTo>
                    <a:pt x="934" y="316"/>
                  </a:lnTo>
                  <a:lnTo>
                    <a:pt x="936" y="318"/>
                  </a:lnTo>
                  <a:lnTo>
                    <a:pt x="938" y="320"/>
                  </a:lnTo>
                  <a:lnTo>
                    <a:pt x="940" y="320"/>
                  </a:lnTo>
                  <a:lnTo>
                    <a:pt x="942" y="320"/>
                  </a:lnTo>
                  <a:lnTo>
                    <a:pt x="946" y="322"/>
                  </a:lnTo>
                  <a:lnTo>
                    <a:pt x="950" y="324"/>
                  </a:lnTo>
                  <a:lnTo>
                    <a:pt x="954" y="326"/>
                  </a:lnTo>
                  <a:lnTo>
                    <a:pt x="956" y="328"/>
                  </a:lnTo>
                  <a:lnTo>
                    <a:pt x="954" y="332"/>
                  </a:lnTo>
                  <a:lnTo>
                    <a:pt x="956" y="336"/>
                  </a:lnTo>
                  <a:lnTo>
                    <a:pt x="958" y="338"/>
                  </a:lnTo>
                  <a:lnTo>
                    <a:pt x="959" y="341"/>
                  </a:lnTo>
                  <a:lnTo>
                    <a:pt x="959" y="343"/>
                  </a:lnTo>
                  <a:lnTo>
                    <a:pt x="961" y="343"/>
                  </a:lnTo>
                  <a:lnTo>
                    <a:pt x="961" y="345"/>
                  </a:lnTo>
                  <a:lnTo>
                    <a:pt x="961" y="347"/>
                  </a:lnTo>
                  <a:lnTo>
                    <a:pt x="961" y="349"/>
                  </a:lnTo>
                  <a:lnTo>
                    <a:pt x="963" y="351"/>
                  </a:lnTo>
                  <a:lnTo>
                    <a:pt x="967" y="351"/>
                  </a:lnTo>
                  <a:lnTo>
                    <a:pt x="971" y="351"/>
                  </a:lnTo>
                  <a:lnTo>
                    <a:pt x="973" y="351"/>
                  </a:lnTo>
                  <a:lnTo>
                    <a:pt x="973" y="353"/>
                  </a:lnTo>
                  <a:lnTo>
                    <a:pt x="975" y="355"/>
                  </a:lnTo>
                  <a:lnTo>
                    <a:pt x="975" y="361"/>
                  </a:lnTo>
                  <a:lnTo>
                    <a:pt x="975" y="363"/>
                  </a:lnTo>
                  <a:lnTo>
                    <a:pt x="975" y="369"/>
                  </a:lnTo>
                  <a:lnTo>
                    <a:pt x="977" y="373"/>
                  </a:lnTo>
                  <a:lnTo>
                    <a:pt x="977" y="374"/>
                  </a:lnTo>
                  <a:lnTo>
                    <a:pt x="977" y="376"/>
                  </a:lnTo>
                  <a:lnTo>
                    <a:pt x="979" y="378"/>
                  </a:lnTo>
                  <a:lnTo>
                    <a:pt x="981" y="380"/>
                  </a:lnTo>
                  <a:lnTo>
                    <a:pt x="983" y="378"/>
                  </a:lnTo>
                  <a:lnTo>
                    <a:pt x="985" y="380"/>
                  </a:lnTo>
                  <a:lnTo>
                    <a:pt x="987" y="382"/>
                  </a:lnTo>
                  <a:lnTo>
                    <a:pt x="989" y="382"/>
                  </a:lnTo>
                  <a:lnTo>
                    <a:pt x="990" y="382"/>
                  </a:lnTo>
                  <a:lnTo>
                    <a:pt x="994" y="382"/>
                  </a:lnTo>
                  <a:lnTo>
                    <a:pt x="996" y="382"/>
                  </a:lnTo>
                  <a:lnTo>
                    <a:pt x="998" y="382"/>
                  </a:lnTo>
                  <a:lnTo>
                    <a:pt x="1004" y="384"/>
                  </a:lnTo>
                  <a:lnTo>
                    <a:pt x="1008" y="386"/>
                  </a:lnTo>
                  <a:lnTo>
                    <a:pt x="1008" y="388"/>
                  </a:lnTo>
                  <a:lnTo>
                    <a:pt x="1010" y="390"/>
                  </a:lnTo>
                  <a:lnTo>
                    <a:pt x="1016" y="390"/>
                  </a:lnTo>
                  <a:lnTo>
                    <a:pt x="1020" y="390"/>
                  </a:lnTo>
                  <a:lnTo>
                    <a:pt x="1023" y="392"/>
                  </a:lnTo>
                  <a:lnTo>
                    <a:pt x="1027" y="392"/>
                  </a:lnTo>
                  <a:lnTo>
                    <a:pt x="1029" y="392"/>
                  </a:lnTo>
                  <a:lnTo>
                    <a:pt x="1033" y="392"/>
                  </a:lnTo>
                  <a:lnTo>
                    <a:pt x="1035" y="392"/>
                  </a:lnTo>
                  <a:lnTo>
                    <a:pt x="1037" y="392"/>
                  </a:lnTo>
                  <a:lnTo>
                    <a:pt x="1043" y="392"/>
                  </a:lnTo>
                  <a:lnTo>
                    <a:pt x="1045" y="392"/>
                  </a:lnTo>
                  <a:lnTo>
                    <a:pt x="1049" y="392"/>
                  </a:lnTo>
                  <a:lnTo>
                    <a:pt x="1051" y="392"/>
                  </a:lnTo>
                  <a:lnTo>
                    <a:pt x="1054" y="392"/>
                  </a:lnTo>
                  <a:lnTo>
                    <a:pt x="1056" y="392"/>
                  </a:lnTo>
                  <a:lnTo>
                    <a:pt x="1058" y="394"/>
                  </a:lnTo>
                  <a:lnTo>
                    <a:pt x="1060" y="390"/>
                  </a:lnTo>
                  <a:lnTo>
                    <a:pt x="1062" y="386"/>
                  </a:lnTo>
                  <a:lnTo>
                    <a:pt x="1064" y="384"/>
                  </a:lnTo>
                  <a:lnTo>
                    <a:pt x="1066" y="382"/>
                  </a:lnTo>
                  <a:lnTo>
                    <a:pt x="1066" y="380"/>
                  </a:lnTo>
                  <a:lnTo>
                    <a:pt x="1068" y="378"/>
                  </a:lnTo>
                  <a:lnTo>
                    <a:pt x="1074" y="378"/>
                  </a:lnTo>
                  <a:lnTo>
                    <a:pt x="1076" y="376"/>
                  </a:lnTo>
                  <a:lnTo>
                    <a:pt x="1080" y="374"/>
                  </a:lnTo>
                  <a:lnTo>
                    <a:pt x="1080" y="373"/>
                  </a:lnTo>
                  <a:lnTo>
                    <a:pt x="1082" y="373"/>
                  </a:lnTo>
                  <a:lnTo>
                    <a:pt x="1083" y="373"/>
                  </a:lnTo>
                  <a:lnTo>
                    <a:pt x="1087" y="373"/>
                  </a:lnTo>
                  <a:lnTo>
                    <a:pt x="1089" y="374"/>
                  </a:lnTo>
                  <a:lnTo>
                    <a:pt x="1091" y="374"/>
                  </a:lnTo>
                  <a:lnTo>
                    <a:pt x="1093" y="374"/>
                  </a:lnTo>
                  <a:lnTo>
                    <a:pt x="1097" y="376"/>
                  </a:lnTo>
                  <a:lnTo>
                    <a:pt x="1099" y="376"/>
                  </a:lnTo>
                  <a:lnTo>
                    <a:pt x="1101" y="376"/>
                  </a:lnTo>
                  <a:lnTo>
                    <a:pt x="1103" y="376"/>
                  </a:lnTo>
                  <a:lnTo>
                    <a:pt x="1105" y="376"/>
                  </a:lnTo>
                  <a:lnTo>
                    <a:pt x="1111" y="378"/>
                  </a:lnTo>
                  <a:lnTo>
                    <a:pt x="1113" y="378"/>
                  </a:lnTo>
                  <a:lnTo>
                    <a:pt x="1113" y="382"/>
                  </a:lnTo>
                  <a:lnTo>
                    <a:pt x="1113" y="384"/>
                  </a:lnTo>
                  <a:lnTo>
                    <a:pt x="1114" y="384"/>
                  </a:lnTo>
                  <a:lnTo>
                    <a:pt x="1118" y="388"/>
                  </a:lnTo>
                  <a:lnTo>
                    <a:pt x="1120" y="388"/>
                  </a:lnTo>
                  <a:lnTo>
                    <a:pt x="1120" y="390"/>
                  </a:lnTo>
                  <a:lnTo>
                    <a:pt x="1122" y="390"/>
                  </a:lnTo>
                  <a:lnTo>
                    <a:pt x="1124" y="390"/>
                  </a:lnTo>
                  <a:lnTo>
                    <a:pt x="1126" y="390"/>
                  </a:lnTo>
                  <a:lnTo>
                    <a:pt x="1126" y="388"/>
                  </a:lnTo>
                  <a:lnTo>
                    <a:pt x="1130" y="388"/>
                  </a:lnTo>
                  <a:lnTo>
                    <a:pt x="1134" y="388"/>
                  </a:lnTo>
                  <a:lnTo>
                    <a:pt x="1136" y="386"/>
                  </a:lnTo>
                  <a:lnTo>
                    <a:pt x="1138" y="388"/>
                  </a:lnTo>
                  <a:lnTo>
                    <a:pt x="1140" y="388"/>
                  </a:lnTo>
                  <a:lnTo>
                    <a:pt x="1142" y="386"/>
                  </a:lnTo>
                  <a:lnTo>
                    <a:pt x="1144" y="386"/>
                  </a:lnTo>
                  <a:lnTo>
                    <a:pt x="1145" y="388"/>
                  </a:lnTo>
                  <a:lnTo>
                    <a:pt x="1147" y="388"/>
                  </a:lnTo>
                  <a:lnTo>
                    <a:pt x="1149" y="388"/>
                  </a:lnTo>
                  <a:lnTo>
                    <a:pt x="1151" y="388"/>
                  </a:lnTo>
                  <a:lnTo>
                    <a:pt x="1153" y="386"/>
                  </a:lnTo>
                  <a:lnTo>
                    <a:pt x="1155" y="380"/>
                  </a:lnTo>
                  <a:lnTo>
                    <a:pt x="1159" y="376"/>
                  </a:lnTo>
                  <a:lnTo>
                    <a:pt x="1161" y="376"/>
                  </a:lnTo>
                  <a:lnTo>
                    <a:pt x="1163" y="374"/>
                  </a:lnTo>
                  <a:lnTo>
                    <a:pt x="1165" y="374"/>
                  </a:lnTo>
                  <a:lnTo>
                    <a:pt x="1169" y="374"/>
                  </a:lnTo>
                  <a:lnTo>
                    <a:pt x="1171" y="374"/>
                  </a:lnTo>
                  <a:lnTo>
                    <a:pt x="1173" y="374"/>
                  </a:lnTo>
                  <a:lnTo>
                    <a:pt x="1177" y="373"/>
                  </a:lnTo>
                  <a:lnTo>
                    <a:pt x="1178" y="373"/>
                  </a:lnTo>
                  <a:lnTo>
                    <a:pt x="1180" y="373"/>
                  </a:lnTo>
                  <a:lnTo>
                    <a:pt x="1182" y="371"/>
                  </a:lnTo>
                  <a:lnTo>
                    <a:pt x="1184" y="371"/>
                  </a:lnTo>
                  <a:lnTo>
                    <a:pt x="1184" y="369"/>
                  </a:lnTo>
                  <a:lnTo>
                    <a:pt x="1186" y="367"/>
                  </a:lnTo>
                  <a:lnTo>
                    <a:pt x="1188" y="367"/>
                  </a:lnTo>
                  <a:lnTo>
                    <a:pt x="1190" y="367"/>
                  </a:lnTo>
                  <a:lnTo>
                    <a:pt x="1190" y="365"/>
                  </a:lnTo>
                  <a:lnTo>
                    <a:pt x="1192" y="365"/>
                  </a:lnTo>
                  <a:lnTo>
                    <a:pt x="1194" y="365"/>
                  </a:lnTo>
                  <a:lnTo>
                    <a:pt x="1196" y="365"/>
                  </a:lnTo>
                  <a:lnTo>
                    <a:pt x="1196" y="367"/>
                  </a:lnTo>
                  <a:lnTo>
                    <a:pt x="1198" y="369"/>
                  </a:lnTo>
                  <a:lnTo>
                    <a:pt x="1198" y="371"/>
                  </a:lnTo>
                  <a:lnTo>
                    <a:pt x="1200" y="371"/>
                  </a:lnTo>
                  <a:lnTo>
                    <a:pt x="1202" y="373"/>
                  </a:lnTo>
                  <a:lnTo>
                    <a:pt x="1202" y="374"/>
                  </a:lnTo>
                  <a:lnTo>
                    <a:pt x="1202" y="376"/>
                  </a:lnTo>
                  <a:lnTo>
                    <a:pt x="1200" y="378"/>
                  </a:lnTo>
                  <a:lnTo>
                    <a:pt x="1200" y="380"/>
                  </a:lnTo>
                  <a:lnTo>
                    <a:pt x="1198" y="380"/>
                  </a:lnTo>
                  <a:lnTo>
                    <a:pt x="1196" y="380"/>
                  </a:lnTo>
                  <a:lnTo>
                    <a:pt x="1194" y="378"/>
                  </a:lnTo>
                  <a:lnTo>
                    <a:pt x="1190" y="380"/>
                  </a:lnTo>
                  <a:lnTo>
                    <a:pt x="1184" y="380"/>
                  </a:lnTo>
                  <a:lnTo>
                    <a:pt x="1182" y="382"/>
                  </a:lnTo>
                  <a:lnTo>
                    <a:pt x="1180" y="382"/>
                  </a:lnTo>
                  <a:lnTo>
                    <a:pt x="1180" y="384"/>
                  </a:lnTo>
                  <a:lnTo>
                    <a:pt x="1186" y="384"/>
                  </a:lnTo>
                  <a:lnTo>
                    <a:pt x="1188" y="384"/>
                  </a:lnTo>
                  <a:lnTo>
                    <a:pt x="1190" y="386"/>
                  </a:lnTo>
                  <a:lnTo>
                    <a:pt x="1192" y="386"/>
                  </a:lnTo>
                  <a:lnTo>
                    <a:pt x="1194" y="386"/>
                  </a:lnTo>
                  <a:lnTo>
                    <a:pt x="1196" y="386"/>
                  </a:lnTo>
                  <a:lnTo>
                    <a:pt x="1200" y="388"/>
                  </a:lnTo>
                  <a:lnTo>
                    <a:pt x="1204" y="388"/>
                  </a:lnTo>
                  <a:lnTo>
                    <a:pt x="1206" y="390"/>
                  </a:lnTo>
                  <a:lnTo>
                    <a:pt x="1208" y="390"/>
                  </a:lnTo>
                  <a:lnTo>
                    <a:pt x="1211" y="392"/>
                  </a:lnTo>
                  <a:lnTo>
                    <a:pt x="1215" y="392"/>
                  </a:lnTo>
                  <a:lnTo>
                    <a:pt x="1219" y="390"/>
                  </a:lnTo>
                  <a:lnTo>
                    <a:pt x="1223" y="388"/>
                  </a:lnTo>
                  <a:lnTo>
                    <a:pt x="1225" y="386"/>
                  </a:lnTo>
                  <a:lnTo>
                    <a:pt x="1229" y="384"/>
                  </a:lnTo>
                  <a:lnTo>
                    <a:pt x="1233" y="382"/>
                  </a:lnTo>
                  <a:lnTo>
                    <a:pt x="1235" y="380"/>
                  </a:lnTo>
                  <a:lnTo>
                    <a:pt x="1235" y="378"/>
                  </a:lnTo>
                  <a:lnTo>
                    <a:pt x="1237" y="378"/>
                  </a:lnTo>
                  <a:lnTo>
                    <a:pt x="1240" y="376"/>
                  </a:lnTo>
                  <a:lnTo>
                    <a:pt x="1242" y="376"/>
                  </a:lnTo>
                  <a:lnTo>
                    <a:pt x="1244" y="376"/>
                  </a:lnTo>
                  <a:lnTo>
                    <a:pt x="1246" y="376"/>
                  </a:lnTo>
                  <a:lnTo>
                    <a:pt x="1248" y="376"/>
                  </a:lnTo>
                  <a:lnTo>
                    <a:pt x="1250" y="376"/>
                  </a:lnTo>
                  <a:lnTo>
                    <a:pt x="1254" y="376"/>
                  </a:lnTo>
                  <a:lnTo>
                    <a:pt x="1256" y="374"/>
                  </a:lnTo>
                  <a:lnTo>
                    <a:pt x="1256" y="376"/>
                  </a:lnTo>
                  <a:lnTo>
                    <a:pt x="1260" y="376"/>
                  </a:lnTo>
                  <a:lnTo>
                    <a:pt x="1262" y="376"/>
                  </a:lnTo>
                  <a:lnTo>
                    <a:pt x="1264" y="376"/>
                  </a:lnTo>
                  <a:lnTo>
                    <a:pt x="1268" y="376"/>
                  </a:lnTo>
                  <a:lnTo>
                    <a:pt x="1270" y="376"/>
                  </a:lnTo>
                  <a:lnTo>
                    <a:pt x="1271" y="376"/>
                  </a:lnTo>
                  <a:lnTo>
                    <a:pt x="1273" y="376"/>
                  </a:lnTo>
                  <a:lnTo>
                    <a:pt x="1275" y="376"/>
                  </a:lnTo>
                  <a:lnTo>
                    <a:pt x="1277" y="374"/>
                  </a:lnTo>
                  <a:lnTo>
                    <a:pt x="1281" y="373"/>
                  </a:lnTo>
                  <a:lnTo>
                    <a:pt x="1283" y="371"/>
                  </a:lnTo>
                  <a:lnTo>
                    <a:pt x="1285" y="367"/>
                  </a:lnTo>
                  <a:lnTo>
                    <a:pt x="1285" y="363"/>
                  </a:lnTo>
                  <a:lnTo>
                    <a:pt x="1287" y="361"/>
                  </a:lnTo>
                  <a:lnTo>
                    <a:pt x="1289" y="361"/>
                  </a:lnTo>
                  <a:lnTo>
                    <a:pt x="1293" y="361"/>
                  </a:lnTo>
                  <a:lnTo>
                    <a:pt x="1295" y="363"/>
                  </a:lnTo>
                  <a:lnTo>
                    <a:pt x="1297" y="365"/>
                  </a:lnTo>
                  <a:lnTo>
                    <a:pt x="1299" y="365"/>
                  </a:lnTo>
                  <a:lnTo>
                    <a:pt x="1302" y="365"/>
                  </a:lnTo>
                  <a:lnTo>
                    <a:pt x="1304" y="365"/>
                  </a:lnTo>
                  <a:lnTo>
                    <a:pt x="1304" y="367"/>
                  </a:lnTo>
                  <a:lnTo>
                    <a:pt x="1306" y="369"/>
                  </a:lnTo>
                  <a:lnTo>
                    <a:pt x="1308" y="371"/>
                  </a:lnTo>
                  <a:lnTo>
                    <a:pt x="1310" y="374"/>
                  </a:lnTo>
                  <a:lnTo>
                    <a:pt x="1310" y="380"/>
                  </a:lnTo>
                  <a:lnTo>
                    <a:pt x="1312" y="382"/>
                  </a:lnTo>
                  <a:lnTo>
                    <a:pt x="1312" y="384"/>
                  </a:lnTo>
                  <a:lnTo>
                    <a:pt x="1312" y="386"/>
                  </a:lnTo>
                  <a:lnTo>
                    <a:pt x="1310" y="390"/>
                  </a:lnTo>
                  <a:lnTo>
                    <a:pt x="1310" y="392"/>
                  </a:lnTo>
                  <a:lnTo>
                    <a:pt x="1312" y="394"/>
                  </a:lnTo>
                  <a:lnTo>
                    <a:pt x="1316" y="392"/>
                  </a:lnTo>
                  <a:lnTo>
                    <a:pt x="1318" y="392"/>
                  </a:lnTo>
                  <a:lnTo>
                    <a:pt x="1320" y="394"/>
                  </a:lnTo>
                  <a:lnTo>
                    <a:pt x="1322" y="394"/>
                  </a:lnTo>
                  <a:lnTo>
                    <a:pt x="1324" y="398"/>
                  </a:lnTo>
                  <a:lnTo>
                    <a:pt x="1326" y="400"/>
                  </a:lnTo>
                  <a:lnTo>
                    <a:pt x="1328" y="400"/>
                  </a:lnTo>
                  <a:lnTo>
                    <a:pt x="1330" y="398"/>
                  </a:lnTo>
                  <a:lnTo>
                    <a:pt x="1330" y="396"/>
                  </a:lnTo>
                  <a:lnTo>
                    <a:pt x="1332" y="394"/>
                  </a:lnTo>
                  <a:lnTo>
                    <a:pt x="1335" y="392"/>
                  </a:lnTo>
                  <a:lnTo>
                    <a:pt x="1337" y="392"/>
                  </a:lnTo>
                  <a:lnTo>
                    <a:pt x="1339" y="392"/>
                  </a:lnTo>
                  <a:lnTo>
                    <a:pt x="1341" y="392"/>
                  </a:lnTo>
                  <a:lnTo>
                    <a:pt x="1341" y="390"/>
                  </a:lnTo>
                  <a:lnTo>
                    <a:pt x="1341" y="384"/>
                  </a:lnTo>
                  <a:lnTo>
                    <a:pt x="1345" y="384"/>
                  </a:lnTo>
                  <a:lnTo>
                    <a:pt x="1349" y="384"/>
                  </a:lnTo>
                  <a:lnTo>
                    <a:pt x="1351" y="384"/>
                  </a:lnTo>
                  <a:lnTo>
                    <a:pt x="1355" y="384"/>
                  </a:lnTo>
                  <a:lnTo>
                    <a:pt x="1359" y="382"/>
                  </a:lnTo>
                  <a:lnTo>
                    <a:pt x="1361" y="382"/>
                  </a:lnTo>
                  <a:lnTo>
                    <a:pt x="1364" y="382"/>
                  </a:lnTo>
                  <a:lnTo>
                    <a:pt x="1366" y="382"/>
                  </a:lnTo>
                  <a:lnTo>
                    <a:pt x="1366" y="388"/>
                  </a:lnTo>
                  <a:lnTo>
                    <a:pt x="1364" y="390"/>
                  </a:lnTo>
                  <a:lnTo>
                    <a:pt x="1363" y="392"/>
                  </a:lnTo>
                  <a:lnTo>
                    <a:pt x="1364" y="394"/>
                  </a:lnTo>
                  <a:lnTo>
                    <a:pt x="1363" y="396"/>
                  </a:lnTo>
                  <a:lnTo>
                    <a:pt x="1363" y="398"/>
                  </a:lnTo>
                  <a:lnTo>
                    <a:pt x="1364" y="400"/>
                  </a:lnTo>
                  <a:lnTo>
                    <a:pt x="1363" y="402"/>
                  </a:lnTo>
                  <a:lnTo>
                    <a:pt x="1364" y="404"/>
                  </a:lnTo>
                  <a:lnTo>
                    <a:pt x="1368" y="404"/>
                  </a:lnTo>
                  <a:lnTo>
                    <a:pt x="1370" y="402"/>
                  </a:lnTo>
                  <a:lnTo>
                    <a:pt x="1372" y="400"/>
                  </a:lnTo>
                  <a:lnTo>
                    <a:pt x="1374" y="400"/>
                  </a:lnTo>
                  <a:lnTo>
                    <a:pt x="1376" y="400"/>
                  </a:lnTo>
                  <a:lnTo>
                    <a:pt x="1378" y="400"/>
                  </a:lnTo>
                  <a:lnTo>
                    <a:pt x="1380" y="398"/>
                  </a:lnTo>
                  <a:lnTo>
                    <a:pt x="1382" y="400"/>
                  </a:lnTo>
                  <a:lnTo>
                    <a:pt x="1384" y="400"/>
                  </a:lnTo>
                  <a:lnTo>
                    <a:pt x="1388" y="400"/>
                  </a:lnTo>
                  <a:lnTo>
                    <a:pt x="1392" y="400"/>
                  </a:lnTo>
                  <a:lnTo>
                    <a:pt x="1394" y="400"/>
                  </a:lnTo>
                  <a:lnTo>
                    <a:pt x="1395" y="400"/>
                  </a:lnTo>
                  <a:lnTo>
                    <a:pt x="1401" y="402"/>
                  </a:lnTo>
                  <a:lnTo>
                    <a:pt x="1403" y="404"/>
                  </a:lnTo>
                  <a:lnTo>
                    <a:pt x="1405" y="404"/>
                  </a:lnTo>
                  <a:lnTo>
                    <a:pt x="1407" y="404"/>
                  </a:lnTo>
                  <a:lnTo>
                    <a:pt x="1409" y="402"/>
                  </a:lnTo>
                  <a:lnTo>
                    <a:pt x="1411" y="402"/>
                  </a:lnTo>
                  <a:lnTo>
                    <a:pt x="1413" y="400"/>
                  </a:lnTo>
                  <a:lnTo>
                    <a:pt x="1413" y="396"/>
                  </a:lnTo>
                  <a:lnTo>
                    <a:pt x="1413" y="394"/>
                  </a:lnTo>
                  <a:lnTo>
                    <a:pt x="1413" y="392"/>
                  </a:lnTo>
                  <a:lnTo>
                    <a:pt x="1417" y="388"/>
                  </a:lnTo>
                  <a:lnTo>
                    <a:pt x="1421" y="382"/>
                  </a:lnTo>
                  <a:lnTo>
                    <a:pt x="1425" y="384"/>
                  </a:lnTo>
                  <a:lnTo>
                    <a:pt x="1426" y="382"/>
                  </a:lnTo>
                  <a:lnTo>
                    <a:pt x="1428" y="380"/>
                  </a:lnTo>
                  <a:lnTo>
                    <a:pt x="1428" y="378"/>
                  </a:lnTo>
                  <a:lnTo>
                    <a:pt x="1432" y="37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4448" y="2801"/>
              <a:ext cx="1285" cy="570"/>
            </a:xfrm>
            <a:custGeom>
              <a:avLst/>
              <a:gdLst>
                <a:gd name="T0" fmla="*/ 1019 w 1285"/>
                <a:gd name="T1" fmla="*/ 23 h 570"/>
                <a:gd name="T2" fmla="*/ 1048 w 1285"/>
                <a:gd name="T3" fmla="*/ 21 h 570"/>
                <a:gd name="T4" fmla="*/ 1100 w 1285"/>
                <a:gd name="T5" fmla="*/ 27 h 570"/>
                <a:gd name="T6" fmla="*/ 1193 w 1285"/>
                <a:gd name="T7" fmla="*/ 42 h 570"/>
                <a:gd name="T8" fmla="*/ 1244 w 1285"/>
                <a:gd name="T9" fmla="*/ 52 h 570"/>
                <a:gd name="T10" fmla="*/ 1265 w 1285"/>
                <a:gd name="T11" fmla="*/ 93 h 570"/>
                <a:gd name="T12" fmla="*/ 1250 w 1285"/>
                <a:gd name="T13" fmla="*/ 168 h 570"/>
                <a:gd name="T14" fmla="*/ 1205 w 1285"/>
                <a:gd name="T15" fmla="*/ 256 h 570"/>
                <a:gd name="T16" fmla="*/ 1184 w 1285"/>
                <a:gd name="T17" fmla="*/ 337 h 570"/>
                <a:gd name="T18" fmla="*/ 1153 w 1285"/>
                <a:gd name="T19" fmla="*/ 430 h 570"/>
                <a:gd name="T20" fmla="*/ 1131 w 1285"/>
                <a:gd name="T21" fmla="*/ 453 h 570"/>
                <a:gd name="T22" fmla="*/ 1104 w 1285"/>
                <a:gd name="T23" fmla="*/ 469 h 570"/>
                <a:gd name="T24" fmla="*/ 1073 w 1285"/>
                <a:gd name="T25" fmla="*/ 467 h 570"/>
                <a:gd name="T26" fmla="*/ 1042 w 1285"/>
                <a:gd name="T27" fmla="*/ 465 h 570"/>
                <a:gd name="T28" fmla="*/ 1007 w 1285"/>
                <a:gd name="T29" fmla="*/ 473 h 570"/>
                <a:gd name="T30" fmla="*/ 973 w 1285"/>
                <a:gd name="T31" fmla="*/ 471 h 570"/>
                <a:gd name="T32" fmla="*/ 938 w 1285"/>
                <a:gd name="T33" fmla="*/ 463 h 570"/>
                <a:gd name="T34" fmla="*/ 899 w 1285"/>
                <a:gd name="T35" fmla="*/ 477 h 570"/>
                <a:gd name="T36" fmla="*/ 858 w 1285"/>
                <a:gd name="T37" fmla="*/ 467 h 570"/>
                <a:gd name="T38" fmla="*/ 819 w 1285"/>
                <a:gd name="T39" fmla="*/ 461 h 570"/>
                <a:gd name="T40" fmla="*/ 790 w 1285"/>
                <a:gd name="T41" fmla="*/ 480 h 570"/>
                <a:gd name="T42" fmla="*/ 777 w 1285"/>
                <a:gd name="T43" fmla="*/ 508 h 570"/>
                <a:gd name="T44" fmla="*/ 765 w 1285"/>
                <a:gd name="T45" fmla="*/ 535 h 570"/>
                <a:gd name="T46" fmla="*/ 736 w 1285"/>
                <a:gd name="T47" fmla="*/ 550 h 570"/>
                <a:gd name="T48" fmla="*/ 721 w 1285"/>
                <a:gd name="T49" fmla="*/ 560 h 570"/>
                <a:gd name="T50" fmla="*/ 703 w 1285"/>
                <a:gd name="T51" fmla="*/ 533 h 570"/>
                <a:gd name="T52" fmla="*/ 666 w 1285"/>
                <a:gd name="T53" fmla="*/ 539 h 570"/>
                <a:gd name="T54" fmla="*/ 631 w 1285"/>
                <a:gd name="T55" fmla="*/ 539 h 570"/>
                <a:gd name="T56" fmla="*/ 612 w 1285"/>
                <a:gd name="T57" fmla="*/ 513 h 570"/>
                <a:gd name="T58" fmla="*/ 591 w 1285"/>
                <a:gd name="T59" fmla="*/ 486 h 570"/>
                <a:gd name="T60" fmla="*/ 593 w 1285"/>
                <a:gd name="T61" fmla="*/ 467 h 570"/>
                <a:gd name="T62" fmla="*/ 579 w 1285"/>
                <a:gd name="T63" fmla="*/ 440 h 570"/>
                <a:gd name="T64" fmla="*/ 581 w 1285"/>
                <a:gd name="T65" fmla="*/ 417 h 570"/>
                <a:gd name="T66" fmla="*/ 554 w 1285"/>
                <a:gd name="T67" fmla="*/ 393 h 570"/>
                <a:gd name="T68" fmla="*/ 537 w 1285"/>
                <a:gd name="T69" fmla="*/ 370 h 570"/>
                <a:gd name="T70" fmla="*/ 535 w 1285"/>
                <a:gd name="T71" fmla="*/ 347 h 570"/>
                <a:gd name="T72" fmla="*/ 502 w 1285"/>
                <a:gd name="T73" fmla="*/ 353 h 570"/>
                <a:gd name="T74" fmla="*/ 463 w 1285"/>
                <a:gd name="T75" fmla="*/ 360 h 570"/>
                <a:gd name="T76" fmla="*/ 426 w 1285"/>
                <a:gd name="T77" fmla="*/ 351 h 570"/>
                <a:gd name="T78" fmla="*/ 399 w 1285"/>
                <a:gd name="T79" fmla="*/ 356 h 570"/>
                <a:gd name="T80" fmla="*/ 366 w 1285"/>
                <a:gd name="T81" fmla="*/ 362 h 570"/>
                <a:gd name="T82" fmla="*/ 325 w 1285"/>
                <a:gd name="T83" fmla="*/ 358 h 570"/>
                <a:gd name="T84" fmla="*/ 269 w 1285"/>
                <a:gd name="T85" fmla="*/ 387 h 570"/>
                <a:gd name="T86" fmla="*/ 228 w 1285"/>
                <a:gd name="T87" fmla="*/ 401 h 570"/>
                <a:gd name="T88" fmla="*/ 174 w 1285"/>
                <a:gd name="T89" fmla="*/ 424 h 570"/>
                <a:gd name="T90" fmla="*/ 126 w 1285"/>
                <a:gd name="T91" fmla="*/ 389 h 570"/>
                <a:gd name="T92" fmla="*/ 69 w 1285"/>
                <a:gd name="T93" fmla="*/ 349 h 570"/>
                <a:gd name="T94" fmla="*/ 42 w 1285"/>
                <a:gd name="T95" fmla="*/ 323 h 570"/>
                <a:gd name="T96" fmla="*/ 15 w 1285"/>
                <a:gd name="T97" fmla="*/ 302 h 570"/>
                <a:gd name="T98" fmla="*/ 13 w 1285"/>
                <a:gd name="T99" fmla="*/ 269 h 570"/>
                <a:gd name="T100" fmla="*/ 42 w 1285"/>
                <a:gd name="T101" fmla="*/ 252 h 570"/>
                <a:gd name="T102" fmla="*/ 71 w 1285"/>
                <a:gd name="T103" fmla="*/ 197 h 570"/>
                <a:gd name="T104" fmla="*/ 101 w 1285"/>
                <a:gd name="T105" fmla="*/ 180 h 570"/>
                <a:gd name="T106" fmla="*/ 133 w 1285"/>
                <a:gd name="T107" fmla="*/ 172 h 570"/>
                <a:gd name="T108" fmla="*/ 149 w 1285"/>
                <a:gd name="T109" fmla="*/ 139 h 570"/>
                <a:gd name="T110" fmla="*/ 147 w 1285"/>
                <a:gd name="T111" fmla="*/ 106 h 570"/>
                <a:gd name="T112" fmla="*/ 112 w 1285"/>
                <a:gd name="T113" fmla="*/ 103 h 570"/>
                <a:gd name="T114" fmla="*/ 79 w 1285"/>
                <a:gd name="T115" fmla="*/ 91 h 570"/>
                <a:gd name="T116" fmla="*/ 44 w 1285"/>
                <a:gd name="T117" fmla="*/ 104 h 570"/>
                <a:gd name="T118" fmla="*/ 38 w 1285"/>
                <a:gd name="T119" fmla="*/ 137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5" h="570">
                  <a:moveTo>
                    <a:pt x="980" y="70"/>
                  </a:moveTo>
                  <a:lnTo>
                    <a:pt x="984" y="66"/>
                  </a:lnTo>
                  <a:lnTo>
                    <a:pt x="990" y="60"/>
                  </a:lnTo>
                  <a:lnTo>
                    <a:pt x="990" y="58"/>
                  </a:lnTo>
                  <a:lnTo>
                    <a:pt x="990" y="56"/>
                  </a:lnTo>
                  <a:lnTo>
                    <a:pt x="990" y="52"/>
                  </a:lnTo>
                  <a:lnTo>
                    <a:pt x="990" y="50"/>
                  </a:lnTo>
                  <a:lnTo>
                    <a:pt x="992" y="46"/>
                  </a:lnTo>
                  <a:lnTo>
                    <a:pt x="994" y="42"/>
                  </a:lnTo>
                  <a:lnTo>
                    <a:pt x="996" y="37"/>
                  </a:lnTo>
                  <a:lnTo>
                    <a:pt x="1002" y="35"/>
                  </a:lnTo>
                  <a:lnTo>
                    <a:pt x="1009" y="31"/>
                  </a:lnTo>
                  <a:lnTo>
                    <a:pt x="1011" y="27"/>
                  </a:lnTo>
                  <a:lnTo>
                    <a:pt x="1013" y="25"/>
                  </a:lnTo>
                  <a:lnTo>
                    <a:pt x="1015" y="21"/>
                  </a:lnTo>
                  <a:lnTo>
                    <a:pt x="1019" y="21"/>
                  </a:lnTo>
                  <a:lnTo>
                    <a:pt x="1019" y="23"/>
                  </a:lnTo>
                  <a:lnTo>
                    <a:pt x="1021" y="23"/>
                  </a:lnTo>
                  <a:lnTo>
                    <a:pt x="1023" y="23"/>
                  </a:lnTo>
                  <a:lnTo>
                    <a:pt x="1023" y="21"/>
                  </a:lnTo>
                  <a:lnTo>
                    <a:pt x="1025" y="21"/>
                  </a:lnTo>
                  <a:lnTo>
                    <a:pt x="1025" y="15"/>
                  </a:lnTo>
                  <a:lnTo>
                    <a:pt x="1025" y="13"/>
                  </a:lnTo>
                  <a:lnTo>
                    <a:pt x="1025" y="6"/>
                  </a:lnTo>
                  <a:lnTo>
                    <a:pt x="1027" y="0"/>
                  </a:lnTo>
                  <a:lnTo>
                    <a:pt x="1035" y="2"/>
                  </a:lnTo>
                  <a:lnTo>
                    <a:pt x="1038" y="6"/>
                  </a:lnTo>
                  <a:lnTo>
                    <a:pt x="1042" y="6"/>
                  </a:lnTo>
                  <a:lnTo>
                    <a:pt x="1046" y="6"/>
                  </a:lnTo>
                  <a:lnTo>
                    <a:pt x="1048" y="9"/>
                  </a:lnTo>
                  <a:lnTo>
                    <a:pt x="1046" y="13"/>
                  </a:lnTo>
                  <a:lnTo>
                    <a:pt x="1046" y="17"/>
                  </a:lnTo>
                  <a:lnTo>
                    <a:pt x="1048" y="19"/>
                  </a:lnTo>
                  <a:lnTo>
                    <a:pt x="1048" y="21"/>
                  </a:lnTo>
                  <a:lnTo>
                    <a:pt x="1050" y="23"/>
                  </a:lnTo>
                  <a:lnTo>
                    <a:pt x="1050" y="25"/>
                  </a:lnTo>
                  <a:lnTo>
                    <a:pt x="1050" y="29"/>
                  </a:lnTo>
                  <a:lnTo>
                    <a:pt x="1054" y="29"/>
                  </a:lnTo>
                  <a:lnTo>
                    <a:pt x="1056" y="27"/>
                  </a:lnTo>
                  <a:lnTo>
                    <a:pt x="1060" y="27"/>
                  </a:lnTo>
                  <a:lnTo>
                    <a:pt x="1064" y="27"/>
                  </a:lnTo>
                  <a:lnTo>
                    <a:pt x="1068" y="31"/>
                  </a:lnTo>
                  <a:lnTo>
                    <a:pt x="1071" y="29"/>
                  </a:lnTo>
                  <a:lnTo>
                    <a:pt x="1075" y="29"/>
                  </a:lnTo>
                  <a:lnTo>
                    <a:pt x="1081" y="25"/>
                  </a:lnTo>
                  <a:lnTo>
                    <a:pt x="1085" y="23"/>
                  </a:lnTo>
                  <a:lnTo>
                    <a:pt x="1087" y="25"/>
                  </a:lnTo>
                  <a:lnTo>
                    <a:pt x="1091" y="25"/>
                  </a:lnTo>
                  <a:lnTo>
                    <a:pt x="1097" y="23"/>
                  </a:lnTo>
                  <a:lnTo>
                    <a:pt x="1099" y="25"/>
                  </a:lnTo>
                  <a:lnTo>
                    <a:pt x="1100" y="27"/>
                  </a:lnTo>
                  <a:lnTo>
                    <a:pt x="1104" y="29"/>
                  </a:lnTo>
                  <a:lnTo>
                    <a:pt x="1116" y="31"/>
                  </a:lnTo>
                  <a:lnTo>
                    <a:pt x="1124" y="42"/>
                  </a:lnTo>
                  <a:lnTo>
                    <a:pt x="1135" y="48"/>
                  </a:lnTo>
                  <a:lnTo>
                    <a:pt x="1143" y="42"/>
                  </a:lnTo>
                  <a:lnTo>
                    <a:pt x="1145" y="40"/>
                  </a:lnTo>
                  <a:lnTo>
                    <a:pt x="1153" y="37"/>
                  </a:lnTo>
                  <a:lnTo>
                    <a:pt x="1159" y="37"/>
                  </a:lnTo>
                  <a:lnTo>
                    <a:pt x="1162" y="35"/>
                  </a:lnTo>
                  <a:lnTo>
                    <a:pt x="1164" y="33"/>
                  </a:lnTo>
                  <a:lnTo>
                    <a:pt x="1166" y="33"/>
                  </a:lnTo>
                  <a:lnTo>
                    <a:pt x="1174" y="37"/>
                  </a:lnTo>
                  <a:lnTo>
                    <a:pt x="1180" y="39"/>
                  </a:lnTo>
                  <a:lnTo>
                    <a:pt x="1186" y="39"/>
                  </a:lnTo>
                  <a:lnTo>
                    <a:pt x="1188" y="44"/>
                  </a:lnTo>
                  <a:lnTo>
                    <a:pt x="1192" y="44"/>
                  </a:lnTo>
                  <a:lnTo>
                    <a:pt x="1193" y="42"/>
                  </a:lnTo>
                  <a:lnTo>
                    <a:pt x="1195" y="40"/>
                  </a:lnTo>
                  <a:lnTo>
                    <a:pt x="1201" y="40"/>
                  </a:lnTo>
                  <a:lnTo>
                    <a:pt x="1207" y="42"/>
                  </a:lnTo>
                  <a:lnTo>
                    <a:pt x="1209" y="46"/>
                  </a:lnTo>
                  <a:lnTo>
                    <a:pt x="1209" y="50"/>
                  </a:lnTo>
                  <a:lnTo>
                    <a:pt x="1209" y="54"/>
                  </a:lnTo>
                  <a:lnTo>
                    <a:pt x="1211" y="58"/>
                  </a:lnTo>
                  <a:lnTo>
                    <a:pt x="1215" y="60"/>
                  </a:lnTo>
                  <a:lnTo>
                    <a:pt x="1221" y="62"/>
                  </a:lnTo>
                  <a:lnTo>
                    <a:pt x="1224" y="60"/>
                  </a:lnTo>
                  <a:lnTo>
                    <a:pt x="1230" y="52"/>
                  </a:lnTo>
                  <a:lnTo>
                    <a:pt x="1232" y="52"/>
                  </a:lnTo>
                  <a:lnTo>
                    <a:pt x="1234" y="50"/>
                  </a:lnTo>
                  <a:lnTo>
                    <a:pt x="1236" y="50"/>
                  </a:lnTo>
                  <a:lnTo>
                    <a:pt x="1238" y="50"/>
                  </a:lnTo>
                  <a:lnTo>
                    <a:pt x="1240" y="50"/>
                  </a:lnTo>
                  <a:lnTo>
                    <a:pt x="1244" y="52"/>
                  </a:lnTo>
                  <a:lnTo>
                    <a:pt x="1246" y="52"/>
                  </a:lnTo>
                  <a:lnTo>
                    <a:pt x="1252" y="54"/>
                  </a:lnTo>
                  <a:lnTo>
                    <a:pt x="1254" y="56"/>
                  </a:lnTo>
                  <a:lnTo>
                    <a:pt x="1254" y="58"/>
                  </a:lnTo>
                  <a:lnTo>
                    <a:pt x="1257" y="58"/>
                  </a:lnTo>
                  <a:lnTo>
                    <a:pt x="1259" y="58"/>
                  </a:lnTo>
                  <a:lnTo>
                    <a:pt x="1265" y="64"/>
                  </a:lnTo>
                  <a:lnTo>
                    <a:pt x="1271" y="68"/>
                  </a:lnTo>
                  <a:lnTo>
                    <a:pt x="1283" y="68"/>
                  </a:lnTo>
                  <a:lnTo>
                    <a:pt x="1283" y="73"/>
                  </a:lnTo>
                  <a:lnTo>
                    <a:pt x="1285" y="77"/>
                  </a:lnTo>
                  <a:lnTo>
                    <a:pt x="1285" y="79"/>
                  </a:lnTo>
                  <a:lnTo>
                    <a:pt x="1283" y="83"/>
                  </a:lnTo>
                  <a:lnTo>
                    <a:pt x="1277" y="87"/>
                  </a:lnTo>
                  <a:lnTo>
                    <a:pt x="1273" y="91"/>
                  </a:lnTo>
                  <a:lnTo>
                    <a:pt x="1267" y="91"/>
                  </a:lnTo>
                  <a:lnTo>
                    <a:pt x="1265" y="93"/>
                  </a:lnTo>
                  <a:lnTo>
                    <a:pt x="1273" y="101"/>
                  </a:lnTo>
                  <a:lnTo>
                    <a:pt x="1277" y="106"/>
                  </a:lnTo>
                  <a:lnTo>
                    <a:pt x="1281" y="110"/>
                  </a:lnTo>
                  <a:lnTo>
                    <a:pt x="1283" y="112"/>
                  </a:lnTo>
                  <a:lnTo>
                    <a:pt x="1281" y="116"/>
                  </a:lnTo>
                  <a:lnTo>
                    <a:pt x="1279" y="118"/>
                  </a:lnTo>
                  <a:lnTo>
                    <a:pt x="1273" y="124"/>
                  </a:lnTo>
                  <a:lnTo>
                    <a:pt x="1273" y="130"/>
                  </a:lnTo>
                  <a:lnTo>
                    <a:pt x="1271" y="137"/>
                  </a:lnTo>
                  <a:lnTo>
                    <a:pt x="1269" y="141"/>
                  </a:lnTo>
                  <a:lnTo>
                    <a:pt x="1269" y="145"/>
                  </a:lnTo>
                  <a:lnTo>
                    <a:pt x="1265" y="145"/>
                  </a:lnTo>
                  <a:lnTo>
                    <a:pt x="1255" y="147"/>
                  </a:lnTo>
                  <a:lnTo>
                    <a:pt x="1254" y="153"/>
                  </a:lnTo>
                  <a:lnTo>
                    <a:pt x="1254" y="165"/>
                  </a:lnTo>
                  <a:lnTo>
                    <a:pt x="1252" y="166"/>
                  </a:lnTo>
                  <a:lnTo>
                    <a:pt x="1250" y="168"/>
                  </a:lnTo>
                  <a:lnTo>
                    <a:pt x="1248" y="172"/>
                  </a:lnTo>
                  <a:lnTo>
                    <a:pt x="1252" y="178"/>
                  </a:lnTo>
                  <a:lnTo>
                    <a:pt x="1252" y="182"/>
                  </a:lnTo>
                  <a:lnTo>
                    <a:pt x="1250" y="186"/>
                  </a:lnTo>
                  <a:lnTo>
                    <a:pt x="1248" y="192"/>
                  </a:lnTo>
                  <a:lnTo>
                    <a:pt x="1246" y="199"/>
                  </a:lnTo>
                  <a:lnTo>
                    <a:pt x="1244" y="203"/>
                  </a:lnTo>
                  <a:lnTo>
                    <a:pt x="1238" y="207"/>
                  </a:lnTo>
                  <a:lnTo>
                    <a:pt x="1232" y="211"/>
                  </a:lnTo>
                  <a:lnTo>
                    <a:pt x="1230" y="215"/>
                  </a:lnTo>
                  <a:lnTo>
                    <a:pt x="1228" y="223"/>
                  </a:lnTo>
                  <a:lnTo>
                    <a:pt x="1228" y="229"/>
                  </a:lnTo>
                  <a:lnTo>
                    <a:pt x="1223" y="242"/>
                  </a:lnTo>
                  <a:lnTo>
                    <a:pt x="1219" y="246"/>
                  </a:lnTo>
                  <a:lnTo>
                    <a:pt x="1211" y="248"/>
                  </a:lnTo>
                  <a:lnTo>
                    <a:pt x="1209" y="252"/>
                  </a:lnTo>
                  <a:lnTo>
                    <a:pt x="1205" y="256"/>
                  </a:lnTo>
                  <a:lnTo>
                    <a:pt x="1201" y="263"/>
                  </a:lnTo>
                  <a:lnTo>
                    <a:pt x="1199" y="265"/>
                  </a:lnTo>
                  <a:lnTo>
                    <a:pt x="1201" y="267"/>
                  </a:lnTo>
                  <a:lnTo>
                    <a:pt x="1201" y="271"/>
                  </a:lnTo>
                  <a:lnTo>
                    <a:pt x="1201" y="273"/>
                  </a:lnTo>
                  <a:lnTo>
                    <a:pt x="1195" y="277"/>
                  </a:lnTo>
                  <a:lnTo>
                    <a:pt x="1193" y="281"/>
                  </a:lnTo>
                  <a:lnTo>
                    <a:pt x="1188" y="289"/>
                  </a:lnTo>
                  <a:lnTo>
                    <a:pt x="1188" y="292"/>
                  </a:lnTo>
                  <a:lnTo>
                    <a:pt x="1188" y="298"/>
                  </a:lnTo>
                  <a:lnTo>
                    <a:pt x="1188" y="304"/>
                  </a:lnTo>
                  <a:lnTo>
                    <a:pt x="1186" y="312"/>
                  </a:lnTo>
                  <a:lnTo>
                    <a:pt x="1180" y="314"/>
                  </a:lnTo>
                  <a:lnTo>
                    <a:pt x="1178" y="318"/>
                  </a:lnTo>
                  <a:lnTo>
                    <a:pt x="1176" y="327"/>
                  </a:lnTo>
                  <a:lnTo>
                    <a:pt x="1178" y="333"/>
                  </a:lnTo>
                  <a:lnTo>
                    <a:pt x="1184" y="337"/>
                  </a:lnTo>
                  <a:lnTo>
                    <a:pt x="1192" y="343"/>
                  </a:lnTo>
                  <a:lnTo>
                    <a:pt x="1193" y="351"/>
                  </a:lnTo>
                  <a:lnTo>
                    <a:pt x="1197" y="354"/>
                  </a:lnTo>
                  <a:lnTo>
                    <a:pt x="1190" y="368"/>
                  </a:lnTo>
                  <a:lnTo>
                    <a:pt x="1182" y="378"/>
                  </a:lnTo>
                  <a:lnTo>
                    <a:pt x="1162" y="407"/>
                  </a:lnTo>
                  <a:lnTo>
                    <a:pt x="1162" y="409"/>
                  </a:lnTo>
                  <a:lnTo>
                    <a:pt x="1162" y="411"/>
                  </a:lnTo>
                  <a:lnTo>
                    <a:pt x="1161" y="413"/>
                  </a:lnTo>
                  <a:lnTo>
                    <a:pt x="1161" y="415"/>
                  </a:lnTo>
                  <a:lnTo>
                    <a:pt x="1161" y="417"/>
                  </a:lnTo>
                  <a:lnTo>
                    <a:pt x="1161" y="418"/>
                  </a:lnTo>
                  <a:lnTo>
                    <a:pt x="1159" y="420"/>
                  </a:lnTo>
                  <a:lnTo>
                    <a:pt x="1157" y="424"/>
                  </a:lnTo>
                  <a:lnTo>
                    <a:pt x="1157" y="426"/>
                  </a:lnTo>
                  <a:lnTo>
                    <a:pt x="1155" y="428"/>
                  </a:lnTo>
                  <a:lnTo>
                    <a:pt x="1153" y="430"/>
                  </a:lnTo>
                  <a:lnTo>
                    <a:pt x="1151" y="432"/>
                  </a:lnTo>
                  <a:lnTo>
                    <a:pt x="1151" y="434"/>
                  </a:lnTo>
                  <a:lnTo>
                    <a:pt x="1151" y="436"/>
                  </a:lnTo>
                  <a:lnTo>
                    <a:pt x="1149" y="438"/>
                  </a:lnTo>
                  <a:lnTo>
                    <a:pt x="1147" y="440"/>
                  </a:lnTo>
                  <a:lnTo>
                    <a:pt x="1145" y="440"/>
                  </a:lnTo>
                  <a:lnTo>
                    <a:pt x="1143" y="440"/>
                  </a:lnTo>
                  <a:lnTo>
                    <a:pt x="1141" y="442"/>
                  </a:lnTo>
                  <a:lnTo>
                    <a:pt x="1139" y="442"/>
                  </a:lnTo>
                  <a:lnTo>
                    <a:pt x="1137" y="444"/>
                  </a:lnTo>
                  <a:lnTo>
                    <a:pt x="1137" y="446"/>
                  </a:lnTo>
                  <a:lnTo>
                    <a:pt x="1135" y="446"/>
                  </a:lnTo>
                  <a:lnTo>
                    <a:pt x="1133" y="448"/>
                  </a:lnTo>
                  <a:lnTo>
                    <a:pt x="1133" y="449"/>
                  </a:lnTo>
                  <a:lnTo>
                    <a:pt x="1133" y="451"/>
                  </a:lnTo>
                  <a:lnTo>
                    <a:pt x="1131" y="451"/>
                  </a:lnTo>
                  <a:lnTo>
                    <a:pt x="1131" y="453"/>
                  </a:lnTo>
                  <a:lnTo>
                    <a:pt x="1131" y="455"/>
                  </a:lnTo>
                  <a:lnTo>
                    <a:pt x="1130" y="455"/>
                  </a:lnTo>
                  <a:lnTo>
                    <a:pt x="1128" y="457"/>
                  </a:lnTo>
                  <a:lnTo>
                    <a:pt x="1126" y="457"/>
                  </a:lnTo>
                  <a:lnTo>
                    <a:pt x="1124" y="459"/>
                  </a:lnTo>
                  <a:lnTo>
                    <a:pt x="1122" y="459"/>
                  </a:lnTo>
                  <a:lnTo>
                    <a:pt x="1120" y="461"/>
                  </a:lnTo>
                  <a:lnTo>
                    <a:pt x="1120" y="463"/>
                  </a:lnTo>
                  <a:lnTo>
                    <a:pt x="1118" y="463"/>
                  </a:lnTo>
                  <a:lnTo>
                    <a:pt x="1118" y="465"/>
                  </a:lnTo>
                  <a:lnTo>
                    <a:pt x="1116" y="465"/>
                  </a:lnTo>
                  <a:lnTo>
                    <a:pt x="1114" y="467"/>
                  </a:lnTo>
                  <a:lnTo>
                    <a:pt x="1112" y="469"/>
                  </a:lnTo>
                  <a:lnTo>
                    <a:pt x="1110" y="469"/>
                  </a:lnTo>
                  <a:lnTo>
                    <a:pt x="1108" y="469"/>
                  </a:lnTo>
                  <a:lnTo>
                    <a:pt x="1106" y="469"/>
                  </a:lnTo>
                  <a:lnTo>
                    <a:pt x="1104" y="469"/>
                  </a:lnTo>
                  <a:lnTo>
                    <a:pt x="1102" y="467"/>
                  </a:lnTo>
                  <a:lnTo>
                    <a:pt x="1100" y="469"/>
                  </a:lnTo>
                  <a:lnTo>
                    <a:pt x="1099" y="469"/>
                  </a:lnTo>
                  <a:lnTo>
                    <a:pt x="1097" y="469"/>
                  </a:lnTo>
                  <a:lnTo>
                    <a:pt x="1095" y="469"/>
                  </a:lnTo>
                  <a:lnTo>
                    <a:pt x="1093" y="469"/>
                  </a:lnTo>
                  <a:lnTo>
                    <a:pt x="1091" y="467"/>
                  </a:lnTo>
                  <a:lnTo>
                    <a:pt x="1089" y="467"/>
                  </a:lnTo>
                  <a:lnTo>
                    <a:pt x="1087" y="467"/>
                  </a:lnTo>
                  <a:lnTo>
                    <a:pt x="1085" y="465"/>
                  </a:lnTo>
                  <a:lnTo>
                    <a:pt x="1083" y="465"/>
                  </a:lnTo>
                  <a:lnTo>
                    <a:pt x="1081" y="465"/>
                  </a:lnTo>
                  <a:lnTo>
                    <a:pt x="1079" y="465"/>
                  </a:lnTo>
                  <a:lnTo>
                    <a:pt x="1077" y="465"/>
                  </a:lnTo>
                  <a:lnTo>
                    <a:pt x="1075" y="465"/>
                  </a:lnTo>
                  <a:lnTo>
                    <a:pt x="1075" y="467"/>
                  </a:lnTo>
                  <a:lnTo>
                    <a:pt x="1073" y="467"/>
                  </a:lnTo>
                  <a:lnTo>
                    <a:pt x="1071" y="467"/>
                  </a:lnTo>
                  <a:lnTo>
                    <a:pt x="1071" y="469"/>
                  </a:lnTo>
                  <a:lnTo>
                    <a:pt x="1069" y="469"/>
                  </a:lnTo>
                  <a:lnTo>
                    <a:pt x="1068" y="469"/>
                  </a:lnTo>
                  <a:lnTo>
                    <a:pt x="1066" y="469"/>
                  </a:lnTo>
                  <a:lnTo>
                    <a:pt x="1064" y="469"/>
                  </a:lnTo>
                  <a:lnTo>
                    <a:pt x="1062" y="469"/>
                  </a:lnTo>
                  <a:lnTo>
                    <a:pt x="1060" y="469"/>
                  </a:lnTo>
                  <a:lnTo>
                    <a:pt x="1058" y="471"/>
                  </a:lnTo>
                  <a:lnTo>
                    <a:pt x="1056" y="471"/>
                  </a:lnTo>
                  <a:lnTo>
                    <a:pt x="1054" y="471"/>
                  </a:lnTo>
                  <a:lnTo>
                    <a:pt x="1052" y="471"/>
                  </a:lnTo>
                  <a:lnTo>
                    <a:pt x="1050" y="471"/>
                  </a:lnTo>
                  <a:lnTo>
                    <a:pt x="1048" y="469"/>
                  </a:lnTo>
                  <a:lnTo>
                    <a:pt x="1046" y="467"/>
                  </a:lnTo>
                  <a:lnTo>
                    <a:pt x="1044" y="467"/>
                  </a:lnTo>
                  <a:lnTo>
                    <a:pt x="1042" y="465"/>
                  </a:lnTo>
                  <a:lnTo>
                    <a:pt x="1040" y="465"/>
                  </a:lnTo>
                  <a:lnTo>
                    <a:pt x="1037" y="467"/>
                  </a:lnTo>
                  <a:lnTo>
                    <a:pt x="1035" y="467"/>
                  </a:lnTo>
                  <a:lnTo>
                    <a:pt x="1033" y="467"/>
                  </a:lnTo>
                  <a:lnTo>
                    <a:pt x="1031" y="467"/>
                  </a:lnTo>
                  <a:lnTo>
                    <a:pt x="1029" y="469"/>
                  </a:lnTo>
                  <a:lnTo>
                    <a:pt x="1027" y="469"/>
                  </a:lnTo>
                  <a:lnTo>
                    <a:pt x="1025" y="469"/>
                  </a:lnTo>
                  <a:lnTo>
                    <a:pt x="1023" y="471"/>
                  </a:lnTo>
                  <a:lnTo>
                    <a:pt x="1021" y="471"/>
                  </a:lnTo>
                  <a:lnTo>
                    <a:pt x="1019" y="471"/>
                  </a:lnTo>
                  <a:lnTo>
                    <a:pt x="1019" y="473"/>
                  </a:lnTo>
                  <a:lnTo>
                    <a:pt x="1015" y="473"/>
                  </a:lnTo>
                  <a:lnTo>
                    <a:pt x="1013" y="473"/>
                  </a:lnTo>
                  <a:lnTo>
                    <a:pt x="1011" y="473"/>
                  </a:lnTo>
                  <a:lnTo>
                    <a:pt x="1009" y="473"/>
                  </a:lnTo>
                  <a:lnTo>
                    <a:pt x="1007" y="473"/>
                  </a:lnTo>
                  <a:lnTo>
                    <a:pt x="1005" y="475"/>
                  </a:lnTo>
                  <a:lnTo>
                    <a:pt x="1004" y="475"/>
                  </a:lnTo>
                  <a:lnTo>
                    <a:pt x="1002" y="475"/>
                  </a:lnTo>
                  <a:lnTo>
                    <a:pt x="998" y="475"/>
                  </a:lnTo>
                  <a:lnTo>
                    <a:pt x="996" y="475"/>
                  </a:lnTo>
                  <a:lnTo>
                    <a:pt x="994" y="475"/>
                  </a:lnTo>
                  <a:lnTo>
                    <a:pt x="992" y="475"/>
                  </a:lnTo>
                  <a:lnTo>
                    <a:pt x="990" y="475"/>
                  </a:lnTo>
                  <a:lnTo>
                    <a:pt x="988" y="473"/>
                  </a:lnTo>
                  <a:lnTo>
                    <a:pt x="986" y="473"/>
                  </a:lnTo>
                  <a:lnTo>
                    <a:pt x="984" y="471"/>
                  </a:lnTo>
                  <a:lnTo>
                    <a:pt x="982" y="471"/>
                  </a:lnTo>
                  <a:lnTo>
                    <a:pt x="980" y="471"/>
                  </a:lnTo>
                  <a:lnTo>
                    <a:pt x="978" y="471"/>
                  </a:lnTo>
                  <a:lnTo>
                    <a:pt x="976" y="471"/>
                  </a:lnTo>
                  <a:lnTo>
                    <a:pt x="974" y="471"/>
                  </a:lnTo>
                  <a:lnTo>
                    <a:pt x="973" y="471"/>
                  </a:lnTo>
                  <a:lnTo>
                    <a:pt x="971" y="473"/>
                  </a:lnTo>
                  <a:lnTo>
                    <a:pt x="969" y="473"/>
                  </a:lnTo>
                  <a:lnTo>
                    <a:pt x="967" y="473"/>
                  </a:lnTo>
                  <a:lnTo>
                    <a:pt x="965" y="473"/>
                  </a:lnTo>
                  <a:lnTo>
                    <a:pt x="963" y="471"/>
                  </a:lnTo>
                  <a:lnTo>
                    <a:pt x="961" y="471"/>
                  </a:lnTo>
                  <a:lnTo>
                    <a:pt x="959" y="471"/>
                  </a:lnTo>
                  <a:lnTo>
                    <a:pt x="957" y="469"/>
                  </a:lnTo>
                  <a:lnTo>
                    <a:pt x="955" y="467"/>
                  </a:lnTo>
                  <a:lnTo>
                    <a:pt x="953" y="467"/>
                  </a:lnTo>
                  <a:lnTo>
                    <a:pt x="951" y="467"/>
                  </a:lnTo>
                  <a:lnTo>
                    <a:pt x="947" y="467"/>
                  </a:lnTo>
                  <a:lnTo>
                    <a:pt x="945" y="467"/>
                  </a:lnTo>
                  <a:lnTo>
                    <a:pt x="943" y="465"/>
                  </a:lnTo>
                  <a:lnTo>
                    <a:pt x="942" y="465"/>
                  </a:lnTo>
                  <a:lnTo>
                    <a:pt x="940" y="465"/>
                  </a:lnTo>
                  <a:lnTo>
                    <a:pt x="938" y="463"/>
                  </a:lnTo>
                  <a:lnTo>
                    <a:pt x="936" y="463"/>
                  </a:lnTo>
                  <a:lnTo>
                    <a:pt x="934" y="463"/>
                  </a:lnTo>
                  <a:lnTo>
                    <a:pt x="932" y="463"/>
                  </a:lnTo>
                  <a:lnTo>
                    <a:pt x="932" y="465"/>
                  </a:lnTo>
                  <a:lnTo>
                    <a:pt x="930" y="467"/>
                  </a:lnTo>
                  <a:lnTo>
                    <a:pt x="928" y="469"/>
                  </a:lnTo>
                  <a:lnTo>
                    <a:pt x="926" y="469"/>
                  </a:lnTo>
                  <a:lnTo>
                    <a:pt x="926" y="471"/>
                  </a:lnTo>
                  <a:lnTo>
                    <a:pt x="924" y="471"/>
                  </a:lnTo>
                  <a:lnTo>
                    <a:pt x="924" y="473"/>
                  </a:lnTo>
                  <a:lnTo>
                    <a:pt x="924" y="475"/>
                  </a:lnTo>
                  <a:lnTo>
                    <a:pt x="922" y="477"/>
                  </a:lnTo>
                  <a:lnTo>
                    <a:pt x="916" y="477"/>
                  </a:lnTo>
                  <a:lnTo>
                    <a:pt x="909" y="479"/>
                  </a:lnTo>
                  <a:lnTo>
                    <a:pt x="903" y="479"/>
                  </a:lnTo>
                  <a:lnTo>
                    <a:pt x="901" y="477"/>
                  </a:lnTo>
                  <a:lnTo>
                    <a:pt x="899" y="477"/>
                  </a:lnTo>
                  <a:lnTo>
                    <a:pt x="897" y="477"/>
                  </a:lnTo>
                  <a:lnTo>
                    <a:pt x="895" y="477"/>
                  </a:lnTo>
                  <a:lnTo>
                    <a:pt x="891" y="475"/>
                  </a:lnTo>
                  <a:lnTo>
                    <a:pt x="889" y="475"/>
                  </a:lnTo>
                  <a:lnTo>
                    <a:pt x="883" y="471"/>
                  </a:lnTo>
                  <a:lnTo>
                    <a:pt x="881" y="471"/>
                  </a:lnTo>
                  <a:lnTo>
                    <a:pt x="880" y="471"/>
                  </a:lnTo>
                  <a:lnTo>
                    <a:pt x="878" y="469"/>
                  </a:lnTo>
                  <a:lnTo>
                    <a:pt x="876" y="469"/>
                  </a:lnTo>
                  <a:lnTo>
                    <a:pt x="874" y="467"/>
                  </a:lnTo>
                  <a:lnTo>
                    <a:pt x="872" y="467"/>
                  </a:lnTo>
                  <a:lnTo>
                    <a:pt x="870" y="467"/>
                  </a:lnTo>
                  <a:lnTo>
                    <a:pt x="866" y="467"/>
                  </a:lnTo>
                  <a:lnTo>
                    <a:pt x="864" y="467"/>
                  </a:lnTo>
                  <a:lnTo>
                    <a:pt x="862" y="467"/>
                  </a:lnTo>
                  <a:lnTo>
                    <a:pt x="860" y="467"/>
                  </a:lnTo>
                  <a:lnTo>
                    <a:pt x="858" y="467"/>
                  </a:lnTo>
                  <a:lnTo>
                    <a:pt x="856" y="467"/>
                  </a:lnTo>
                  <a:lnTo>
                    <a:pt x="854" y="467"/>
                  </a:lnTo>
                  <a:lnTo>
                    <a:pt x="852" y="467"/>
                  </a:lnTo>
                  <a:lnTo>
                    <a:pt x="850" y="467"/>
                  </a:lnTo>
                  <a:lnTo>
                    <a:pt x="849" y="467"/>
                  </a:lnTo>
                  <a:lnTo>
                    <a:pt x="847" y="467"/>
                  </a:lnTo>
                  <a:lnTo>
                    <a:pt x="845" y="467"/>
                  </a:lnTo>
                  <a:lnTo>
                    <a:pt x="841" y="467"/>
                  </a:lnTo>
                  <a:lnTo>
                    <a:pt x="839" y="467"/>
                  </a:lnTo>
                  <a:lnTo>
                    <a:pt x="835" y="467"/>
                  </a:lnTo>
                  <a:lnTo>
                    <a:pt x="833" y="467"/>
                  </a:lnTo>
                  <a:lnTo>
                    <a:pt x="831" y="465"/>
                  </a:lnTo>
                  <a:lnTo>
                    <a:pt x="829" y="463"/>
                  </a:lnTo>
                  <a:lnTo>
                    <a:pt x="825" y="463"/>
                  </a:lnTo>
                  <a:lnTo>
                    <a:pt x="823" y="461"/>
                  </a:lnTo>
                  <a:lnTo>
                    <a:pt x="821" y="461"/>
                  </a:lnTo>
                  <a:lnTo>
                    <a:pt x="819" y="461"/>
                  </a:lnTo>
                  <a:lnTo>
                    <a:pt x="818" y="461"/>
                  </a:lnTo>
                  <a:lnTo>
                    <a:pt x="814" y="461"/>
                  </a:lnTo>
                  <a:lnTo>
                    <a:pt x="814" y="459"/>
                  </a:lnTo>
                  <a:lnTo>
                    <a:pt x="810" y="457"/>
                  </a:lnTo>
                  <a:lnTo>
                    <a:pt x="808" y="459"/>
                  </a:lnTo>
                  <a:lnTo>
                    <a:pt x="808" y="461"/>
                  </a:lnTo>
                  <a:lnTo>
                    <a:pt x="806" y="463"/>
                  </a:lnTo>
                  <a:lnTo>
                    <a:pt x="804" y="465"/>
                  </a:lnTo>
                  <a:lnTo>
                    <a:pt x="802" y="467"/>
                  </a:lnTo>
                  <a:lnTo>
                    <a:pt x="800" y="469"/>
                  </a:lnTo>
                  <a:lnTo>
                    <a:pt x="800" y="471"/>
                  </a:lnTo>
                  <a:lnTo>
                    <a:pt x="798" y="471"/>
                  </a:lnTo>
                  <a:lnTo>
                    <a:pt x="796" y="473"/>
                  </a:lnTo>
                  <a:lnTo>
                    <a:pt x="794" y="475"/>
                  </a:lnTo>
                  <a:lnTo>
                    <a:pt x="792" y="477"/>
                  </a:lnTo>
                  <a:lnTo>
                    <a:pt x="790" y="479"/>
                  </a:lnTo>
                  <a:lnTo>
                    <a:pt x="790" y="480"/>
                  </a:lnTo>
                  <a:lnTo>
                    <a:pt x="790" y="482"/>
                  </a:lnTo>
                  <a:lnTo>
                    <a:pt x="790" y="484"/>
                  </a:lnTo>
                  <a:lnTo>
                    <a:pt x="788" y="486"/>
                  </a:lnTo>
                  <a:lnTo>
                    <a:pt x="787" y="486"/>
                  </a:lnTo>
                  <a:lnTo>
                    <a:pt x="787" y="488"/>
                  </a:lnTo>
                  <a:lnTo>
                    <a:pt x="785" y="488"/>
                  </a:lnTo>
                  <a:lnTo>
                    <a:pt x="785" y="490"/>
                  </a:lnTo>
                  <a:lnTo>
                    <a:pt x="783" y="490"/>
                  </a:lnTo>
                  <a:lnTo>
                    <a:pt x="783" y="492"/>
                  </a:lnTo>
                  <a:lnTo>
                    <a:pt x="783" y="494"/>
                  </a:lnTo>
                  <a:lnTo>
                    <a:pt x="783" y="496"/>
                  </a:lnTo>
                  <a:lnTo>
                    <a:pt x="785" y="498"/>
                  </a:lnTo>
                  <a:lnTo>
                    <a:pt x="785" y="500"/>
                  </a:lnTo>
                  <a:lnTo>
                    <a:pt x="783" y="500"/>
                  </a:lnTo>
                  <a:lnTo>
                    <a:pt x="781" y="502"/>
                  </a:lnTo>
                  <a:lnTo>
                    <a:pt x="779" y="506"/>
                  </a:lnTo>
                  <a:lnTo>
                    <a:pt x="777" y="508"/>
                  </a:lnTo>
                  <a:lnTo>
                    <a:pt x="777" y="510"/>
                  </a:lnTo>
                  <a:lnTo>
                    <a:pt x="777" y="511"/>
                  </a:lnTo>
                  <a:lnTo>
                    <a:pt x="775" y="511"/>
                  </a:lnTo>
                  <a:lnTo>
                    <a:pt x="775" y="513"/>
                  </a:lnTo>
                  <a:lnTo>
                    <a:pt x="775" y="515"/>
                  </a:lnTo>
                  <a:lnTo>
                    <a:pt x="773" y="517"/>
                  </a:lnTo>
                  <a:lnTo>
                    <a:pt x="773" y="519"/>
                  </a:lnTo>
                  <a:lnTo>
                    <a:pt x="773" y="521"/>
                  </a:lnTo>
                  <a:lnTo>
                    <a:pt x="775" y="523"/>
                  </a:lnTo>
                  <a:lnTo>
                    <a:pt x="775" y="525"/>
                  </a:lnTo>
                  <a:lnTo>
                    <a:pt x="773" y="527"/>
                  </a:lnTo>
                  <a:lnTo>
                    <a:pt x="771" y="529"/>
                  </a:lnTo>
                  <a:lnTo>
                    <a:pt x="771" y="531"/>
                  </a:lnTo>
                  <a:lnTo>
                    <a:pt x="769" y="531"/>
                  </a:lnTo>
                  <a:lnTo>
                    <a:pt x="767" y="533"/>
                  </a:lnTo>
                  <a:lnTo>
                    <a:pt x="767" y="535"/>
                  </a:lnTo>
                  <a:lnTo>
                    <a:pt x="765" y="535"/>
                  </a:lnTo>
                  <a:lnTo>
                    <a:pt x="765" y="537"/>
                  </a:lnTo>
                  <a:lnTo>
                    <a:pt x="763" y="537"/>
                  </a:lnTo>
                  <a:lnTo>
                    <a:pt x="761" y="539"/>
                  </a:lnTo>
                  <a:lnTo>
                    <a:pt x="759" y="539"/>
                  </a:lnTo>
                  <a:lnTo>
                    <a:pt x="759" y="541"/>
                  </a:lnTo>
                  <a:lnTo>
                    <a:pt x="757" y="541"/>
                  </a:lnTo>
                  <a:lnTo>
                    <a:pt x="756" y="541"/>
                  </a:lnTo>
                  <a:lnTo>
                    <a:pt x="754" y="542"/>
                  </a:lnTo>
                  <a:lnTo>
                    <a:pt x="752" y="542"/>
                  </a:lnTo>
                  <a:lnTo>
                    <a:pt x="750" y="542"/>
                  </a:lnTo>
                  <a:lnTo>
                    <a:pt x="746" y="544"/>
                  </a:lnTo>
                  <a:lnTo>
                    <a:pt x="744" y="544"/>
                  </a:lnTo>
                  <a:lnTo>
                    <a:pt x="742" y="546"/>
                  </a:lnTo>
                  <a:lnTo>
                    <a:pt x="740" y="546"/>
                  </a:lnTo>
                  <a:lnTo>
                    <a:pt x="740" y="548"/>
                  </a:lnTo>
                  <a:lnTo>
                    <a:pt x="738" y="548"/>
                  </a:lnTo>
                  <a:lnTo>
                    <a:pt x="736" y="550"/>
                  </a:lnTo>
                  <a:lnTo>
                    <a:pt x="734" y="552"/>
                  </a:lnTo>
                  <a:lnTo>
                    <a:pt x="732" y="554"/>
                  </a:lnTo>
                  <a:lnTo>
                    <a:pt x="732" y="556"/>
                  </a:lnTo>
                  <a:lnTo>
                    <a:pt x="730" y="558"/>
                  </a:lnTo>
                  <a:lnTo>
                    <a:pt x="730" y="560"/>
                  </a:lnTo>
                  <a:lnTo>
                    <a:pt x="732" y="562"/>
                  </a:lnTo>
                  <a:lnTo>
                    <a:pt x="732" y="564"/>
                  </a:lnTo>
                  <a:lnTo>
                    <a:pt x="732" y="566"/>
                  </a:lnTo>
                  <a:lnTo>
                    <a:pt x="732" y="568"/>
                  </a:lnTo>
                  <a:lnTo>
                    <a:pt x="732" y="570"/>
                  </a:lnTo>
                  <a:lnTo>
                    <a:pt x="730" y="570"/>
                  </a:lnTo>
                  <a:lnTo>
                    <a:pt x="728" y="568"/>
                  </a:lnTo>
                  <a:lnTo>
                    <a:pt x="726" y="566"/>
                  </a:lnTo>
                  <a:lnTo>
                    <a:pt x="725" y="564"/>
                  </a:lnTo>
                  <a:lnTo>
                    <a:pt x="723" y="564"/>
                  </a:lnTo>
                  <a:lnTo>
                    <a:pt x="723" y="562"/>
                  </a:lnTo>
                  <a:lnTo>
                    <a:pt x="721" y="560"/>
                  </a:lnTo>
                  <a:lnTo>
                    <a:pt x="719" y="558"/>
                  </a:lnTo>
                  <a:lnTo>
                    <a:pt x="719" y="556"/>
                  </a:lnTo>
                  <a:lnTo>
                    <a:pt x="717" y="554"/>
                  </a:lnTo>
                  <a:lnTo>
                    <a:pt x="717" y="552"/>
                  </a:lnTo>
                  <a:lnTo>
                    <a:pt x="715" y="550"/>
                  </a:lnTo>
                  <a:lnTo>
                    <a:pt x="715" y="548"/>
                  </a:lnTo>
                  <a:lnTo>
                    <a:pt x="715" y="546"/>
                  </a:lnTo>
                  <a:lnTo>
                    <a:pt x="713" y="546"/>
                  </a:lnTo>
                  <a:lnTo>
                    <a:pt x="713" y="544"/>
                  </a:lnTo>
                  <a:lnTo>
                    <a:pt x="713" y="542"/>
                  </a:lnTo>
                  <a:lnTo>
                    <a:pt x="713" y="541"/>
                  </a:lnTo>
                  <a:lnTo>
                    <a:pt x="711" y="539"/>
                  </a:lnTo>
                  <a:lnTo>
                    <a:pt x="709" y="537"/>
                  </a:lnTo>
                  <a:lnTo>
                    <a:pt x="707" y="537"/>
                  </a:lnTo>
                  <a:lnTo>
                    <a:pt x="705" y="535"/>
                  </a:lnTo>
                  <a:lnTo>
                    <a:pt x="703" y="535"/>
                  </a:lnTo>
                  <a:lnTo>
                    <a:pt x="703" y="533"/>
                  </a:lnTo>
                  <a:lnTo>
                    <a:pt x="701" y="533"/>
                  </a:lnTo>
                  <a:lnTo>
                    <a:pt x="699" y="531"/>
                  </a:lnTo>
                  <a:lnTo>
                    <a:pt x="695" y="531"/>
                  </a:lnTo>
                  <a:lnTo>
                    <a:pt x="693" y="533"/>
                  </a:lnTo>
                  <a:lnTo>
                    <a:pt x="692" y="533"/>
                  </a:lnTo>
                  <a:lnTo>
                    <a:pt x="690" y="533"/>
                  </a:lnTo>
                  <a:lnTo>
                    <a:pt x="688" y="535"/>
                  </a:lnTo>
                  <a:lnTo>
                    <a:pt x="686" y="535"/>
                  </a:lnTo>
                  <a:lnTo>
                    <a:pt x="684" y="535"/>
                  </a:lnTo>
                  <a:lnTo>
                    <a:pt x="682" y="535"/>
                  </a:lnTo>
                  <a:lnTo>
                    <a:pt x="678" y="533"/>
                  </a:lnTo>
                  <a:lnTo>
                    <a:pt x="678" y="535"/>
                  </a:lnTo>
                  <a:lnTo>
                    <a:pt x="674" y="537"/>
                  </a:lnTo>
                  <a:lnTo>
                    <a:pt x="672" y="537"/>
                  </a:lnTo>
                  <a:lnTo>
                    <a:pt x="670" y="539"/>
                  </a:lnTo>
                  <a:lnTo>
                    <a:pt x="668" y="539"/>
                  </a:lnTo>
                  <a:lnTo>
                    <a:pt x="666" y="539"/>
                  </a:lnTo>
                  <a:lnTo>
                    <a:pt x="664" y="539"/>
                  </a:lnTo>
                  <a:lnTo>
                    <a:pt x="662" y="537"/>
                  </a:lnTo>
                  <a:lnTo>
                    <a:pt x="661" y="537"/>
                  </a:lnTo>
                  <a:lnTo>
                    <a:pt x="657" y="535"/>
                  </a:lnTo>
                  <a:lnTo>
                    <a:pt x="655" y="535"/>
                  </a:lnTo>
                  <a:lnTo>
                    <a:pt x="651" y="533"/>
                  </a:lnTo>
                  <a:lnTo>
                    <a:pt x="649" y="533"/>
                  </a:lnTo>
                  <a:lnTo>
                    <a:pt x="645" y="535"/>
                  </a:lnTo>
                  <a:lnTo>
                    <a:pt x="643" y="535"/>
                  </a:lnTo>
                  <a:lnTo>
                    <a:pt x="641" y="537"/>
                  </a:lnTo>
                  <a:lnTo>
                    <a:pt x="639" y="539"/>
                  </a:lnTo>
                  <a:lnTo>
                    <a:pt x="637" y="539"/>
                  </a:lnTo>
                  <a:lnTo>
                    <a:pt x="637" y="541"/>
                  </a:lnTo>
                  <a:lnTo>
                    <a:pt x="635" y="541"/>
                  </a:lnTo>
                  <a:lnTo>
                    <a:pt x="633" y="541"/>
                  </a:lnTo>
                  <a:lnTo>
                    <a:pt x="631" y="541"/>
                  </a:lnTo>
                  <a:lnTo>
                    <a:pt x="631" y="539"/>
                  </a:lnTo>
                  <a:lnTo>
                    <a:pt x="630" y="539"/>
                  </a:lnTo>
                  <a:lnTo>
                    <a:pt x="630" y="537"/>
                  </a:lnTo>
                  <a:lnTo>
                    <a:pt x="628" y="535"/>
                  </a:lnTo>
                  <a:lnTo>
                    <a:pt x="626" y="535"/>
                  </a:lnTo>
                  <a:lnTo>
                    <a:pt x="626" y="533"/>
                  </a:lnTo>
                  <a:lnTo>
                    <a:pt x="622" y="531"/>
                  </a:lnTo>
                  <a:lnTo>
                    <a:pt x="622" y="529"/>
                  </a:lnTo>
                  <a:lnTo>
                    <a:pt x="622" y="527"/>
                  </a:lnTo>
                  <a:lnTo>
                    <a:pt x="620" y="527"/>
                  </a:lnTo>
                  <a:lnTo>
                    <a:pt x="620" y="525"/>
                  </a:lnTo>
                  <a:lnTo>
                    <a:pt x="620" y="523"/>
                  </a:lnTo>
                  <a:lnTo>
                    <a:pt x="618" y="523"/>
                  </a:lnTo>
                  <a:lnTo>
                    <a:pt x="618" y="521"/>
                  </a:lnTo>
                  <a:lnTo>
                    <a:pt x="618" y="519"/>
                  </a:lnTo>
                  <a:lnTo>
                    <a:pt x="616" y="517"/>
                  </a:lnTo>
                  <a:lnTo>
                    <a:pt x="614" y="515"/>
                  </a:lnTo>
                  <a:lnTo>
                    <a:pt x="612" y="513"/>
                  </a:lnTo>
                  <a:lnTo>
                    <a:pt x="610" y="511"/>
                  </a:lnTo>
                  <a:lnTo>
                    <a:pt x="610" y="510"/>
                  </a:lnTo>
                  <a:lnTo>
                    <a:pt x="608" y="510"/>
                  </a:lnTo>
                  <a:lnTo>
                    <a:pt x="606" y="508"/>
                  </a:lnTo>
                  <a:lnTo>
                    <a:pt x="604" y="506"/>
                  </a:lnTo>
                  <a:lnTo>
                    <a:pt x="602" y="506"/>
                  </a:lnTo>
                  <a:lnTo>
                    <a:pt x="600" y="504"/>
                  </a:lnTo>
                  <a:lnTo>
                    <a:pt x="599" y="504"/>
                  </a:lnTo>
                  <a:lnTo>
                    <a:pt x="599" y="502"/>
                  </a:lnTo>
                  <a:lnTo>
                    <a:pt x="597" y="500"/>
                  </a:lnTo>
                  <a:lnTo>
                    <a:pt x="595" y="498"/>
                  </a:lnTo>
                  <a:lnTo>
                    <a:pt x="593" y="496"/>
                  </a:lnTo>
                  <a:lnTo>
                    <a:pt x="593" y="494"/>
                  </a:lnTo>
                  <a:lnTo>
                    <a:pt x="593" y="492"/>
                  </a:lnTo>
                  <a:lnTo>
                    <a:pt x="591" y="492"/>
                  </a:lnTo>
                  <a:lnTo>
                    <a:pt x="591" y="490"/>
                  </a:lnTo>
                  <a:lnTo>
                    <a:pt x="591" y="486"/>
                  </a:lnTo>
                  <a:lnTo>
                    <a:pt x="589" y="486"/>
                  </a:lnTo>
                  <a:lnTo>
                    <a:pt x="589" y="484"/>
                  </a:lnTo>
                  <a:lnTo>
                    <a:pt x="587" y="484"/>
                  </a:lnTo>
                  <a:lnTo>
                    <a:pt x="587" y="482"/>
                  </a:lnTo>
                  <a:lnTo>
                    <a:pt x="587" y="480"/>
                  </a:lnTo>
                  <a:lnTo>
                    <a:pt x="589" y="480"/>
                  </a:lnTo>
                  <a:lnTo>
                    <a:pt x="591" y="480"/>
                  </a:lnTo>
                  <a:lnTo>
                    <a:pt x="593" y="480"/>
                  </a:lnTo>
                  <a:lnTo>
                    <a:pt x="595" y="480"/>
                  </a:lnTo>
                  <a:lnTo>
                    <a:pt x="595" y="479"/>
                  </a:lnTo>
                  <a:lnTo>
                    <a:pt x="595" y="477"/>
                  </a:lnTo>
                  <a:lnTo>
                    <a:pt x="593" y="477"/>
                  </a:lnTo>
                  <a:lnTo>
                    <a:pt x="593" y="475"/>
                  </a:lnTo>
                  <a:lnTo>
                    <a:pt x="593" y="473"/>
                  </a:lnTo>
                  <a:lnTo>
                    <a:pt x="593" y="471"/>
                  </a:lnTo>
                  <a:lnTo>
                    <a:pt x="593" y="469"/>
                  </a:lnTo>
                  <a:lnTo>
                    <a:pt x="593" y="467"/>
                  </a:lnTo>
                  <a:lnTo>
                    <a:pt x="591" y="467"/>
                  </a:lnTo>
                  <a:lnTo>
                    <a:pt x="591" y="465"/>
                  </a:lnTo>
                  <a:lnTo>
                    <a:pt x="591" y="463"/>
                  </a:lnTo>
                  <a:lnTo>
                    <a:pt x="589" y="461"/>
                  </a:lnTo>
                  <a:lnTo>
                    <a:pt x="591" y="459"/>
                  </a:lnTo>
                  <a:lnTo>
                    <a:pt x="589" y="457"/>
                  </a:lnTo>
                  <a:lnTo>
                    <a:pt x="589" y="455"/>
                  </a:lnTo>
                  <a:lnTo>
                    <a:pt x="589" y="453"/>
                  </a:lnTo>
                  <a:lnTo>
                    <a:pt x="587" y="451"/>
                  </a:lnTo>
                  <a:lnTo>
                    <a:pt x="585" y="449"/>
                  </a:lnTo>
                  <a:lnTo>
                    <a:pt x="583" y="449"/>
                  </a:lnTo>
                  <a:lnTo>
                    <a:pt x="581" y="448"/>
                  </a:lnTo>
                  <a:lnTo>
                    <a:pt x="579" y="446"/>
                  </a:lnTo>
                  <a:lnTo>
                    <a:pt x="577" y="446"/>
                  </a:lnTo>
                  <a:lnTo>
                    <a:pt x="577" y="444"/>
                  </a:lnTo>
                  <a:lnTo>
                    <a:pt x="577" y="440"/>
                  </a:lnTo>
                  <a:lnTo>
                    <a:pt x="579" y="440"/>
                  </a:lnTo>
                  <a:lnTo>
                    <a:pt x="579" y="438"/>
                  </a:lnTo>
                  <a:lnTo>
                    <a:pt x="581" y="438"/>
                  </a:lnTo>
                  <a:lnTo>
                    <a:pt x="581" y="436"/>
                  </a:lnTo>
                  <a:lnTo>
                    <a:pt x="583" y="434"/>
                  </a:lnTo>
                  <a:lnTo>
                    <a:pt x="581" y="434"/>
                  </a:lnTo>
                  <a:lnTo>
                    <a:pt x="581" y="432"/>
                  </a:lnTo>
                  <a:lnTo>
                    <a:pt x="579" y="432"/>
                  </a:lnTo>
                  <a:lnTo>
                    <a:pt x="579" y="430"/>
                  </a:lnTo>
                  <a:lnTo>
                    <a:pt x="579" y="428"/>
                  </a:lnTo>
                  <a:lnTo>
                    <a:pt x="581" y="426"/>
                  </a:lnTo>
                  <a:lnTo>
                    <a:pt x="581" y="424"/>
                  </a:lnTo>
                  <a:lnTo>
                    <a:pt x="583" y="424"/>
                  </a:lnTo>
                  <a:lnTo>
                    <a:pt x="583" y="422"/>
                  </a:lnTo>
                  <a:lnTo>
                    <a:pt x="583" y="420"/>
                  </a:lnTo>
                  <a:lnTo>
                    <a:pt x="583" y="418"/>
                  </a:lnTo>
                  <a:lnTo>
                    <a:pt x="583" y="417"/>
                  </a:lnTo>
                  <a:lnTo>
                    <a:pt x="581" y="417"/>
                  </a:lnTo>
                  <a:lnTo>
                    <a:pt x="579" y="415"/>
                  </a:lnTo>
                  <a:lnTo>
                    <a:pt x="577" y="413"/>
                  </a:lnTo>
                  <a:lnTo>
                    <a:pt x="575" y="413"/>
                  </a:lnTo>
                  <a:lnTo>
                    <a:pt x="573" y="411"/>
                  </a:lnTo>
                  <a:lnTo>
                    <a:pt x="571" y="409"/>
                  </a:lnTo>
                  <a:lnTo>
                    <a:pt x="569" y="407"/>
                  </a:lnTo>
                  <a:lnTo>
                    <a:pt x="569" y="405"/>
                  </a:lnTo>
                  <a:lnTo>
                    <a:pt x="568" y="405"/>
                  </a:lnTo>
                  <a:lnTo>
                    <a:pt x="568" y="403"/>
                  </a:lnTo>
                  <a:lnTo>
                    <a:pt x="566" y="401"/>
                  </a:lnTo>
                  <a:lnTo>
                    <a:pt x="564" y="401"/>
                  </a:lnTo>
                  <a:lnTo>
                    <a:pt x="560" y="399"/>
                  </a:lnTo>
                  <a:lnTo>
                    <a:pt x="558" y="397"/>
                  </a:lnTo>
                  <a:lnTo>
                    <a:pt x="556" y="397"/>
                  </a:lnTo>
                  <a:lnTo>
                    <a:pt x="556" y="395"/>
                  </a:lnTo>
                  <a:lnTo>
                    <a:pt x="554" y="395"/>
                  </a:lnTo>
                  <a:lnTo>
                    <a:pt x="554" y="393"/>
                  </a:lnTo>
                  <a:lnTo>
                    <a:pt x="552" y="391"/>
                  </a:lnTo>
                  <a:lnTo>
                    <a:pt x="550" y="391"/>
                  </a:lnTo>
                  <a:lnTo>
                    <a:pt x="548" y="389"/>
                  </a:lnTo>
                  <a:lnTo>
                    <a:pt x="546" y="389"/>
                  </a:lnTo>
                  <a:lnTo>
                    <a:pt x="544" y="387"/>
                  </a:lnTo>
                  <a:lnTo>
                    <a:pt x="542" y="387"/>
                  </a:lnTo>
                  <a:lnTo>
                    <a:pt x="540" y="387"/>
                  </a:lnTo>
                  <a:lnTo>
                    <a:pt x="538" y="385"/>
                  </a:lnTo>
                  <a:lnTo>
                    <a:pt x="538" y="384"/>
                  </a:lnTo>
                  <a:lnTo>
                    <a:pt x="538" y="382"/>
                  </a:lnTo>
                  <a:lnTo>
                    <a:pt x="538" y="380"/>
                  </a:lnTo>
                  <a:lnTo>
                    <a:pt x="540" y="378"/>
                  </a:lnTo>
                  <a:lnTo>
                    <a:pt x="540" y="376"/>
                  </a:lnTo>
                  <a:lnTo>
                    <a:pt x="538" y="376"/>
                  </a:lnTo>
                  <a:lnTo>
                    <a:pt x="538" y="374"/>
                  </a:lnTo>
                  <a:lnTo>
                    <a:pt x="538" y="372"/>
                  </a:lnTo>
                  <a:lnTo>
                    <a:pt x="537" y="370"/>
                  </a:lnTo>
                  <a:lnTo>
                    <a:pt x="537" y="368"/>
                  </a:lnTo>
                  <a:lnTo>
                    <a:pt x="538" y="366"/>
                  </a:lnTo>
                  <a:lnTo>
                    <a:pt x="538" y="364"/>
                  </a:lnTo>
                  <a:lnTo>
                    <a:pt x="540" y="362"/>
                  </a:lnTo>
                  <a:lnTo>
                    <a:pt x="542" y="360"/>
                  </a:lnTo>
                  <a:lnTo>
                    <a:pt x="544" y="358"/>
                  </a:lnTo>
                  <a:lnTo>
                    <a:pt x="544" y="356"/>
                  </a:lnTo>
                  <a:lnTo>
                    <a:pt x="546" y="356"/>
                  </a:lnTo>
                  <a:lnTo>
                    <a:pt x="546" y="354"/>
                  </a:lnTo>
                  <a:lnTo>
                    <a:pt x="546" y="353"/>
                  </a:lnTo>
                  <a:lnTo>
                    <a:pt x="546" y="351"/>
                  </a:lnTo>
                  <a:lnTo>
                    <a:pt x="544" y="351"/>
                  </a:lnTo>
                  <a:lnTo>
                    <a:pt x="542" y="349"/>
                  </a:lnTo>
                  <a:lnTo>
                    <a:pt x="540" y="349"/>
                  </a:lnTo>
                  <a:lnTo>
                    <a:pt x="538" y="347"/>
                  </a:lnTo>
                  <a:lnTo>
                    <a:pt x="537" y="347"/>
                  </a:lnTo>
                  <a:lnTo>
                    <a:pt x="535" y="347"/>
                  </a:lnTo>
                  <a:lnTo>
                    <a:pt x="533" y="345"/>
                  </a:lnTo>
                  <a:lnTo>
                    <a:pt x="531" y="345"/>
                  </a:lnTo>
                  <a:lnTo>
                    <a:pt x="529" y="345"/>
                  </a:lnTo>
                  <a:lnTo>
                    <a:pt x="527" y="345"/>
                  </a:lnTo>
                  <a:lnTo>
                    <a:pt x="525" y="343"/>
                  </a:lnTo>
                  <a:lnTo>
                    <a:pt x="521" y="341"/>
                  </a:lnTo>
                  <a:lnTo>
                    <a:pt x="519" y="343"/>
                  </a:lnTo>
                  <a:lnTo>
                    <a:pt x="517" y="343"/>
                  </a:lnTo>
                  <a:lnTo>
                    <a:pt x="517" y="345"/>
                  </a:lnTo>
                  <a:lnTo>
                    <a:pt x="515" y="347"/>
                  </a:lnTo>
                  <a:lnTo>
                    <a:pt x="513" y="347"/>
                  </a:lnTo>
                  <a:lnTo>
                    <a:pt x="511" y="349"/>
                  </a:lnTo>
                  <a:lnTo>
                    <a:pt x="509" y="349"/>
                  </a:lnTo>
                  <a:lnTo>
                    <a:pt x="507" y="349"/>
                  </a:lnTo>
                  <a:lnTo>
                    <a:pt x="506" y="351"/>
                  </a:lnTo>
                  <a:lnTo>
                    <a:pt x="504" y="351"/>
                  </a:lnTo>
                  <a:lnTo>
                    <a:pt x="502" y="353"/>
                  </a:lnTo>
                  <a:lnTo>
                    <a:pt x="498" y="354"/>
                  </a:lnTo>
                  <a:lnTo>
                    <a:pt x="496" y="354"/>
                  </a:lnTo>
                  <a:lnTo>
                    <a:pt x="494" y="356"/>
                  </a:lnTo>
                  <a:lnTo>
                    <a:pt x="492" y="356"/>
                  </a:lnTo>
                  <a:lnTo>
                    <a:pt x="490" y="358"/>
                  </a:lnTo>
                  <a:lnTo>
                    <a:pt x="490" y="356"/>
                  </a:lnTo>
                  <a:lnTo>
                    <a:pt x="488" y="354"/>
                  </a:lnTo>
                  <a:lnTo>
                    <a:pt x="486" y="353"/>
                  </a:lnTo>
                  <a:lnTo>
                    <a:pt x="484" y="353"/>
                  </a:lnTo>
                  <a:lnTo>
                    <a:pt x="482" y="353"/>
                  </a:lnTo>
                  <a:lnTo>
                    <a:pt x="478" y="353"/>
                  </a:lnTo>
                  <a:lnTo>
                    <a:pt x="476" y="353"/>
                  </a:lnTo>
                  <a:lnTo>
                    <a:pt x="475" y="353"/>
                  </a:lnTo>
                  <a:lnTo>
                    <a:pt x="471" y="356"/>
                  </a:lnTo>
                  <a:lnTo>
                    <a:pt x="469" y="358"/>
                  </a:lnTo>
                  <a:lnTo>
                    <a:pt x="465" y="358"/>
                  </a:lnTo>
                  <a:lnTo>
                    <a:pt x="463" y="360"/>
                  </a:lnTo>
                  <a:lnTo>
                    <a:pt x="461" y="360"/>
                  </a:lnTo>
                  <a:lnTo>
                    <a:pt x="459" y="360"/>
                  </a:lnTo>
                  <a:lnTo>
                    <a:pt x="457" y="360"/>
                  </a:lnTo>
                  <a:lnTo>
                    <a:pt x="455" y="360"/>
                  </a:lnTo>
                  <a:lnTo>
                    <a:pt x="453" y="360"/>
                  </a:lnTo>
                  <a:lnTo>
                    <a:pt x="451" y="360"/>
                  </a:lnTo>
                  <a:lnTo>
                    <a:pt x="449" y="360"/>
                  </a:lnTo>
                  <a:lnTo>
                    <a:pt x="447" y="360"/>
                  </a:lnTo>
                  <a:lnTo>
                    <a:pt x="444" y="358"/>
                  </a:lnTo>
                  <a:lnTo>
                    <a:pt x="442" y="358"/>
                  </a:lnTo>
                  <a:lnTo>
                    <a:pt x="438" y="356"/>
                  </a:lnTo>
                  <a:lnTo>
                    <a:pt x="436" y="356"/>
                  </a:lnTo>
                  <a:lnTo>
                    <a:pt x="434" y="354"/>
                  </a:lnTo>
                  <a:lnTo>
                    <a:pt x="432" y="353"/>
                  </a:lnTo>
                  <a:lnTo>
                    <a:pt x="430" y="353"/>
                  </a:lnTo>
                  <a:lnTo>
                    <a:pt x="428" y="351"/>
                  </a:lnTo>
                  <a:lnTo>
                    <a:pt x="426" y="351"/>
                  </a:lnTo>
                  <a:lnTo>
                    <a:pt x="424" y="351"/>
                  </a:lnTo>
                  <a:lnTo>
                    <a:pt x="422" y="349"/>
                  </a:lnTo>
                  <a:lnTo>
                    <a:pt x="420" y="347"/>
                  </a:lnTo>
                  <a:lnTo>
                    <a:pt x="418" y="347"/>
                  </a:lnTo>
                  <a:lnTo>
                    <a:pt x="416" y="345"/>
                  </a:lnTo>
                  <a:lnTo>
                    <a:pt x="414" y="345"/>
                  </a:lnTo>
                  <a:lnTo>
                    <a:pt x="413" y="345"/>
                  </a:lnTo>
                  <a:lnTo>
                    <a:pt x="411" y="345"/>
                  </a:lnTo>
                  <a:lnTo>
                    <a:pt x="409" y="345"/>
                  </a:lnTo>
                  <a:lnTo>
                    <a:pt x="409" y="347"/>
                  </a:lnTo>
                  <a:lnTo>
                    <a:pt x="407" y="349"/>
                  </a:lnTo>
                  <a:lnTo>
                    <a:pt x="407" y="351"/>
                  </a:lnTo>
                  <a:lnTo>
                    <a:pt x="405" y="353"/>
                  </a:lnTo>
                  <a:lnTo>
                    <a:pt x="403" y="353"/>
                  </a:lnTo>
                  <a:lnTo>
                    <a:pt x="403" y="354"/>
                  </a:lnTo>
                  <a:lnTo>
                    <a:pt x="401" y="354"/>
                  </a:lnTo>
                  <a:lnTo>
                    <a:pt x="399" y="356"/>
                  </a:lnTo>
                  <a:lnTo>
                    <a:pt x="395" y="358"/>
                  </a:lnTo>
                  <a:lnTo>
                    <a:pt x="393" y="358"/>
                  </a:lnTo>
                  <a:lnTo>
                    <a:pt x="391" y="358"/>
                  </a:lnTo>
                  <a:lnTo>
                    <a:pt x="389" y="360"/>
                  </a:lnTo>
                  <a:lnTo>
                    <a:pt x="387" y="360"/>
                  </a:lnTo>
                  <a:lnTo>
                    <a:pt x="387" y="362"/>
                  </a:lnTo>
                  <a:lnTo>
                    <a:pt x="385" y="362"/>
                  </a:lnTo>
                  <a:lnTo>
                    <a:pt x="383" y="362"/>
                  </a:lnTo>
                  <a:lnTo>
                    <a:pt x="381" y="362"/>
                  </a:lnTo>
                  <a:lnTo>
                    <a:pt x="381" y="360"/>
                  </a:lnTo>
                  <a:lnTo>
                    <a:pt x="380" y="360"/>
                  </a:lnTo>
                  <a:lnTo>
                    <a:pt x="376" y="360"/>
                  </a:lnTo>
                  <a:lnTo>
                    <a:pt x="374" y="360"/>
                  </a:lnTo>
                  <a:lnTo>
                    <a:pt x="372" y="360"/>
                  </a:lnTo>
                  <a:lnTo>
                    <a:pt x="370" y="360"/>
                  </a:lnTo>
                  <a:lnTo>
                    <a:pt x="368" y="362"/>
                  </a:lnTo>
                  <a:lnTo>
                    <a:pt x="366" y="362"/>
                  </a:lnTo>
                  <a:lnTo>
                    <a:pt x="364" y="364"/>
                  </a:lnTo>
                  <a:lnTo>
                    <a:pt x="362" y="364"/>
                  </a:lnTo>
                  <a:lnTo>
                    <a:pt x="360" y="364"/>
                  </a:lnTo>
                  <a:lnTo>
                    <a:pt x="358" y="364"/>
                  </a:lnTo>
                  <a:lnTo>
                    <a:pt x="356" y="362"/>
                  </a:lnTo>
                  <a:lnTo>
                    <a:pt x="352" y="362"/>
                  </a:lnTo>
                  <a:lnTo>
                    <a:pt x="350" y="360"/>
                  </a:lnTo>
                  <a:lnTo>
                    <a:pt x="349" y="360"/>
                  </a:lnTo>
                  <a:lnTo>
                    <a:pt x="345" y="362"/>
                  </a:lnTo>
                  <a:lnTo>
                    <a:pt x="343" y="362"/>
                  </a:lnTo>
                  <a:lnTo>
                    <a:pt x="341" y="362"/>
                  </a:lnTo>
                  <a:lnTo>
                    <a:pt x="339" y="362"/>
                  </a:lnTo>
                  <a:lnTo>
                    <a:pt x="335" y="362"/>
                  </a:lnTo>
                  <a:lnTo>
                    <a:pt x="333" y="362"/>
                  </a:lnTo>
                  <a:lnTo>
                    <a:pt x="331" y="360"/>
                  </a:lnTo>
                  <a:lnTo>
                    <a:pt x="327" y="358"/>
                  </a:lnTo>
                  <a:lnTo>
                    <a:pt x="325" y="358"/>
                  </a:lnTo>
                  <a:lnTo>
                    <a:pt x="323" y="358"/>
                  </a:lnTo>
                  <a:lnTo>
                    <a:pt x="321" y="360"/>
                  </a:lnTo>
                  <a:lnTo>
                    <a:pt x="319" y="362"/>
                  </a:lnTo>
                  <a:lnTo>
                    <a:pt x="318" y="364"/>
                  </a:lnTo>
                  <a:lnTo>
                    <a:pt x="316" y="366"/>
                  </a:lnTo>
                  <a:lnTo>
                    <a:pt x="312" y="370"/>
                  </a:lnTo>
                  <a:lnTo>
                    <a:pt x="308" y="372"/>
                  </a:lnTo>
                  <a:lnTo>
                    <a:pt x="304" y="374"/>
                  </a:lnTo>
                  <a:lnTo>
                    <a:pt x="298" y="376"/>
                  </a:lnTo>
                  <a:lnTo>
                    <a:pt x="292" y="378"/>
                  </a:lnTo>
                  <a:lnTo>
                    <a:pt x="288" y="378"/>
                  </a:lnTo>
                  <a:lnTo>
                    <a:pt x="285" y="380"/>
                  </a:lnTo>
                  <a:lnTo>
                    <a:pt x="283" y="382"/>
                  </a:lnTo>
                  <a:lnTo>
                    <a:pt x="281" y="384"/>
                  </a:lnTo>
                  <a:lnTo>
                    <a:pt x="279" y="385"/>
                  </a:lnTo>
                  <a:lnTo>
                    <a:pt x="275" y="387"/>
                  </a:lnTo>
                  <a:lnTo>
                    <a:pt x="269" y="387"/>
                  </a:lnTo>
                  <a:lnTo>
                    <a:pt x="263" y="387"/>
                  </a:lnTo>
                  <a:lnTo>
                    <a:pt x="259" y="387"/>
                  </a:lnTo>
                  <a:lnTo>
                    <a:pt x="254" y="387"/>
                  </a:lnTo>
                  <a:lnTo>
                    <a:pt x="250" y="387"/>
                  </a:lnTo>
                  <a:lnTo>
                    <a:pt x="246" y="389"/>
                  </a:lnTo>
                  <a:lnTo>
                    <a:pt x="244" y="389"/>
                  </a:lnTo>
                  <a:lnTo>
                    <a:pt x="238" y="389"/>
                  </a:lnTo>
                  <a:lnTo>
                    <a:pt x="234" y="389"/>
                  </a:lnTo>
                  <a:lnTo>
                    <a:pt x="230" y="389"/>
                  </a:lnTo>
                  <a:lnTo>
                    <a:pt x="228" y="389"/>
                  </a:lnTo>
                  <a:lnTo>
                    <a:pt x="226" y="389"/>
                  </a:lnTo>
                  <a:lnTo>
                    <a:pt x="226" y="391"/>
                  </a:lnTo>
                  <a:lnTo>
                    <a:pt x="228" y="393"/>
                  </a:lnTo>
                  <a:lnTo>
                    <a:pt x="228" y="395"/>
                  </a:lnTo>
                  <a:lnTo>
                    <a:pt x="228" y="397"/>
                  </a:lnTo>
                  <a:lnTo>
                    <a:pt x="228" y="399"/>
                  </a:lnTo>
                  <a:lnTo>
                    <a:pt x="228" y="401"/>
                  </a:lnTo>
                  <a:lnTo>
                    <a:pt x="228" y="403"/>
                  </a:lnTo>
                  <a:lnTo>
                    <a:pt x="226" y="405"/>
                  </a:lnTo>
                  <a:lnTo>
                    <a:pt x="226" y="407"/>
                  </a:lnTo>
                  <a:lnTo>
                    <a:pt x="226" y="409"/>
                  </a:lnTo>
                  <a:lnTo>
                    <a:pt x="225" y="411"/>
                  </a:lnTo>
                  <a:lnTo>
                    <a:pt x="221" y="415"/>
                  </a:lnTo>
                  <a:lnTo>
                    <a:pt x="219" y="418"/>
                  </a:lnTo>
                  <a:lnTo>
                    <a:pt x="215" y="422"/>
                  </a:lnTo>
                  <a:lnTo>
                    <a:pt x="211" y="424"/>
                  </a:lnTo>
                  <a:lnTo>
                    <a:pt x="207" y="426"/>
                  </a:lnTo>
                  <a:lnTo>
                    <a:pt x="203" y="426"/>
                  </a:lnTo>
                  <a:lnTo>
                    <a:pt x="197" y="428"/>
                  </a:lnTo>
                  <a:lnTo>
                    <a:pt x="192" y="428"/>
                  </a:lnTo>
                  <a:lnTo>
                    <a:pt x="186" y="428"/>
                  </a:lnTo>
                  <a:lnTo>
                    <a:pt x="184" y="426"/>
                  </a:lnTo>
                  <a:lnTo>
                    <a:pt x="180" y="424"/>
                  </a:lnTo>
                  <a:lnTo>
                    <a:pt x="174" y="424"/>
                  </a:lnTo>
                  <a:lnTo>
                    <a:pt x="170" y="424"/>
                  </a:lnTo>
                  <a:lnTo>
                    <a:pt x="164" y="424"/>
                  </a:lnTo>
                  <a:lnTo>
                    <a:pt x="161" y="424"/>
                  </a:lnTo>
                  <a:lnTo>
                    <a:pt x="157" y="424"/>
                  </a:lnTo>
                  <a:lnTo>
                    <a:pt x="151" y="424"/>
                  </a:lnTo>
                  <a:lnTo>
                    <a:pt x="149" y="420"/>
                  </a:lnTo>
                  <a:lnTo>
                    <a:pt x="147" y="418"/>
                  </a:lnTo>
                  <a:lnTo>
                    <a:pt x="145" y="415"/>
                  </a:lnTo>
                  <a:lnTo>
                    <a:pt x="145" y="411"/>
                  </a:lnTo>
                  <a:lnTo>
                    <a:pt x="143" y="407"/>
                  </a:lnTo>
                  <a:lnTo>
                    <a:pt x="141" y="405"/>
                  </a:lnTo>
                  <a:lnTo>
                    <a:pt x="137" y="401"/>
                  </a:lnTo>
                  <a:lnTo>
                    <a:pt x="135" y="399"/>
                  </a:lnTo>
                  <a:lnTo>
                    <a:pt x="132" y="397"/>
                  </a:lnTo>
                  <a:lnTo>
                    <a:pt x="130" y="393"/>
                  </a:lnTo>
                  <a:lnTo>
                    <a:pt x="128" y="391"/>
                  </a:lnTo>
                  <a:lnTo>
                    <a:pt x="126" y="389"/>
                  </a:lnTo>
                  <a:lnTo>
                    <a:pt x="124" y="387"/>
                  </a:lnTo>
                  <a:lnTo>
                    <a:pt x="120" y="385"/>
                  </a:lnTo>
                  <a:lnTo>
                    <a:pt x="118" y="384"/>
                  </a:lnTo>
                  <a:lnTo>
                    <a:pt x="114" y="382"/>
                  </a:lnTo>
                  <a:lnTo>
                    <a:pt x="110" y="382"/>
                  </a:lnTo>
                  <a:lnTo>
                    <a:pt x="106" y="378"/>
                  </a:lnTo>
                  <a:lnTo>
                    <a:pt x="104" y="374"/>
                  </a:lnTo>
                  <a:lnTo>
                    <a:pt x="101" y="370"/>
                  </a:lnTo>
                  <a:lnTo>
                    <a:pt x="99" y="368"/>
                  </a:lnTo>
                  <a:lnTo>
                    <a:pt x="93" y="364"/>
                  </a:lnTo>
                  <a:lnTo>
                    <a:pt x="87" y="360"/>
                  </a:lnTo>
                  <a:lnTo>
                    <a:pt x="85" y="356"/>
                  </a:lnTo>
                  <a:lnTo>
                    <a:pt x="79" y="353"/>
                  </a:lnTo>
                  <a:lnTo>
                    <a:pt x="77" y="351"/>
                  </a:lnTo>
                  <a:lnTo>
                    <a:pt x="75" y="351"/>
                  </a:lnTo>
                  <a:lnTo>
                    <a:pt x="71" y="351"/>
                  </a:lnTo>
                  <a:lnTo>
                    <a:pt x="69" y="349"/>
                  </a:lnTo>
                  <a:lnTo>
                    <a:pt x="69" y="347"/>
                  </a:lnTo>
                  <a:lnTo>
                    <a:pt x="68" y="343"/>
                  </a:lnTo>
                  <a:lnTo>
                    <a:pt x="66" y="341"/>
                  </a:lnTo>
                  <a:lnTo>
                    <a:pt x="66" y="337"/>
                  </a:lnTo>
                  <a:lnTo>
                    <a:pt x="64" y="333"/>
                  </a:lnTo>
                  <a:lnTo>
                    <a:pt x="62" y="329"/>
                  </a:lnTo>
                  <a:lnTo>
                    <a:pt x="60" y="327"/>
                  </a:lnTo>
                  <a:lnTo>
                    <a:pt x="58" y="325"/>
                  </a:lnTo>
                  <a:lnTo>
                    <a:pt x="58" y="322"/>
                  </a:lnTo>
                  <a:lnTo>
                    <a:pt x="56" y="322"/>
                  </a:lnTo>
                  <a:lnTo>
                    <a:pt x="54" y="323"/>
                  </a:lnTo>
                  <a:lnTo>
                    <a:pt x="52" y="323"/>
                  </a:lnTo>
                  <a:lnTo>
                    <a:pt x="48" y="325"/>
                  </a:lnTo>
                  <a:lnTo>
                    <a:pt x="46" y="325"/>
                  </a:lnTo>
                  <a:lnTo>
                    <a:pt x="44" y="325"/>
                  </a:lnTo>
                  <a:lnTo>
                    <a:pt x="44" y="323"/>
                  </a:lnTo>
                  <a:lnTo>
                    <a:pt x="42" y="323"/>
                  </a:lnTo>
                  <a:lnTo>
                    <a:pt x="42" y="322"/>
                  </a:lnTo>
                  <a:lnTo>
                    <a:pt x="40" y="320"/>
                  </a:lnTo>
                  <a:lnTo>
                    <a:pt x="40" y="318"/>
                  </a:lnTo>
                  <a:lnTo>
                    <a:pt x="40" y="316"/>
                  </a:lnTo>
                  <a:lnTo>
                    <a:pt x="38" y="314"/>
                  </a:lnTo>
                  <a:lnTo>
                    <a:pt x="37" y="312"/>
                  </a:lnTo>
                  <a:lnTo>
                    <a:pt x="37" y="310"/>
                  </a:lnTo>
                  <a:lnTo>
                    <a:pt x="35" y="308"/>
                  </a:lnTo>
                  <a:lnTo>
                    <a:pt x="33" y="306"/>
                  </a:lnTo>
                  <a:lnTo>
                    <a:pt x="31" y="304"/>
                  </a:lnTo>
                  <a:lnTo>
                    <a:pt x="29" y="302"/>
                  </a:lnTo>
                  <a:lnTo>
                    <a:pt x="27" y="302"/>
                  </a:lnTo>
                  <a:lnTo>
                    <a:pt x="25" y="304"/>
                  </a:lnTo>
                  <a:lnTo>
                    <a:pt x="23" y="304"/>
                  </a:lnTo>
                  <a:lnTo>
                    <a:pt x="21" y="304"/>
                  </a:lnTo>
                  <a:lnTo>
                    <a:pt x="17" y="302"/>
                  </a:lnTo>
                  <a:lnTo>
                    <a:pt x="15" y="302"/>
                  </a:lnTo>
                  <a:lnTo>
                    <a:pt x="11" y="302"/>
                  </a:lnTo>
                  <a:lnTo>
                    <a:pt x="9" y="300"/>
                  </a:lnTo>
                  <a:lnTo>
                    <a:pt x="6" y="300"/>
                  </a:lnTo>
                  <a:lnTo>
                    <a:pt x="4" y="298"/>
                  </a:lnTo>
                  <a:lnTo>
                    <a:pt x="2" y="298"/>
                  </a:lnTo>
                  <a:lnTo>
                    <a:pt x="0" y="296"/>
                  </a:lnTo>
                  <a:lnTo>
                    <a:pt x="2" y="294"/>
                  </a:lnTo>
                  <a:lnTo>
                    <a:pt x="2" y="291"/>
                  </a:lnTo>
                  <a:lnTo>
                    <a:pt x="2" y="289"/>
                  </a:lnTo>
                  <a:lnTo>
                    <a:pt x="4" y="287"/>
                  </a:lnTo>
                  <a:lnTo>
                    <a:pt x="6" y="283"/>
                  </a:lnTo>
                  <a:lnTo>
                    <a:pt x="7" y="281"/>
                  </a:lnTo>
                  <a:lnTo>
                    <a:pt x="9" y="277"/>
                  </a:lnTo>
                  <a:lnTo>
                    <a:pt x="9" y="273"/>
                  </a:lnTo>
                  <a:lnTo>
                    <a:pt x="11" y="273"/>
                  </a:lnTo>
                  <a:lnTo>
                    <a:pt x="13" y="271"/>
                  </a:lnTo>
                  <a:lnTo>
                    <a:pt x="13" y="269"/>
                  </a:lnTo>
                  <a:lnTo>
                    <a:pt x="15" y="269"/>
                  </a:lnTo>
                  <a:lnTo>
                    <a:pt x="15" y="267"/>
                  </a:lnTo>
                  <a:lnTo>
                    <a:pt x="17" y="267"/>
                  </a:lnTo>
                  <a:lnTo>
                    <a:pt x="17" y="265"/>
                  </a:lnTo>
                  <a:lnTo>
                    <a:pt x="19" y="263"/>
                  </a:lnTo>
                  <a:lnTo>
                    <a:pt x="23" y="261"/>
                  </a:lnTo>
                  <a:lnTo>
                    <a:pt x="25" y="260"/>
                  </a:lnTo>
                  <a:lnTo>
                    <a:pt x="27" y="260"/>
                  </a:lnTo>
                  <a:lnTo>
                    <a:pt x="29" y="258"/>
                  </a:lnTo>
                  <a:lnTo>
                    <a:pt x="31" y="258"/>
                  </a:lnTo>
                  <a:lnTo>
                    <a:pt x="33" y="256"/>
                  </a:lnTo>
                  <a:lnTo>
                    <a:pt x="35" y="256"/>
                  </a:lnTo>
                  <a:lnTo>
                    <a:pt x="37" y="256"/>
                  </a:lnTo>
                  <a:lnTo>
                    <a:pt x="37" y="254"/>
                  </a:lnTo>
                  <a:lnTo>
                    <a:pt x="38" y="254"/>
                  </a:lnTo>
                  <a:lnTo>
                    <a:pt x="40" y="254"/>
                  </a:lnTo>
                  <a:lnTo>
                    <a:pt x="42" y="252"/>
                  </a:lnTo>
                  <a:lnTo>
                    <a:pt x="46" y="248"/>
                  </a:lnTo>
                  <a:lnTo>
                    <a:pt x="48" y="246"/>
                  </a:lnTo>
                  <a:lnTo>
                    <a:pt x="50" y="244"/>
                  </a:lnTo>
                  <a:lnTo>
                    <a:pt x="54" y="242"/>
                  </a:lnTo>
                  <a:lnTo>
                    <a:pt x="56" y="240"/>
                  </a:lnTo>
                  <a:lnTo>
                    <a:pt x="56" y="238"/>
                  </a:lnTo>
                  <a:lnTo>
                    <a:pt x="56" y="236"/>
                  </a:lnTo>
                  <a:lnTo>
                    <a:pt x="58" y="229"/>
                  </a:lnTo>
                  <a:lnTo>
                    <a:pt x="60" y="225"/>
                  </a:lnTo>
                  <a:lnTo>
                    <a:pt x="62" y="221"/>
                  </a:lnTo>
                  <a:lnTo>
                    <a:pt x="64" y="217"/>
                  </a:lnTo>
                  <a:lnTo>
                    <a:pt x="68" y="215"/>
                  </a:lnTo>
                  <a:lnTo>
                    <a:pt x="69" y="213"/>
                  </a:lnTo>
                  <a:lnTo>
                    <a:pt x="69" y="211"/>
                  </a:lnTo>
                  <a:lnTo>
                    <a:pt x="69" y="205"/>
                  </a:lnTo>
                  <a:lnTo>
                    <a:pt x="69" y="201"/>
                  </a:lnTo>
                  <a:lnTo>
                    <a:pt x="71" y="197"/>
                  </a:lnTo>
                  <a:lnTo>
                    <a:pt x="71" y="196"/>
                  </a:lnTo>
                  <a:lnTo>
                    <a:pt x="73" y="196"/>
                  </a:lnTo>
                  <a:lnTo>
                    <a:pt x="75" y="194"/>
                  </a:lnTo>
                  <a:lnTo>
                    <a:pt x="77" y="192"/>
                  </a:lnTo>
                  <a:lnTo>
                    <a:pt x="79" y="192"/>
                  </a:lnTo>
                  <a:lnTo>
                    <a:pt x="79" y="190"/>
                  </a:lnTo>
                  <a:lnTo>
                    <a:pt x="81" y="188"/>
                  </a:lnTo>
                  <a:lnTo>
                    <a:pt x="83" y="188"/>
                  </a:lnTo>
                  <a:lnTo>
                    <a:pt x="85" y="186"/>
                  </a:lnTo>
                  <a:lnTo>
                    <a:pt x="87" y="186"/>
                  </a:lnTo>
                  <a:lnTo>
                    <a:pt x="89" y="184"/>
                  </a:lnTo>
                  <a:lnTo>
                    <a:pt x="91" y="184"/>
                  </a:lnTo>
                  <a:lnTo>
                    <a:pt x="91" y="182"/>
                  </a:lnTo>
                  <a:lnTo>
                    <a:pt x="93" y="182"/>
                  </a:lnTo>
                  <a:lnTo>
                    <a:pt x="95" y="182"/>
                  </a:lnTo>
                  <a:lnTo>
                    <a:pt x="97" y="180"/>
                  </a:lnTo>
                  <a:lnTo>
                    <a:pt x="101" y="180"/>
                  </a:lnTo>
                  <a:lnTo>
                    <a:pt x="102" y="180"/>
                  </a:lnTo>
                  <a:lnTo>
                    <a:pt x="104" y="180"/>
                  </a:lnTo>
                  <a:lnTo>
                    <a:pt x="106" y="180"/>
                  </a:lnTo>
                  <a:lnTo>
                    <a:pt x="108" y="180"/>
                  </a:lnTo>
                  <a:lnTo>
                    <a:pt x="110" y="180"/>
                  </a:lnTo>
                  <a:lnTo>
                    <a:pt x="112" y="180"/>
                  </a:lnTo>
                  <a:lnTo>
                    <a:pt x="114" y="182"/>
                  </a:lnTo>
                  <a:lnTo>
                    <a:pt x="116" y="182"/>
                  </a:lnTo>
                  <a:lnTo>
                    <a:pt x="120" y="182"/>
                  </a:lnTo>
                  <a:lnTo>
                    <a:pt x="122" y="182"/>
                  </a:lnTo>
                  <a:lnTo>
                    <a:pt x="124" y="182"/>
                  </a:lnTo>
                  <a:lnTo>
                    <a:pt x="126" y="180"/>
                  </a:lnTo>
                  <a:lnTo>
                    <a:pt x="128" y="178"/>
                  </a:lnTo>
                  <a:lnTo>
                    <a:pt x="128" y="176"/>
                  </a:lnTo>
                  <a:lnTo>
                    <a:pt x="130" y="174"/>
                  </a:lnTo>
                  <a:lnTo>
                    <a:pt x="132" y="172"/>
                  </a:lnTo>
                  <a:lnTo>
                    <a:pt x="133" y="172"/>
                  </a:lnTo>
                  <a:lnTo>
                    <a:pt x="135" y="170"/>
                  </a:lnTo>
                  <a:lnTo>
                    <a:pt x="135" y="168"/>
                  </a:lnTo>
                  <a:lnTo>
                    <a:pt x="137" y="166"/>
                  </a:lnTo>
                  <a:lnTo>
                    <a:pt x="137" y="165"/>
                  </a:lnTo>
                  <a:lnTo>
                    <a:pt x="137" y="161"/>
                  </a:lnTo>
                  <a:lnTo>
                    <a:pt x="139" y="159"/>
                  </a:lnTo>
                  <a:lnTo>
                    <a:pt x="139" y="157"/>
                  </a:lnTo>
                  <a:lnTo>
                    <a:pt x="141" y="155"/>
                  </a:lnTo>
                  <a:lnTo>
                    <a:pt x="141" y="153"/>
                  </a:lnTo>
                  <a:lnTo>
                    <a:pt x="141" y="151"/>
                  </a:lnTo>
                  <a:lnTo>
                    <a:pt x="141" y="149"/>
                  </a:lnTo>
                  <a:lnTo>
                    <a:pt x="143" y="147"/>
                  </a:lnTo>
                  <a:lnTo>
                    <a:pt x="145" y="145"/>
                  </a:lnTo>
                  <a:lnTo>
                    <a:pt x="145" y="143"/>
                  </a:lnTo>
                  <a:lnTo>
                    <a:pt x="147" y="141"/>
                  </a:lnTo>
                  <a:lnTo>
                    <a:pt x="147" y="139"/>
                  </a:lnTo>
                  <a:lnTo>
                    <a:pt x="149" y="139"/>
                  </a:lnTo>
                  <a:lnTo>
                    <a:pt x="151" y="137"/>
                  </a:lnTo>
                  <a:lnTo>
                    <a:pt x="151" y="135"/>
                  </a:lnTo>
                  <a:lnTo>
                    <a:pt x="149" y="134"/>
                  </a:lnTo>
                  <a:lnTo>
                    <a:pt x="147" y="132"/>
                  </a:lnTo>
                  <a:lnTo>
                    <a:pt x="145" y="130"/>
                  </a:lnTo>
                  <a:lnTo>
                    <a:pt x="145" y="128"/>
                  </a:lnTo>
                  <a:lnTo>
                    <a:pt x="145" y="126"/>
                  </a:lnTo>
                  <a:lnTo>
                    <a:pt x="147" y="124"/>
                  </a:lnTo>
                  <a:lnTo>
                    <a:pt x="147" y="122"/>
                  </a:lnTo>
                  <a:lnTo>
                    <a:pt x="147" y="120"/>
                  </a:lnTo>
                  <a:lnTo>
                    <a:pt x="147" y="118"/>
                  </a:lnTo>
                  <a:lnTo>
                    <a:pt x="147" y="116"/>
                  </a:lnTo>
                  <a:lnTo>
                    <a:pt x="147" y="114"/>
                  </a:lnTo>
                  <a:lnTo>
                    <a:pt x="149" y="112"/>
                  </a:lnTo>
                  <a:lnTo>
                    <a:pt x="149" y="110"/>
                  </a:lnTo>
                  <a:lnTo>
                    <a:pt x="149" y="108"/>
                  </a:lnTo>
                  <a:lnTo>
                    <a:pt x="147" y="106"/>
                  </a:lnTo>
                  <a:lnTo>
                    <a:pt x="147" y="104"/>
                  </a:lnTo>
                  <a:lnTo>
                    <a:pt x="147" y="103"/>
                  </a:lnTo>
                  <a:lnTo>
                    <a:pt x="143" y="101"/>
                  </a:lnTo>
                  <a:lnTo>
                    <a:pt x="141" y="101"/>
                  </a:lnTo>
                  <a:lnTo>
                    <a:pt x="139" y="101"/>
                  </a:lnTo>
                  <a:lnTo>
                    <a:pt x="137" y="101"/>
                  </a:lnTo>
                  <a:lnTo>
                    <a:pt x="135" y="99"/>
                  </a:lnTo>
                  <a:lnTo>
                    <a:pt x="133" y="99"/>
                  </a:lnTo>
                  <a:lnTo>
                    <a:pt x="130" y="97"/>
                  </a:lnTo>
                  <a:lnTo>
                    <a:pt x="126" y="101"/>
                  </a:lnTo>
                  <a:lnTo>
                    <a:pt x="124" y="101"/>
                  </a:lnTo>
                  <a:lnTo>
                    <a:pt x="122" y="101"/>
                  </a:lnTo>
                  <a:lnTo>
                    <a:pt x="120" y="103"/>
                  </a:lnTo>
                  <a:lnTo>
                    <a:pt x="118" y="103"/>
                  </a:lnTo>
                  <a:lnTo>
                    <a:pt x="116" y="103"/>
                  </a:lnTo>
                  <a:lnTo>
                    <a:pt x="114" y="103"/>
                  </a:lnTo>
                  <a:lnTo>
                    <a:pt x="112" y="103"/>
                  </a:lnTo>
                  <a:lnTo>
                    <a:pt x="110" y="103"/>
                  </a:lnTo>
                  <a:lnTo>
                    <a:pt x="106" y="103"/>
                  </a:lnTo>
                  <a:lnTo>
                    <a:pt x="104" y="103"/>
                  </a:lnTo>
                  <a:lnTo>
                    <a:pt x="102" y="101"/>
                  </a:lnTo>
                  <a:lnTo>
                    <a:pt x="101" y="99"/>
                  </a:lnTo>
                  <a:lnTo>
                    <a:pt x="99" y="99"/>
                  </a:lnTo>
                  <a:lnTo>
                    <a:pt x="95" y="99"/>
                  </a:lnTo>
                  <a:lnTo>
                    <a:pt x="93" y="101"/>
                  </a:lnTo>
                  <a:lnTo>
                    <a:pt x="91" y="101"/>
                  </a:lnTo>
                  <a:lnTo>
                    <a:pt x="89" y="101"/>
                  </a:lnTo>
                  <a:lnTo>
                    <a:pt x="87" y="99"/>
                  </a:lnTo>
                  <a:lnTo>
                    <a:pt x="87" y="97"/>
                  </a:lnTo>
                  <a:lnTo>
                    <a:pt x="87" y="95"/>
                  </a:lnTo>
                  <a:lnTo>
                    <a:pt x="85" y="93"/>
                  </a:lnTo>
                  <a:lnTo>
                    <a:pt x="83" y="91"/>
                  </a:lnTo>
                  <a:lnTo>
                    <a:pt x="81" y="91"/>
                  </a:lnTo>
                  <a:lnTo>
                    <a:pt x="79" y="91"/>
                  </a:lnTo>
                  <a:lnTo>
                    <a:pt x="77" y="91"/>
                  </a:lnTo>
                  <a:lnTo>
                    <a:pt x="75" y="91"/>
                  </a:lnTo>
                  <a:lnTo>
                    <a:pt x="71" y="91"/>
                  </a:lnTo>
                  <a:lnTo>
                    <a:pt x="69" y="89"/>
                  </a:lnTo>
                  <a:lnTo>
                    <a:pt x="68" y="87"/>
                  </a:lnTo>
                  <a:lnTo>
                    <a:pt x="64" y="85"/>
                  </a:lnTo>
                  <a:lnTo>
                    <a:pt x="62" y="85"/>
                  </a:lnTo>
                  <a:lnTo>
                    <a:pt x="58" y="87"/>
                  </a:lnTo>
                  <a:lnTo>
                    <a:pt x="56" y="89"/>
                  </a:lnTo>
                  <a:lnTo>
                    <a:pt x="54" y="93"/>
                  </a:lnTo>
                  <a:lnTo>
                    <a:pt x="52" y="95"/>
                  </a:lnTo>
                  <a:lnTo>
                    <a:pt x="48" y="97"/>
                  </a:lnTo>
                  <a:lnTo>
                    <a:pt x="46" y="97"/>
                  </a:lnTo>
                  <a:lnTo>
                    <a:pt x="44" y="99"/>
                  </a:lnTo>
                  <a:lnTo>
                    <a:pt x="44" y="101"/>
                  </a:lnTo>
                  <a:lnTo>
                    <a:pt x="44" y="103"/>
                  </a:lnTo>
                  <a:lnTo>
                    <a:pt x="44" y="104"/>
                  </a:lnTo>
                  <a:lnTo>
                    <a:pt x="44" y="106"/>
                  </a:lnTo>
                  <a:lnTo>
                    <a:pt x="44" y="108"/>
                  </a:lnTo>
                  <a:lnTo>
                    <a:pt x="40" y="112"/>
                  </a:lnTo>
                  <a:lnTo>
                    <a:pt x="40" y="114"/>
                  </a:lnTo>
                  <a:lnTo>
                    <a:pt x="42" y="116"/>
                  </a:lnTo>
                  <a:lnTo>
                    <a:pt x="44" y="116"/>
                  </a:lnTo>
                  <a:lnTo>
                    <a:pt x="46" y="118"/>
                  </a:lnTo>
                  <a:lnTo>
                    <a:pt x="44" y="120"/>
                  </a:lnTo>
                  <a:lnTo>
                    <a:pt x="42" y="122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38" y="126"/>
                  </a:lnTo>
                  <a:lnTo>
                    <a:pt x="38" y="128"/>
                  </a:lnTo>
                  <a:lnTo>
                    <a:pt x="38" y="130"/>
                  </a:lnTo>
                  <a:lnTo>
                    <a:pt x="38" y="134"/>
                  </a:lnTo>
                  <a:lnTo>
                    <a:pt x="38" y="135"/>
                  </a:lnTo>
                  <a:lnTo>
                    <a:pt x="38" y="137"/>
                  </a:lnTo>
                  <a:lnTo>
                    <a:pt x="38" y="139"/>
                  </a:lnTo>
                  <a:lnTo>
                    <a:pt x="38" y="141"/>
                  </a:lnTo>
                  <a:lnTo>
                    <a:pt x="40" y="141"/>
                  </a:lnTo>
                  <a:lnTo>
                    <a:pt x="40" y="14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583" y="2498"/>
              <a:ext cx="913" cy="638"/>
            </a:xfrm>
            <a:custGeom>
              <a:avLst/>
              <a:gdLst>
                <a:gd name="T0" fmla="*/ 900 w 913"/>
                <a:gd name="T1" fmla="*/ 469 h 638"/>
                <a:gd name="T2" fmla="*/ 869 w 913"/>
                <a:gd name="T3" fmla="*/ 485 h 638"/>
                <a:gd name="T4" fmla="*/ 847 w 913"/>
                <a:gd name="T5" fmla="*/ 508 h 638"/>
                <a:gd name="T6" fmla="*/ 830 w 913"/>
                <a:gd name="T7" fmla="*/ 537 h 638"/>
                <a:gd name="T8" fmla="*/ 807 w 913"/>
                <a:gd name="T9" fmla="*/ 551 h 638"/>
                <a:gd name="T10" fmla="*/ 774 w 913"/>
                <a:gd name="T11" fmla="*/ 559 h 638"/>
                <a:gd name="T12" fmla="*/ 745 w 913"/>
                <a:gd name="T13" fmla="*/ 574 h 638"/>
                <a:gd name="T14" fmla="*/ 723 w 913"/>
                <a:gd name="T15" fmla="*/ 601 h 638"/>
                <a:gd name="T16" fmla="*/ 710 w 913"/>
                <a:gd name="T17" fmla="*/ 626 h 638"/>
                <a:gd name="T18" fmla="*/ 692 w 913"/>
                <a:gd name="T19" fmla="*/ 625 h 638"/>
                <a:gd name="T20" fmla="*/ 655 w 913"/>
                <a:gd name="T21" fmla="*/ 619 h 638"/>
                <a:gd name="T22" fmla="*/ 619 w 913"/>
                <a:gd name="T23" fmla="*/ 617 h 638"/>
                <a:gd name="T24" fmla="*/ 611 w 913"/>
                <a:gd name="T25" fmla="*/ 588 h 638"/>
                <a:gd name="T26" fmla="*/ 599 w 913"/>
                <a:gd name="T27" fmla="*/ 557 h 638"/>
                <a:gd name="T28" fmla="*/ 576 w 913"/>
                <a:gd name="T29" fmla="*/ 557 h 638"/>
                <a:gd name="T30" fmla="*/ 562 w 913"/>
                <a:gd name="T31" fmla="*/ 572 h 638"/>
                <a:gd name="T32" fmla="*/ 528 w 913"/>
                <a:gd name="T33" fmla="*/ 568 h 638"/>
                <a:gd name="T34" fmla="*/ 526 w 913"/>
                <a:gd name="T35" fmla="*/ 549 h 638"/>
                <a:gd name="T36" fmla="*/ 508 w 913"/>
                <a:gd name="T37" fmla="*/ 522 h 638"/>
                <a:gd name="T38" fmla="*/ 473 w 913"/>
                <a:gd name="T39" fmla="*/ 502 h 638"/>
                <a:gd name="T40" fmla="*/ 433 w 913"/>
                <a:gd name="T41" fmla="*/ 497 h 638"/>
                <a:gd name="T42" fmla="*/ 411 w 913"/>
                <a:gd name="T43" fmla="*/ 522 h 638"/>
                <a:gd name="T44" fmla="*/ 396 w 913"/>
                <a:gd name="T45" fmla="*/ 493 h 638"/>
                <a:gd name="T46" fmla="*/ 369 w 913"/>
                <a:gd name="T47" fmla="*/ 466 h 638"/>
                <a:gd name="T48" fmla="*/ 338 w 913"/>
                <a:gd name="T49" fmla="*/ 450 h 638"/>
                <a:gd name="T50" fmla="*/ 303 w 913"/>
                <a:gd name="T51" fmla="*/ 429 h 638"/>
                <a:gd name="T52" fmla="*/ 262 w 913"/>
                <a:gd name="T53" fmla="*/ 425 h 638"/>
                <a:gd name="T54" fmla="*/ 235 w 913"/>
                <a:gd name="T55" fmla="*/ 398 h 638"/>
                <a:gd name="T56" fmla="*/ 235 w 913"/>
                <a:gd name="T57" fmla="*/ 365 h 638"/>
                <a:gd name="T58" fmla="*/ 256 w 913"/>
                <a:gd name="T59" fmla="*/ 330 h 638"/>
                <a:gd name="T60" fmla="*/ 254 w 913"/>
                <a:gd name="T61" fmla="*/ 291 h 638"/>
                <a:gd name="T62" fmla="*/ 262 w 913"/>
                <a:gd name="T63" fmla="*/ 262 h 638"/>
                <a:gd name="T64" fmla="*/ 239 w 913"/>
                <a:gd name="T65" fmla="*/ 223 h 638"/>
                <a:gd name="T66" fmla="*/ 208 w 913"/>
                <a:gd name="T67" fmla="*/ 227 h 638"/>
                <a:gd name="T68" fmla="*/ 173 w 913"/>
                <a:gd name="T69" fmla="*/ 258 h 638"/>
                <a:gd name="T70" fmla="*/ 130 w 913"/>
                <a:gd name="T71" fmla="*/ 281 h 638"/>
                <a:gd name="T72" fmla="*/ 90 w 913"/>
                <a:gd name="T73" fmla="*/ 291 h 638"/>
                <a:gd name="T74" fmla="*/ 55 w 913"/>
                <a:gd name="T75" fmla="*/ 289 h 638"/>
                <a:gd name="T76" fmla="*/ 47 w 913"/>
                <a:gd name="T77" fmla="*/ 256 h 638"/>
                <a:gd name="T78" fmla="*/ 12 w 913"/>
                <a:gd name="T79" fmla="*/ 245 h 638"/>
                <a:gd name="T80" fmla="*/ 4 w 913"/>
                <a:gd name="T81" fmla="*/ 208 h 638"/>
                <a:gd name="T82" fmla="*/ 28 w 913"/>
                <a:gd name="T83" fmla="*/ 179 h 638"/>
                <a:gd name="T84" fmla="*/ 57 w 913"/>
                <a:gd name="T85" fmla="*/ 144 h 638"/>
                <a:gd name="T86" fmla="*/ 70 w 913"/>
                <a:gd name="T87" fmla="*/ 111 h 638"/>
                <a:gd name="T88" fmla="*/ 43 w 913"/>
                <a:gd name="T89" fmla="*/ 78 h 638"/>
                <a:gd name="T90" fmla="*/ 10 w 913"/>
                <a:gd name="T91" fmla="*/ 57 h 638"/>
                <a:gd name="T92" fmla="*/ 30 w 913"/>
                <a:gd name="T93" fmla="*/ 39 h 638"/>
                <a:gd name="T94" fmla="*/ 59 w 913"/>
                <a:gd name="T95" fmla="*/ 31 h 638"/>
                <a:gd name="T96" fmla="*/ 84 w 913"/>
                <a:gd name="T97" fmla="*/ 49 h 638"/>
                <a:gd name="T98" fmla="*/ 101 w 913"/>
                <a:gd name="T99" fmla="*/ 62 h 638"/>
                <a:gd name="T100" fmla="*/ 142 w 913"/>
                <a:gd name="T101" fmla="*/ 62 h 638"/>
                <a:gd name="T102" fmla="*/ 159 w 913"/>
                <a:gd name="T103" fmla="*/ 70 h 638"/>
                <a:gd name="T104" fmla="*/ 194 w 913"/>
                <a:gd name="T105" fmla="*/ 62 h 638"/>
                <a:gd name="T106" fmla="*/ 206 w 913"/>
                <a:gd name="T107" fmla="*/ 43 h 638"/>
                <a:gd name="T108" fmla="*/ 235 w 913"/>
                <a:gd name="T109" fmla="*/ 35 h 638"/>
                <a:gd name="T110" fmla="*/ 268 w 913"/>
                <a:gd name="T111" fmla="*/ 37 h 638"/>
                <a:gd name="T112" fmla="*/ 295 w 913"/>
                <a:gd name="T113" fmla="*/ 49 h 638"/>
                <a:gd name="T114" fmla="*/ 322 w 913"/>
                <a:gd name="T115" fmla="*/ 57 h 638"/>
                <a:gd name="T116" fmla="*/ 340 w 913"/>
                <a:gd name="T117" fmla="*/ 92 h 638"/>
                <a:gd name="T118" fmla="*/ 373 w 913"/>
                <a:gd name="T119" fmla="*/ 64 h 638"/>
                <a:gd name="T120" fmla="*/ 382 w 913"/>
                <a:gd name="T121" fmla="*/ 35 h 638"/>
                <a:gd name="T122" fmla="*/ 404 w 913"/>
                <a:gd name="T123" fmla="*/ 2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13" h="638">
                  <a:moveTo>
                    <a:pt x="905" y="446"/>
                  </a:moveTo>
                  <a:lnTo>
                    <a:pt x="905" y="448"/>
                  </a:lnTo>
                  <a:lnTo>
                    <a:pt x="907" y="450"/>
                  </a:lnTo>
                  <a:lnTo>
                    <a:pt x="909" y="452"/>
                  </a:lnTo>
                  <a:lnTo>
                    <a:pt x="911" y="454"/>
                  </a:lnTo>
                  <a:lnTo>
                    <a:pt x="913" y="454"/>
                  </a:lnTo>
                  <a:lnTo>
                    <a:pt x="913" y="456"/>
                  </a:lnTo>
                  <a:lnTo>
                    <a:pt x="913" y="460"/>
                  </a:lnTo>
                  <a:lnTo>
                    <a:pt x="913" y="464"/>
                  </a:lnTo>
                  <a:lnTo>
                    <a:pt x="911" y="466"/>
                  </a:lnTo>
                  <a:lnTo>
                    <a:pt x="909" y="466"/>
                  </a:lnTo>
                  <a:lnTo>
                    <a:pt x="909" y="468"/>
                  </a:lnTo>
                  <a:lnTo>
                    <a:pt x="905" y="468"/>
                  </a:lnTo>
                  <a:lnTo>
                    <a:pt x="903" y="468"/>
                  </a:lnTo>
                  <a:lnTo>
                    <a:pt x="902" y="469"/>
                  </a:lnTo>
                  <a:lnTo>
                    <a:pt x="900" y="469"/>
                  </a:lnTo>
                  <a:lnTo>
                    <a:pt x="898" y="471"/>
                  </a:lnTo>
                  <a:lnTo>
                    <a:pt x="896" y="471"/>
                  </a:lnTo>
                  <a:lnTo>
                    <a:pt x="894" y="473"/>
                  </a:lnTo>
                  <a:lnTo>
                    <a:pt x="892" y="473"/>
                  </a:lnTo>
                  <a:lnTo>
                    <a:pt x="892" y="475"/>
                  </a:lnTo>
                  <a:lnTo>
                    <a:pt x="890" y="475"/>
                  </a:lnTo>
                  <a:lnTo>
                    <a:pt x="890" y="477"/>
                  </a:lnTo>
                  <a:lnTo>
                    <a:pt x="888" y="477"/>
                  </a:lnTo>
                  <a:lnTo>
                    <a:pt x="884" y="481"/>
                  </a:lnTo>
                  <a:lnTo>
                    <a:pt x="882" y="483"/>
                  </a:lnTo>
                  <a:lnTo>
                    <a:pt x="880" y="483"/>
                  </a:lnTo>
                  <a:lnTo>
                    <a:pt x="878" y="485"/>
                  </a:lnTo>
                  <a:lnTo>
                    <a:pt x="876" y="485"/>
                  </a:lnTo>
                  <a:lnTo>
                    <a:pt x="874" y="485"/>
                  </a:lnTo>
                  <a:lnTo>
                    <a:pt x="871" y="485"/>
                  </a:lnTo>
                  <a:lnTo>
                    <a:pt x="869" y="485"/>
                  </a:lnTo>
                  <a:lnTo>
                    <a:pt x="867" y="485"/>
                  </a:lnTo>
                  <a:lnTo>
                    <a:pt x="865" y="485"/>
                  </a:lnTo>
                  <a:lnTo>
                    <a:pt x="863" y="485"/>
                  </a:lnTo>
                  <a:lnTo>
                    <a:pt x="861" y="487"/>
                  </a:lnTo>
                  <a:lnTo>
                    <a:pt x="859" y="487"/>
                  </a:lnTo>
                  <a:lnTo>
                    <a:pt x="859" y="489"/>
                  </a:lnTo>
                  <a:lnTo>
                    <a:pt x="857" y="489"/>
                  </a:lnTo>
                  <a:lnTo>
                    <a:pt x="855" y="491"/>
                  </a:lnTo>
                  <a:lnTo>
                    <a:pt x="853" y="493"/>
                  </a:lnTo>
                  <a:lnTo>
                    <a:pt x="853" y="495"/>
                  </a:lnTo>
                  <a:lnTo>
                    <a:pt x="853" y="500"/>
                  </a:lnTo>
                  <a:lnTo>
                    <a:pt x="851" y="502"/>
                  </a:lnTo>
                  <a:lnTo>
                    <a:pt x="849" y="504"/>
                  </a:lnTo>
                  <a:lnTo>
                    <a:pt x="849" y="506"/>
                  </a:lnTo>
                  <a:lnTo>
                    <a:pt x="847" y="506"/>
                  </a:lnTo>
                  <a:lnTo>
                    <a:pt x="847" y="508"/>
                  </a:lnTo>
                  <a:lnTo>
                    <a:pt x="845" y="510"/>
                  </a:lnTo>
                  <a:lnTo>
                    <a:pt x="843" y="512"/>
                  </a:lnTo>
                  <a:lnTo>
                    <a:pt x="841" y="512"/>
                  </a:lnTo>
                  <a:lnTo>
                    <a:pt x="840" y="514"/>
                  </a:lnTo>
                  <a:lnTo>
                    <a:pt x="838" y="516"/>
                  </a:lnTo>
                  <a:lnTo>
                    <a:pt x="838" y="518"/>
                  </a:lnTo>
                  <a:lnTo>
                    <a:pt x="836" y="518"/>
                  </a:lnTo>
                  <a:lnTo>
                    <a:pt x="836" y="520"/>
                  </a:lnTo>
                  <a:lnTo>
                    <a:pt x="834" y="522"/>
                  </a:lnTo>
                  <a:lnTo>
                    <a:pt x="832" y="524"/>
                  </a:lnTo>
                  <a:lnTo>
                    <a:pt x="832" y="526"/>
                  </a:lnTo>
                  <a:lnTo>
                    <a:pt x="832" y="530"/>
                  </a:lnTo>
                  <a:lnTo>
                    <a:pt x="832" y="532"/>
                  </a:lnTo>
                  <a:lnTo>
                    <a:pt x="830" y="533"/>
                  </a:lnTo>
                  <a:lnTo>
                    <a:pt x="830" y="535"/>
                  </a:lnTo>
                  <a:lnTo>
                    <a:pt x="830" y="537"/>
                  </a:lnTo>
                  <a:lnTo>
                    <a:pt x="828" y="537"/>
                  </a:lnTo>
                  <a:lnTo>
                    <a:pt x="828" y="539"/>
                  </a:lnTo>
                  <a:lnTo>
                    <a:pt x="826" y="541"/>
                  </a:lnTo>
                  <a:lnTo>
                    <a:pt x="826" y="543"/>
                  </a:lnTo>
                  <a:lnTo>
                    <a:pt x="824" y="543"/>
                  </a:lnTo>
                  <a:lnTo>
                    <a:pt x="822" y="543"/>
                  </a:lnTo>
                  <a:lnTo>
                    <a:pt x="820" y="547"/>
                  </a:lnTo>
                  <a:lnTo>
                    <a:pt x="818" y="545"/>
                  </a:lnTo>
                  <a:lnTo>
                    <a:pt x="816" y="545"/>
                  </a:lnTo>
                  <a:lnTo>
                    <a:pt x="816" y="547"/>
                  </a:lnTo>
                  <a:lnTo>
                    <a:pt x="814" y="547"/>
                  </a:lnTo>
                  <a:lnTo>
                    <a:pt x="812" y="547"/>
                  </a:lnTo>
                  <a:lnTo>
                    <a:pt x="812" y="549"/>
                  </a:lnTo>
                  <a:lnTo>
                    <a:pt x="810" y="549"/>
                  </a:lnTo>
                  <a:lnTo>
                    <a:pt x="809" y="551"/>
                  </a:lnTo>
                  <a:lnTo>
                    <a:pt x="807" y="551"/>
                  </a:lnTo>
                  <a:lnTo>
                    <a:pt x="805" y="551"/>
                  </a:lnTo>
                  <a:lnTo>
                    <a:pt x="803" y="551"/>
                  </a:lnTo>
                  <a:lnTo>
                    <a:pt x="801" y="551"/>
                  </a:lnTo>
                  <a:lnTo>
                    <a:pt x="799" y="551"/>
                  </a:lnTo>
                  <a:lnTo>
                    <a:pt x="797" y="553"/>
                  </a:lnTo>
                  <a:lnTo>
                    <a:pt x="793" y="553"/>
                  </a:lnTo>
                  <a:lnTo>
                    <a:pt x="791" y="555"/>
                  </a:lnTo>
                  <a:lnTo>
                    <a:pt x="789" y="555"/>
                  </a:lnTo>
                  <a:lnTo>
                    <a:pt x="787" y="555"/>
                  </a:lnTo>
                  <a:lnTo>
                    <a:pt x="785" y="557"/>
                  </a:lnTo>
                  <a:lnTo>
                    <a:pt x="783" y="557"/>
                  </a:lnTo>
                  <a:lnTo>
                    <a:pt x="781" y="557"/>
                  </a:lnTo>
                  <a:lnTo>
                    <a:pt x="779" y="559"/>
                  </a:lnTo>
                  <a:lnTo>
                    <a:pt x="778" y="559"/>
                  </a:lnTo>
                  <a:lnTo>
                    <a:pt x="776" y="559"/>
                  </a:lnTo>
                  <a:lnTo>
                    <a:pt x="774" y="559"/>
                  </a:lnTo>
                  <a:lnTo>
                    <a:pt x="772" y="561"/>
                  </a:lnTo>
                  <a:lnTo>
                    <a:pt x="768" y="561"/>
                  </a:lnTo>
                  <a:lnTo>
                    <a:pt x="766" y="561"/>
                  </a:lnTo>
                  <a:lnTo>
                    <a:pt x="764" y="561"/>
                  </a:lnTo>
                  <a:lnTo>
                    <a:pt x="762" y="561"/>
                  </a:lnTo>
                  <a:lnTo>
                    <a:pt x="760" y="563"/>
                  </a:lnTo>
                  <a:lnTo>
                    <a:pt x="758" y="563"/>
                  </a:lnTo>
                  <a:lnTo>
                    <a:pt x="756" y="563"/>
                  </a:lnTo>
                  <a:lnTo>
                    <a:pt x="754" y="566"/>
                  </a:lnTo>
                  <a:lnTo>
                    <a:pt x="752" y="568"/>
                  </a:lnTo>
                  <a:lnTo>
                    <a:pt x="750" y="570"/>
                  </a:lnTo>
                  <a:lnTo>
                    <a:pt x="748" y="570"/>
                  </a:lnTo>
                  <a:lnTo>
                    <a:pt x="748" y="572"/>
                  </a:lnTo>
                  <a:lnTo>
                    <a:pt x="747" y="572"/>
                  </a:lnTo>
                  <a:lnTo>
                    <a:pt x="747" y="574"/>
                  </a:lnTo>
                  <a:lnTo>
                    <a:pt x="745" y="574"/>
                  </a:lnTo>
                  <a:lnTo>
                    <a:pt x="745" y="576"/>
                  </a:lnTo>
                  <a:lnTo>
                    <a:pt x="743" y="576"/>
                  </a:lnTo>
                  <a:lnTo>
                    <a:pt x="741" y="578"/>
                  </a:lnTo>
                  <a:lnTo>
                    <a:pt x="739" y="580"/>
                  </a:lnTo>
                  <a:lnTo>
                    <a:pt x="737" y="582"/>
                  </a:lnTo>
                  <a:lnTo>
                    <a:pt x="735" y="582"/>
                  </a:lnTo>
                  <a:lnTo>
                    <a:pt x="735" y="584"/>
                  </a:lnTo>
                  <a:lnTo>
                    <a:pt x="733" y="586"/>
                  </a:lnTo>
                  <a:lnTo>
                    <a:pt x="731" y="588"/>
                  </a:lnTo>
                  <a:lnTo>
                    <a:pt x="729" y="590"/>
                  </a:lnTo>
                  <a:lnTo>
                    <a:pt x="727" y="592"/>
                  </a:lnTo>
                  <a:lnTo>
                    <a:pt x="725" y="594"/>
                  </a:lnTo>
                  <a:lnTo>
                    <a:pt x="725" y="595"/>
                  </a:lnTo>
                  <a:lnTo>
                    <a:pt x="725" y="597"/>
                  </a:lnTo>
                  <a:lnTo>
                    <a:pt x="725" y="599"/>
                  </a:lnTo>
                  <a:lnTo>
                    <a:pt x="723" y="601"/>
                  </a:lnTo>
                  <a:lnTo>
                    <a:pt x="723" y="603"/>
                  </a:lnTo>
                  <a:lnTo>
                    <a:pt x="723" y="605"/>
                  </a:lnTo>
                  <a:lnTo>
                    <a:pt x="721" y="607"/>
                  </a:lnTo>
                  <a:lnTo>
                    <a:pt x="719" y="607"/>
                  </a:lnTo>
                  <a:lnTo>
                    <a:pt x="719" y="609"/>
                  </a:lnTo>
                  <a:lnTo>
                    <a:pt x="717" y="611"/>
                  </a:lnTo>
                  <a:lnTo>
                    <a:pt x="717" y="613"/>
                  </a:lnTo>
                  <a:lnTo>
                    <a:pt x="717" y="615"/>
                  </a:lnTo>
                  <a:lnTo>
                    <a:pt x="717" y="617"/>
                  </a:lnTo>
                  <a:lnTo>
                    <a:pt x="717" y="619"/>
                  </a:lnTo>
                  <a:lnTo>
                    <a:pt x="717" y="621"/>
                  </a:lnTo>
                  <a:lnTo>
                    <a:pt x="714" y="621"/>
                  </a:lnTo>
                  <a:lnTo>
                    <a:pt x="714" y="623"/>
                  </a:lnTo>
                  <a:lnTo>
                    <a:pt x="712" y="623"/>
                  </a:lnTo>
                  <a:lnTo>
                    <a:pt x="712" y="625"/>
                  </a:lnTo>
                  <a:lnTo>
                    <a:pt x="710" y="626"/>
                  </a:lnTo>
                  <a:lnTo>
                    <a:pt x="708" y="628"/>
                  </a:lnTo>
                  <a:lnTo>
                    <a:pt x="706" y="630"/>
                  </a:lnTo>
                  <a:lnTo>
                    <a:pt x="706" y="632"/>
                  </a:lnTo>
                  <a:lnTo>
                    <a:pt x="704" y="632"/>
                  </a:lnTo>
                  <a:lnTo>
                    <a:pt x="704" y="634"/>
                  </a:lnTo>
                  <a:lnTo>
                    <a:pt x="700" y="636"/>
                  </a:lnTo>
                  <a:lnTo>
                    <a:pt x="698" y="638"/>
                  </a:lnTo>
                  <a:lnTo>
                    <a:pt x="698" y="636"/>
                  </a:lnTo>
                  <a:lnTo>
                    <a:pt x="698" y="634"/>
                  </a:lnTo>
                  <a:lnTo>
                    <a:pt x="698" y="632"/>
                  </a:lnTo>
                  <a:lnTo>
                    <a:pt x="696" y="632"/>
                  </a:lnTo>
                  <a:lnTo>
                    <a:pt x="696" y="630"/>
                  </a:lnTo>
                  <a:lnTo>
                    <a:pt x="694" y="630"/>
                  </a:lnTo>
                  <a:lnTo>
                    <a:pt x="694" y="628"/>
                  </a:lnTo>
                  <a:lnTo>
                    <a:pt x="692" y="626"/>
                  </a:lnTo>
                  <a:lnTo>
                    <a:pt x="692" y="625"/>
                  </a:lnTo>
                  <a:lnTo>
                    <a:pt x="690" y="625"/>
                  </a:lnTo>
                  <a:lnTo>
                    <a:pt x="690" y="623"/>
                  </a:lnTo>
                  <a:lnTo>
                    <a:pt x="688" y="621"/>
                  </a:lnTo>
                  <a:lnTo>
                    <a:pt x="686" y="619"/>
                  </a:lnTo>
                  <a:lnTo>
                    <a:pt x="683" y="617"/>
                  </a:lnTo>
                  <a:lnTo>
                    <a:pt x="679" y="619"/>
                  </a:lnTo>
                  <a:lnTo>
                    <a:pt x="677" y="619"/>
                  </a:lnTo>
                  <a:lnTo>
                    <a:pt x="675" y="621"/>
                  </a:lnTo>
                  <a:lnTo>
                    <a:pt x="673" y="621"/>
                  </a:lnTo>
                  <a:lnTo>
                    <a:pt x="671" y="619"/>
                  </a:lnTo>
                  <a:lnTo>
                    <a:pt x="667" y="619"/>
                  </a:lnTo>
                  <a:lnTo>
                    <a:pt x="665" y="619"/>
                  </a:lnTo>
                  <a:lnTo>
                    <a:pt x="663" y="619"/>
                  </a:lnTo>
                  <a:lnTo>
                    <a:pt x="661" y="621"/>
                  </a:lnTo>
                  <a:lnTo>
                    <a:pt x="657" y="619"/>
                  </a:lnTo>
                  <a:lnTo>
                    <a:pt x="655" y="619"/>
                  </a:lnTo>
                  <a:lnTo>
                    <a:pt x="654" y="621"/>
                  </a:lnTo>
                  <a:lnTo>
                    <a:pt x="652" y="621"/>
                  </a:lnTo>
                  <a:lnTo>
                    <a:pt x="648" y="621"/>
                  </a:lnTo>
                  <a:lnTo>
                    <a:pt x="646" y="621"/>
                  </a:lnTo>
                  <a:lnTo>
                    <a:pt x="644" y="619"/>
                  </a:lnTo>
                  <a:lnTo>
                    <a:pt x="642" y="619"/>
                  </a:lnTo>
                  <a:lnTo>
                    <a:pt x="640" y="617"/>
                  </a:lnTo>
                  <a:lnTo>
                    <a:pt x="638" y="617"/>
                  </a:lnTo>
                  <a:lnTo>
                    <a:pt x="636" y="617"/>
                  </a:lnTo>
                  <a:lnTo>
                    <a:pt x="634" y="617"/>
                  </a:lnTo>
                  <a:lnTo>
                    <a:pt x="632" y="617"/>
                  </a:lnTo>
                  <a:lnTo>
                    <a:pt x="628" y="619"/>
                  </a:lnTo>
                  <a:lnTo>
                    <a:pt x="626" y="619"/>
                  </a:lnTo>
                  <a:lnTo>
                    <a:pt x="623" y="619"/>
                  </a:lnTo>
                  <a:lnTo>
                    <a:pt x="621" y="619"/>
                  </a:lnTo>
                  <a:lnTo>
                    <a:pt x="619" y="617"/>
                  </a:lnTo>
                  <a:lnTo>
                    <a:pt x="617" y="617"/>
                  </a:lnTo>
                  <a:lnTo>
                    <a:pt x="617" y="615"/>
                  </a:lnTo>
                  <a:lnTo>
                    <a:pt x="615" y="615"/>
                  </a:lnTo>
                  <a:lnTo>
                    <a:pt x="615" y="613"/>
                  </a:lnTo>
                  <a:lnTo>
                    <a:pt x="613" y="613"/>
                  </a:lnTo>
                  <a:lnTo>
                    <a:pt x="611" y="613"/>
                  </a:lnTo>
                  <a:lnTo>
                    <a:pt x="609" y="611"/>
                  </a:lnTo>
                  <a:lnTo>
                    <a:pt x="609" y="609"/>
                  </a:lnTo>
                  <a:lnTo>
                    <a:pt x="611" y="605"/>
                  </a:lnTo>
                  <a:lnTo>
                    <a:pt x="611" y="603"/>
                  </a:lnTo>
                  <a:lnTo>
                    <a:pt x="613" y="601"/>
                  </a:lnTo>
                  <a:lnTo>
                    <a:pt x="609" y="597"/>
                  </a:lnTo>
                  <a:lnTo>
                    <a:pt x="609" y="594"/>
                  </a:lnTo>
                  <a:lnTo>
                    <a:pt x="611" y="592"/>
                  </a:lnTo>
                  <a:lnTo>
                    <a:pt x="611" y="590"/>
                  </a:lnTo>
                  <a:lnTo>
                    <a:pt x="611" y="588"/>
                  </a:lnTo>
                  <a:lnTo>
                    <a:pt x="609" y="586"/>
                  </a:lnTo>
                  <a:lnTo>
                    <a:pt x="607" y="584"/>
                  </a:lnTo>
                  <a:lnTo>
                    <a:pt x="607" y="582"/>
                  </a:lnTo>
                  <a:lnTo>
                    <a:pt x="605" y="582"/>
                  </a:lnTo>
                  <a:lnTo>
                    <a:pt x="605" y="580"/>
                  </a:lnTo>
                  <a:lnTo>
                    <a:pt x="603" y="578"/>
                  </a:lnTo>
                  <a:lnTo>
                    <a:pt x="601" y="576"/>
                  </a:lnTo>
                  <a:lnTo>
                    <a:pt x="601" y="574"/>
                  </a:lnTo>
                  <a:lnTo>
                    <a:pt x="601" y="572"/>
                  </a:lnTo>
                  <a:lnTo>
                    <a:pt x="601" y="570"/>
                  </a:lnTo>
                  <a:lnTo>
                    <a:pt x="599" y="566"/>
                  </a:lnTo>
                  <a:lnTo>
                    <a:pt x="599" y="564"/>
                  </a:lnTo>
                  <a:lnTo>
                    <a:pt x="599" y="563"/>
                  </a:lnTo>
                  <a:lnTo>
                    <a:pt x="599" y="561"/>
                  </a:lnTo>
                  <a:lnTo>
                    <a:pt x="599" y="559"/>
                  </a:lnTo>
                  <a:lnTo>
                    <a:pt x="599" y="557"/>
                  </a:lnTo>
                  <a:lnTo>
                    <a:pt x="599" y="555"/>
                  </a:lnTo>
                  <a:lnTo>
                    <a:pt x="599" y="553"/>
                  </a:lnTo>
                  <a:lnTo>
                    <a:pt x="597" y="553"/>
                  </a:lnTo>
                  <a:lnTo>
                    <a:pt x="595" y="551"/>
                  </a:lnTo>
                  <a:lnTo>
                    <a:pt x="593" y="551"/>
                  </a:lnTo>
                  <a:lnTo>
                    <a:pt x="591" y="551"/>
                  </a:lnTo>
                  <a:lnTo>
                    <a:pt x="590" y="553"/>
                  </a:lnTo>
                  <a:lnTo>
                    <a:pt x="588" y="553"/>
                  </a:lnTo>
                  <a:lnTo>
                    <a:pt x="588" y="555"/>
                  </a:lnTo>
                  <a:lnTo>
                    <a:pt x="586" y="555"/>
                  </a:lnTo>
                  <a:lnTo>
                    <a:pt x="584" y="557"/>
                  </a:lnTo>
                  <a:lnTo>
                    <a:pt x="582" y="555"/>
                  </a:lnTo>
                  <a:lnTo>
                    <a:pt x="580" y="555"/>
                  </a:lnTo>
                  <a:lnTo>
                    <a:pt x="578" y="553"/>
                  </a:lnTo>
                  <a:lnTo>
                    <a:pt x="576" y="553"/>
                  </a:lnTo>
                  <a:lnTo>
                    <a:pt x="576" y="557"/>
                  </a:lnTo>
                  <a:lnTo>
                    <a:pt x="576" y="559"/>
                  </a:lnTo>
                  <a:lnTo>
                    <a:pt x="574" y="561"/>
                  </a:lnTo>
                  <a:lnTo>
                    <a:pt x="572" y="564"/>
                  </a:lnTo>
                  <a:lnTo>
                    <a:pt x="572" y="566"/>
                  </a:lnTo>
                  <a:lnTo>
                    <a:pt x="570" y="568"/>
                  </a:lnTo>
                  <a:lnTo>
                    <a:pt x="570" y="570"/>
                  </a:lnTo>
                  <a:lnTo>
                    <a:pt x="570" y="572"/>
                  </a:lnTo>
                  <a:lnTo>
                    <a:pt x="572" y="572"/>
                  </a:lnTo>
                  <a:lnTo>
                    <a:pt x="572" y="574"/>
                  </a:lnTo>
                  <a:lnTo>
                    <a:pt x="570" y="576"/>
                  </a:lnTo>
                  <a:lnTo>
                    <a:pt x="570" y="578"/>
                  </a:lnTo>
                  <a:lnTo>
                    <a:pt x="568" y="578"/>
                  </a:lnTo>
                  <a:lnTo>
                    <a:pt x="566" y="578"/>
                  </a:lnTo>
                  <a:lnTo>
                    <a:pt x="564" y="576"/>
                  </a:lnTo>
                  <a:lnTo>
                    <a:pt x="562" y="574"/>
                  </a:lnTo>
                  <a:lnTo>
                    <a:pt x="562" y="572"/>
                  </a:lnTo>
                  <a:lnTo>
                    <a:pt x="560" y="570"/>
                  </a:lnTo>
                  <a:lnTo>
                    <a:pt x="560" y="568"/>
                  </a:lnTo>
                  <a:lnTo>
                    <a:pt x="560" y="566"/>
                  </a:lnTo>
                  <a:lnTo>
                    <a:pt x="557" y="566"/>
                  </a:lnTo>
                  <a:lnTo>
                    <a:pt x="553" y="566"/>
                  </a:lnTo>
                  <a:lnTo>
                    <a:pt x="551" y="566"/>
                  </a:lnTo>
                  <a:lnTo>
                    <a:pt x="549" y="566"/>
                  </a:lnTo>
                  <a:lnTo>
                    <a:pt x="547" y="566"/>
                  </a:lnTo>
                  <a:lnTo>
                    <a:pt x="545" y="564"/>
                  </a:lnTo>
                  <a:lnTo>
                    <a:pt x="543" y="566"/>
                  </a:lnTo>
                  <a:lnTo>
                    <a:pt x="543" y="568"/>
                  </a:lnTo>
                  <a:lnTo>
                    <a:pt x="539" y="568"/>
                  </a:lnTo>
                  <a:lnTo>
                    <a:pt x="537" y="568"/>
                  </a:lnTo>
                  <a:lnTo>
                    <a:pt x="533" y="568"/>
                  </a:lnTo>
                  <a:lnTo>
                    <a:pt x="531" y="568"/>
                  </a:lnTo>
                  <a:lnTo>
                    <a:pt x="528" y="568"/>
                  </a:lnTo>
                  <a:lnTo>
                    <a:pt x="526" y="566"/>
                  </a:lnTo>
                  <a:lnTo>
                    <a:pt x="522" y="564"/>
                  </a:lnTo>
                  <a:lnTo>
                    <a:pt x="520" y="564"/>
                  </a:lnTo>
                  <a:lnTo>
                    <a:pt x="516" y="564"/>
                  </a:lnTo>
                  <a:lnTo>
                    <a:pt x="514" y="564"/>
                  </a:lnTo>
                  <a:lnTo>
                    <a:pt x="512" y="564"/>
                  </a:lnTo>
                  <a:lnTo>
                    <a:pt x="510" y="564"/>
                  </a:lnTo>
                  <a:lnTo>
                    <a:pt x="512" y="563"/>
                  </a:lnTo>
                  <a:lnTo>
                    <a:pt x="512" y="561"/>
                  </a:lnTo>
                  <a:lnTo>
                    <a:pt x="512" y="559"/>
                  </a:lnTo>
                  <a:lnTo>
                    <a:pt x="514" y="557"/>
                  </a:lnTo>
                  <a:lnTo>
                    <a:pt x="516" y="555"/>
                  </a:lnTo>
                  <a:lnTo>
                    <a:pt x="518" y="553"/>
                  </a:lnTo>
                  <a:lnTo>
                    <a:pt x="522" y="551"/>
                  </a:lnTo>
                  <a:lnTo>
                    <a:pt x="524" y="551"/>
                  </a:lnTo>
                  <a:lnTo>
                    <a:pt x="526" y="549"/>
                  </a:lnTo>
                  <a:lnTo>
                    <a:pt x="526" y="547"/>
                  </a:lnTo>
                  <a:lnTo>
                    <a:pt x="528" y="547"/>
                  </a:lnTo>
                  <a:lnTo>
                    <a:pt x="528" y="545"/>
                  </a:lnTo>
                  <a:lnTo>
                    <a:pt x="528" y="543"/>
                  </a:lnTo>
                  <a:lnTo>
                    <a:pt x="529" y="541"/>
                  </a:lnTo>
                  <a:lnTo>
                    <a:pt x="528" y="537"/>
                  </a:lnTo>
                  <a:lnTo>
                    <a:pt x="526" y="533"/>
                  </a:lnTo>
                  <a:lnTo>
                    <a:pt x="524" y="533"/>
                  </a:lnTo>
                  <a:lnTo>
                    <a:pt x="522" y="532"/>
                  </a:lnTo>
                  <a:lnTo>
                    <a:pt x="520" y="530"/>
                  </a:lnTo>
                  <a:lnTo>
                    <a:pt x="518" y="528"/>
                  </a:lnTo>
                  <a:lnTo>
                    <a:pt x="516" y="528"/>
                  </a:lnTo>
                  <a:lnTo>
                    <a:pt x="514" y="526"/>
                  </a:lnTo>
                  <a:lnTo>
                    <a:pt x="512" y="524"/>
                  </a:lnTo>
                  <a:lnTo>
                    <a:pt x="510" y="522"/>
                  </a:lnTo>
                  <a:lnTo>
                    <a:pt x="508" y="522"/>
                  </a:lnTo>
                  <a:lnTo>
                    <a:pt x="506" y="520"/>
                  </a:lnTo>
                  <a:lnTo>
                    <a:pt x="504" y="518"/>
                  </a:lnTo>
                  <a:lnTo>
                    <a:pt x="502" y="516"/>
                  </a:lnTo>
                  <a:lnTo>
                    <a:pt x="500" y="516"/>
                  </a:lnTo>
                  <a:lnTo>
                    <a:pt x="498" y="514"/>
                  </a:lnTo>
                  <a:lnTo>
                    <a:pt x="493" y="510"/>
                  </a:lnTo>
                  <a:lnTo>
                    <a:pt x="491" y="508"/>
                  </a:lnTo>
                  <a:lnTo>
                    <a:pt x="491" y="506"/>
                  </a:lnTo>
                  <a:lnTo>
                    <a:pt x="489" y="504"/>
                  </a:lnTo>
                  <a:lnTo>
                    <a:pt x="487" y="502"/>
                  </a:lnTo>
                  <a:lnTo>
                    <a:pt x="485" y="500"/>
                  </a:lnTo>
                  <a:lnTo>
                    <a:pt x="481" y="502"/>
                  </a:lnTo>
                  <a:lnTo>
                    <a:pt x="479" y="502"/>
                  </a:lnTo>
                  <a:lnTo>
                    <a:pt x="477" y="502"/>
                  </a:lnTo>
                  <a:lnTo>
                    <a:pt x="475" y="502"/>
                  </a:lnTo>
                  <a:lnTo>
                    <a:pt x="473" y="502"/>
                  </a:lnTo>
                  <a:lnTo>
                    <a:pt x="471" y="502"/>
                  </a:lnTo>
                  <a:lnTo>
                    <a:pt x="469" y="504"/>
                  </a:lnTo>
                  <a:lnTo>
                    <a:pt x="464" y="502"/>
                  </a:lnTo>
                  <a:lnTo>
                    <a:pt x="462" y="502"/>
                  </a:lnTo>
                  <a:lnTo>
                    <a:pt x="460" y="502"/>
                  </a:lnTo>
                  <a:lnTo>
                    <a:pt x="458" y="502"/>
                  </a:lnTo>
                  <a:lnTo>
                    <a:pt x="456" y="502"/>
                  </a:lnTo>
                  <a:lnTo>
                    <a:pt x="454" y="500"/>
                  </a:lnTo>
                  <a:lnTo>
                    <a:pt x="452" y="500"/>
                  </a:lnTo>
                  <a:lnTo>
                    <a:pt x="450" y="500"/>
                  </a:lnTo>
                  <a:lnTo>
                    <a:pt x="446" y="500"/>
                  </a:lnTo>
                  <a:lnTo>
                    <a:pt x="444" y="499"/>
                  </a:lnTo>
                  <a:lnTo>
                    <a:pt x="440" y="499"/>
                  </a:lnTo>
                  <a:lnTo>
                    <a:pt x="438" y="499"/>
                  </a:lnTo>
                  <a:lnTo>
                    <a:pt x="435" y="497"/>
                  </a:lnTo>
                  <a:lnTo>
                    <a:pt x="433" y="497"/>
                  </a:lnTo>
                  <a:lnTo>
                    <a:pt x="429" y="499"/>
                  </a:lnTo>
                  <a:lnTo>
                    <a:pt x="427" y="499"/>
                  </a:lnTo>
                  <a:lnTo>
                    <a:pt x="425" y="500"/>
                  </a:lnTo>
                  <a:lnTo>
                    <a:pt x="425" y="502"/>
                  </a:lnTo>
                  <a:lnTo>
                    <a:pt x="423" y="502"/>
                  </a:lnTo>
                  <a:lnTo>
                    <a:pt x="421" y="504"/>
                  </a:lnTo>
                  <a:lnTo>
                    <a:pt x="419" y="508"/>
                  </a:lnTo>
                  <a:lnTo>
                    <a:pt x="417" y="510"/>
                  </a:lnTo>
                  <a:lnTo>
                    <a:pt x="415" y="510"/>
                  </a:lnTo>
                  <a:lnTo>
                    <a:pt x="415" y="512"/>
                  </a:lnTo>
                  <a:lnTo>
                    <a:pt x="413" y="514"/>
                  </a:lnTo>
                  <a:lnTo>
                    <a:pt x="413" y="516"/>
                  </a:lnTo>
                  <a:lnTo>
                    <a:pt x="413" y="518"/>
                  </a:lnTo>
                  <a:lnTo>
                    <a:pt x="413" y="520"/>
                  </a:lnTo>
                  <a:lnTo>
                    <a:pt x="413" y="522"/>
                  </a:lnTo>
                  <a:lnTo>
                    <a:pt x="411" y="522"/>
                  </a:lnTo>
                  <a:lnTo>
                    <a:pt x="409" y="522"/>
                  </a:lnTo>
                  <a:lnTo>
                    <a:pt x="409" y="520"/>
                  </a:lnTo>
                  <a:lnTo>
                    <a:pt x="409" y="518"/>
                  </a:lnTo>
                  <a:lnTo>
                    <a:pt x="407" y="514"/>
                  </a:lnTo>
                  <a:lnTo>
                    <a:pt x="407" y="512"/>
                  </a:lnTo>
                  <a:lnTo>
                    <a:pt x="405" y="510"/>
                  </a:lnTo>
                  <a:lnTo>
                    <a:pt x="405" y="508"/>
                  </a:lnTo>
                  <a:lnTo>
                    <a:pt x="404" y="506"/>
                  </a:lnTo>
                  <a:lnTo>
                    <a:pt x="402" y="506"/>
                  </a:lnTo>
                  <a:lnTo>
                    <a:pt x="402" y="504"/>
                  </a:lnTo>
                  <a:lnTo>
                    <a:pt x="400" y="502"/>
                  </a:lnTo>
                  <a:lnTo>
                    <a:pt x="400" y="500"/>
                  </a:lnTo>
                  <a:lnTo>
                    <a:pt x="398" y="499"/>
                  </a:lnTo>
                  <a:lnTo>
                    <a:pt x="398" y="495"/>
                  </a:lnTo>
                  <a:lnTo>
                    <a:pt x="396" y="495"/>
                  </a:lnTo>
                  <a:lnTo>
                    <a:pt x="396" y="493"/>
                  </a:lnTo>
                  <a:lnTo>
                    <a:pt x="394" y="491"/>
                  </a:lnTo>
                  <a:lnTo>
                    <a:pt x="392" y="489"/>
                  </a:lnTo>
                  <a:lnTo>
                    <a:pt x="392" y="487"/>
                  </a:lnTo>
                  <a:lnTo>
                    <a:pt x="392" y="483"/>
                  </a:lnTo>
                  <a:lnTo>
                    <a:pt x="390" y="481"/>
                  </a:lnTo>
                  <a:lnTo>
                    <a:pt x="388" y="479"/>
                  </a:lnTo>
                  <a:lnTo>
                    <a:pt x="386" y="477"/>
                  </a:lnTo>
                  <a:lnTo>
                    <a:pt x="384" y="477"/>
                  </a:lnTo>
                  <a:lnTo>
                    <a:pt x="382" y="475"/>
                  </a:lnTo>
                  <a:lnTo>
                    <a:pt x="380" y="473"/>
                  </a:lnTo>
                  <a:lnTo>
                    <a:pt x="378" y="473"/>
                  </a:lnTo>
                  <a:lnTo>
                    <a:pt x="376" y="471"/>
                  </a:lnTo>
                  <a:lnTo>
                    <a:pt x="374" y="469"/>
                  </a:lnTo>
                  <a:lnTo>
                    <a:pt x="373" y="468"/>
                  </a:lnTo>
                  <a:lnTo>
                    <a:pt x="371" y="468"/>
                  </a:lnTo>
                  <a:lnTo>
                    <a:pt x="369" y="466"/>
                  </a:lnTo>
                  <a:lnTo>
                    <a:pt x="367" y="466"/>
                  </a:lnTo>
                  <a:lnTo>
                    <a:pt x="365" y="466"/>
                  </a:lnTo>
                  <a:lnTo>
                    <a:pt x="363" y="466"/>
                  </a:lnTo>
                  <a:lnTo>
                    <a:pt x="361" y="464"/>
                  </a:lnTo>
                  <a:lnTo>
                    <a:pt x="357" y="464"/>
                  </a:lnTo>
                  <a:lnTo>
                    <a:pt x="357" y="462"/>
                  </a:lnTo>
                  <a:lnTo>
                    <a:pt x="355" y="462"/>
                  </a:lnTo>
                  <a:lnTo>
                    <a:pt x="353" y="460"/>
                  </a:lnTo>
                  <a:lnTo>
                    <a:pt x="351" y="458"/>
                  </a:lnTo>
                  <a:lnTo>
                    <a:pt x="347" y="454"/>
                  </a:lnTo>
                  <a:lnTo>
                    <a:pt x="345" y="452"/>
                  </a:lnTo>
                  <a:lnTo>
                    <a:pt x="343" y="452"/>
                  </a:lnTo>
                  <a:lnTo>
                    <a:pt x="343" y="450"/>
                  </a:lnTo>
                  <a:lnTo>
                    <a:pt x="342" y="450"/>
                  </a:lnTo>
                  <a:lnTo>
                    <a:pt x="342" y="448"/>
                  </a:lnTo>
                  <a:lnTo>
                    <a:pt x="338" y="450"/>
                  </a:lnTo>
                  <a:lnTo>
                    <a:pt x="336" y="450"/>
                  </a:lnTo>
                  <a:lnTo>
                    <a:pt x="334" y="450"/>
                  </a:lnTo>
                  <a:lnTo>
                    <a:pt x="332" y="450"/>
                  </a:lnTo>
                  <a:lnTo>
                    <a:pt x="330" y="450"/>
                  </a:lnTo>
                  <a:lnTo>
                    <a:pt x="328" y="450"/>
                  </a:lnTo>
                  <a:lnTo>
                    <a:pt x="326" y="448"/>
                  </a:lnTo>
                  <a:lnTo>
                    <a:pt x="324" y="448"/>
                  </a:lnTo>
                  <a:lnTo>
                    <a:pt x="320" y="448"/>
                  </a:lnTo>
                  <a:lnTo>
                    <a:pt x="314" y="444"/>
                  </a:lnTo>
                  <a:lnTo>
                    <a:pt x="312" y="442"/>
                  </a:lnTo>
                  <a:lnTo>
                    <a:pt x="311" y="440"/>
                  </a:lnTo>
                  <a:lnTo>
                    <a:pt x="309" y="438"/>
                  </a:lnTo>
                  <a:lnTo>
                    <a:pt x="307" y="437"/>
                  </a:lnTo>
                  <a:lnTo>
                    <a:pt x="305" y="433"/>
                  </a:lnTo>
                  <a:lnTo>
                    <a:pt x="305" y="431"/>
                  </a:lnTo>
                  <a:lnTo>
                    <a:pt x="303" y="429"/>
                  </a:lnTo>
                  <a:lnTo>
                    <a:pt x="303" y="427"/>
                  </a:lnTo>
                  <a:lnTo>
                    <a:pt x="301" y="423"/>
                  </a:lnTo>
                  <a:lnTo>
                    <a:pt x="299" y="421"/>
                  </a:lnTo>
                  <a:lnTo>
                    <a:pt x="297" y="421"/>
                  </a:lnTo>
                  <a:lnTo>
                    <a:pt x="293" y="419"/>
                  </a:lnTo>
                  <a:lnTo>
                    <a:pt x="291" y="419"/>
                  </a:lnTo>
                  <a:lnTo>
                    <a:pt x="287" y="421"/>
                  </a:lnTo>
                  <a:lnTo>
                    <a:pt x="285" y="421"/>
                  </a:lnTo>
                  <a:lnTo>
                    <a:pt x="281" y="423"/>
                  </a:lnTo>
                  <a:lnTo>
                    <a:pt x="279" y="425"/>
                  </a:lnTo>
                  <a:lnTo>
                    <a:pt x="278" y="427"/>
                  </a:lnTo>
                  <a:lnTo>
                    <a:pt x="274" y="427"/>
                  </a:lnTo>
                  <a:lnTo>
                    <a:pt x="272" y="427"/>
                  </a:lnTo>
                  <a:lnTo>
                    <a:pt x="266" y="429"/>
                  </a:lnTo>
                  <a:lnTo>
                    <a:pt x="264" y="427"/>
                  </a:lnTo>
                  <a:lnTo>
                    <a:pt x="262" y="425"/>
                  </a:lnTo>
                  <a:lnTo>
                    <a:pt x="260" y="425"/>
                  </a:lnTo>
                  <a:lnTo>
                    <a:pt x="258" y="423"/>
                  </a:lnTo>
                  <a:lnTo>
                    <a:pt x="256" y="423"/>
                  </a:lnTo>
                  <a:lnTo>
                    <a:pt x="254" y="423"/>
                  </a:lnTo>
                  <a:lnTo>
                    <a:pt x="252" y="421"/>
                  </a:lnTo>
                  <a:lnTo>
                    <a:pt x="250" y="421"/>
                  </a:lnTo>
                  <a:lnTo>
                    <a:pt x="247" y="421"/>
                  </a:lnTo>
                  <a:lnTo>
                    <a:pt x="245" y="421"/>
                  </a:lnTo>
                  <a:lnTo>
                    <a:pt x="245" y="419"/>
                  </a:lnTo>
                  <a:lnTo>
                    <a:pt x="243" y="413"/>
                  </a:lnTo>
                  <a:lnTo>
                    <a:pt x="243" y="411"/>
                  </a:lnTo>
                  <a:lnTo>
                    <a:pt x="241" y="407"/>
                  </a:lnTo>
                  <a:lnTo>
                    <a:pt x="241" y="406"/>
                  </a:lnTo>
                  <a:lnTo>
                    <a:pt x="239" y="402"/>
                  </a:lnTo>
                  <a:lnTo>
                    <a:pt x="237" y="400"/>
                  </a:lnTo>
                  <a:lnTo>
                    <a:pt x="235" y="398"/>
                  </a:lnTo>
                  <a:lnTo>
                    <a:pt x="231" y="398"/>
                  </a:lnTo>
                  <a:lnTo>
                    <a:pt x="231" y="396"/>
                  </a:lnTo>
                  <a:lnTo>
                    <a:pt x="231" y="394"/>
                  </a:lnTo>
                  <a:lnTo>
                    <a:pt x="231" y="392"/>
                  </a:lnTo>
                  <a:lnTo>
                    <a:pt x="233" y="390"/>
                  </a:lnTo>
                  <a:lnTo>
                    <a:pt x="233" y="388"/>
                  </a:lnTo>
                  <a:lnTo>
                    <a:pt x="233" y="384"/>
                  </a:lnTo>
                  <a:lnTo>
                    <a:pt x="235" y="382"/>
                  </a:lnTo>
                  <a:lnTo>
                    <a:pt x="235" y="380"/>
                  </a:lnTo>
                  <a:lnTo>
                    <a:pt x="239" y="378"/>
                  </a:lnTo>
                  <a:lnTo>
                    <a:pt x="241" y="376"/>
                  </a:lnTo>
                  <a:lnTo>
                    <a:pt x="241" y="375"/>
                  </a:lnTo>
                  <a:lnTo>
                    <a:pt x="239" y="373"/>
                  </a:lnTo>
                  <a:lnTo>
                    <a:pt x="239" y="371"/>
                  </a:lnTo>
                  <a:lnTo>
                    <a:pt x="237" y="369"/>
                  </a:lnTo>
                  <a:lnTo>
                    <a:pt x="235" y="365"/>
                  </a:lnTo>
                  <a:lnTo>
                    <a:pt x="233" y="363"/>
                  </a:lnTo>
                  <a:lnTo>
                    <a:pt x="233" y="359"/>
                  </a:lnTo>
                  <a:lnTo>
                    <a:pt x="235" y="357"/>
                  </a:lnTo>
                  <a:lnTo>
                    <a:pt x="239" y="355"/>
                  </a:lnTo>
                  <a:lnTo>
                    <a:pt x="241" y="353"/>
                  </a:lnTo>
                  <a:lnTo>
                    <a:pt x="245" y="351"/>
                  </a:lnTo>
                  <a:lnTo>
                    <a:pt x="247" y="351"/>
                  </a:lnTo>
                  <a:lnTo>
                    <a:pt x="248" y="349"/>
                  </a:lnTo>
                  <a:lnTo>
                    <a:pt x="250" y="347"/>
                  </a:lnTo>
                  <a:lnTo>
                    <a:pt x="250" y="343"/>
                  </a:lnTo>
                  <a:lnTo>
                    <a:pt x="252" y="340"/>
                  </a:lnTo>
                  <a:lnTo>
                    <a:pt x="252" y="338"/>
                  </a:lnTo>
                  <a:lnTo>
                    <a:pt x="252" y="336"/>
                  </a:lnTo>
                  <a:lnTo>
                    <a:pt x="254" y="334"/>
                  </a:lnTo>
                  <a:lnTo>
                    <a:pt x="256" y="332"/>
                  </a:lnTo>
                  <a:lnTo>
                    <a:pt x="256" y="330"/>
                  </a:lnTo>
                  <a:lnTo>
                    <a:pt x="256" y="328"/>
                  </a:lnTo>
                  <a:lnTo>
                    <a:pt x="258" y="326"/>
                  </a:lnTo>
                  <a:lnTo>
                    <a:pt x="258" y="324"/>
                  </a:lnTo>
                  <a:lnTo>
                    <a:pt x="256" y="322"/>
                  </a:lnTo>
                  <a:lnTo>
                    <a:pt x="256" y="318"/>
                  </a:lnTo>
                  <a:lnTo>
                    <a:pt x="254" y="316"/>
                  </a:lnTo>
                  <a:lnTo>
                    <a:pt x="254" y="312"/>
                  </a:lnTo>
                  <a:lnTo>
                    <a:pt x="254" y="309"/>
                  </a:lnTo>
                  <a:lnTo>
                    <a:pt x="252" y="307"/>
                  </a:lnTo>
                  <a:lnTo>
                    <a:pt x="252" y="305"/>
                  </a:lnTo>
                  <a:lnTo>
                    <a:pt x="252" y="301"/>
                  </a:lnTo>
                  <a:lnTo>
                    <a:pt x="252" y="299"/>
                  </a:lnTo>
                  <a:lnTo>
                    <a:pt x="252" y="297"/>
                  </a:lnTo>
                  <a:lnTo>
                    <a:pt x="252" y="295"/>
                  </a:lnTo>
                  <a:lnTo>
                    <a:pt x="254" y="295"/>
                  </a:lnTo>
                  <a:lnTo>
                    <a:pt x="254" y="291"/>
                  </a:lnTo>
                  <a:lnTo>
                    <a:pt x="256" y="289"/>
                  </a:lnTo>
                  <a:lnTo>
                    <a:pt x="256" y="291"/>
                  </a:lnTo>
                  <a:lnTo>
                    <a:pt x="258" y="289"/>
                  </a:lnTo>
                  <a:lnTo>
                    <a:pt x="260" y="289"/>
                  </a:lnTo>
                  <a:lnTo>
                    <a:pt x="260" y="287"/>
                  </a:lnTo>
                  <a:lnTo>
                    <a:pt x="260" y="285"/>
                  </a:lnTo>
                  <a:lnTo>
                    <a:pt x="260" y="283"/>
                  </a:lnTo>
                  <a:lnTo>
                    <a:pt x="260" y="281"/>
                  </a:lnTo>
                  <a:lnTo>
                    <a:pt x="260" y="280"/>
                  </a:lnTo>
                  <a:lnTo>
                    <a:pt x="258" y="276"/>
                  </a:lnTo>
                  <a:lnTo>
                    <a:pt x="260" y="274"/>
                  </a:lnTo>
                  <a:lnTo>
                    <a:pt x="260" y="272"/>
                  </a:lnTo>
                  <a:lnTo>
                    <a:pt x="262" y="270"/>
                  </a:lnTo>
                  <a:lnTo>
                    <a:pt x="262" y="266"/>
                  </a:lnTo>
                  <a:lnTo>
                    <a:pt x="262" y="264"/>
                  </a:lnTo>
                  <a:lnTo>
                    <a:pt x="262" y="262"/>
                  </a:lnTo>
                  <a:lnTo>
                    <a:pt x="262" y="258"/>
                  </a:lnTo>
                  <a:lnTo>
                    <a:pt x="262" y="254"/>
                  </a:lnTo>
                  <a:lnTo>
                    <a:pt x="262" y="252"/>
                  </a:lnTo>
                  <a:lnTo>
                    <a:pt x="262" y="250"/>
                  </a:lnTo>
                  <a:lnTo>
                    <a:pt x="262" y="247"/>
                  </a:lnTo>
                  <a:lnTo>
                    <a:pt x="260" y="245"/>
                  </a:lnTo>
                  <a:lnTo>
                    <a:pt x="258" y="241"/>
                  </a:lnTo>
                  <a:lnTo>
                    <a:pt x="256" y="239"/>
                  </a:lnTo>
                  <a:lnTo>
                    <a:pt x="254" y="237"/>
                  </a:lnTo>
                  <a:lnTo>
                    <a:pt x="252" y="235"/>
                  </a:lnTo>
                  <a:lnTo>
                    <a:pt x="250" y="231"/>
                  </a:lnTo>
                  <a:lnTo>
                    <a:pt x="248" y="229"/>
                  </a:lnTo>
                  <a:lnTo>
                    <a:pt x="247" y="227"/>
                  </a:lnTo>
                  <a:lnTo>
                    <a:pt x="245" y="225"/>
                  </a:lnTo>
                  <a:lnTo>
                    <a:pt x="243" y="225"/>
                  </a:lnTo>
                  <a:lnTo>
                    <a:pt x="239" y="223"/>
                  </a:lnTo>
                  <a:lnTo>
                    <a:pt x="237" y="221"/>
                  </a:lnTo>
                  <a:lnTo>
                    <a:pt x="235" y="219"/>
                  </a:lnTo>
                  <a:lnTo>
                    <a:pt x="231" y="219"/>
                  </a:lnTo>
                  <a:lnTo>
                    <a:pt x="229" y="218"/>
                  </a:lnTo>
                  <a:lnTo>
                    <a:pt x="227" y="216"/>
                  </a:lnTo>
                  <a:lnTo>
                    <a:pt x="225" y="212"/>
                  </a:lnTo>
                  <a:lnTo>
                    <a:pt x="223" y="212"/>
                  </a:lnTo>
                  <a:lnTo>
                    <a:pt x="221" y="214"/>
                  </a:lnTo>
                  <a:lnTo>
                    <a:pt x="219" y="216"/>
                  </a:lnTo>
                  <a:lnTo>
                    <a:pt x="217" y="219"/>
                  </a:lnTo>
                  <a:lnTo>
                    <a:pt x="216" y="221"/>
                  </a:lnTo>
                  <a:lnTo>
                    <a:pt x="216" y="223"/>
                  </a:lnTo>
                  <a:lnTo>
                    <a:pt x="214" y="227"/>
                  </a:lnTo>
                  <a:lnTo>
                    <a:pt x="212" y="227"/>
                  </a:lnTo>
                  <a:lnTo>
                    <a:pt x="210" y="227"/>
                  </a:lnTo>
                  <a:lnTo>
                    <a:pt x="208" y="227"/>
                  </a:lnTo>
                  <a:lnTo>
                    <a:pt x="204" y="227"/>
                  </a:lnTo>
                  <a:lnTo>
                    <a:pt x="202" y="229"/>
                  </a:lnTo>
                  <a:lnTo>
                    <a:pt x="202" y="231"/>
                  </a:lnTo>
                  <a:lnTo>
                    <a:pt x="200" y="233"/>
                  </a:lnTo>
                  <a:lnTo>
                    <a:pt x="200" y="237"/>
                  </a:lnTo>
                  <a:lnTo>
                    <a:pt x="198" y="239"/>
                  </a:lnTo>
                  <a:lnTo>
                    <a:pt x="198" y="243"/>
                  </a:lnTo>
                  <a:lnTo>
                    <a:pt x="196" y="243"/>
                  </a:lnTo>
                  <a:lnTo>
                    <a:pt x="192" y="245"/>
                  </a:lnTo>
                  <a:lnTo>
                    <a:pt x="190" y="247"/>
                  </a:lnTo>
                  <a:lnTo>
                    <a:pt x="186" y="250"/>
                  </a:lnTo>
                  <a:lnTo>
                    <a:pt x="185" y="252"/>
                  </a:lnTo>
                  <a:lnTo>
                    <a:pt x="181" y="254"/>
                  </a:lnTo>
                  <a:lnTo>
                    <a:pt x="179" y="254"/>
                  </a:lnTo>
                  <a:lnTo>
                    <a:pt x="177" y="256"/>
                  </a:lnTo>
                  <a:lnTo>
                    <a:pt x="173" y="258"/>
                  </a:lnTo>
                  <a:lnTo>
                    <a:pt x="171" y="260"/>
                  </a:lnTo>
                  <a:lnTo>
                    <a:pt x="167" y="260"/>
                  </a:lnTo>
                  <a:lnTo>
                    <a:pt x="165" y="260"/>
                  </a:lnTo>
                  <a:lnTo>
                    <a:pt x="161" y="262"/>
                  </a:lnTo>
                  <a:lnTo>
                    <a:pt x="159" y="262"/>
                  </a:lnTo>
                  <a:lnTo>
                    <a:pt x="155" y="264"/>
                  </a:lnTo>
                  <a:lnTo>
                    <a:pt x="155" y="266"/>
                  </a:lnTo>
                  <a:lnTo>
                    <a:pt x="154" y="270"/>
                  </a:lnTo>
                  <a:lnTo>
                    <a:pt x="154" y="274"/>
                  </a:lnTo>
                  <a:lnTo>
                    <a:pt x="152" y="276"/>
                  </a:lnTo>
                  <a:lnTo>
                    <a:pt x="150" y="278"/>
                  </a:lnTo>
                  <a:lnTo>
                    <a:pt x="148" y="280"/>
                  </a:lnTo>
                  <a:lnTo>
                    <a:pt x="144" y="281"/>
                  </a:lnTo>
                  <a:lnTo>
                    <a:pt x="140" y="281"/>
                  </a:lnTo>
                  <a:lnTo>
                    <a:pt x="136" y="281"/>
                  </a:lnTo>
                  <a:lnTo>
                    <a:pt x="130" y="281"/>
                  </a:lnTo>
                  <a:lnTo>
                    <a:pt x="128" y="281"/>
                  </a:lnTo>
                  <a:lnTo>
                    <a:pt x="124" y="283"/>
                  </a:lnTo>
                  <a:lnTo>
                    <a:pt x="123" y="285"/>
                  </a:lnTo>
                  <a:lnTo>
                    <a:pt x="119" y="287"/>
                  </a:lnTo>
                  <a:lnTo>
                    <a:pt x="117" y="291"/>
                  </a:lnTo>
                  <a:lnTo>
                    <a:pt x="115" y="293"/>
                  </a:lnTo>
                  <a:lnTo>
                    <a:pt x="113" y="295"/>
                  </a:lnTo>
                  <a:lnTo>
                    <a:pt x="111" y="297"/>
                  </a:lnTo>
                  <a:lnTo>
                    <a:pt x="107" y="297"/>
                  </a:lnTo>
                  <a:lnTo>
                    <a:pt x="105" y="295"/>
                  </a:lnTo>
                  <a:lnTo>
                    <a:pt x="103" y="293"/>
                  </a:lnTo>
                  <a:lnTo>
                    <a:pt x="99" y="293"/>
                  </a:lnTo>
                  <a:lnTo>
                    <a:pt x="97" y="291"/>
                  </a:lnTo>
                  <a:lnTo>
                    <a:pt x="93" y="291"/>
                  </a:lnTo>
                  <a:lnTo>
                    <a:pt x="92" y="291"/>
                  </a:lnTo>
                  <a:lnTo>
                    <a:pt x="90" y="291"/>
                  </a:lnTo>
                  <a:lnTo>
                    <a:pt x="90" y="289"/>
                  </a:lnTo>
                  <a:lnTo>
                    <a:pt x="88" y="289"/>
                  </a:lnTo>
                  <a:lnTo>
                    <a:pt x="86" y="289"/>
                  </a:lnTo>
                  <a:lnTo>
                    <a:pt x="84" y="289"/>
                  </a:lnTo>
                  <a:lnTo>
                    <a:pt x="82" y="289"/>
                  </a:lnTo>
                  <a:lnTo>
                    <a:pt x="80" y="289"/>
                  </a:lnTo>
                  <a:lnTo>
                    <a:pt x="76" y="289"/>
                  </a:lnTo>
                  <a:lnTo>
                    <a:pt x="74" y="289"/>
                  </a:lnTo>
                  <a:lnTo>
                    <a:pt x="72" y="289"/>
                  </a:lnTo>
                  <a:lnTo>
                    <a:pt x="70" y="289"/>
                  </a:lnTo>
                  <a:lnTo>
                    <a:pt x="68" y="289"/>
                  </a:lnTo>
                  <a:lnTo>
                    <a:pt x="64" y="289"/>
                  </a:lnTo>
                  <a:lnTo>
                    <a:pt x="62" y="289"/>
                  </a:lnTo>
                  <a:lnTo>
                    <a:pt x="61" y="289"/>
                  </a:lnTo>
                  <a:lnTo>
                    <a:pt x="59" y="289"/>
                  </a:lnTo>
                  <a:lnTo>
                    <a:pt x="55" y="289"/>
                  </a:lnTo>
                  <a:lnTo>
                    <a:pt x="53" y="289"/>
                  </a:lnTo>
                  <a:lnTo>
                    <a:pt x="49" y="289"/>
                  </a:lnTo>
                  <a:lnTo>
                    <a:pt x="45" y="289"/>
                  </a:lnTo>
                  <a:lnTo>
                    <a:pt x="41" y="283"/>
                  </a:lnTo>
                  <a:lnTo>
                    <a:pt x="43" y="281"/>
                  </a:lnTo>
                  <a:lnTo>
                    <a:pt x="43" y="280"/>
                  </a:lnTo>
                  <a:lnTo>
                    <a:pt x="43" y="278"/>
                  </a:lnTo>
                  <a:lnTo>
                    <a:pt x="45" y="276"/>
                  </a:lnTo>
                  <a:lnTo>
                    <a:pt x="47" y="272"/>
                  </a:lnTo>
                  <a:lnTo>
                    <a:pt x="47" y="270"/>
                  </a:lnTo>
                  <a:lnTo>
                    <a:pt x="45" y="268"/>
                  </a:lnTo>
                  <a:lnTo>
                    <a:pt x="45" y="266"/>
                  </a:lnTo>
                  <a:lnTo>
                    <a:pt x="45" y="264"/>
                  </a:lnTo>
                  <a:lnTo>
                    <a:pt x="45" y="262"/>
                  </a:lnTo>
                  <a:lnTo>
                    <a:pt x="47" y="260"/>
                  </a:lnTo>
                  <a:lnTo>
                    <a:pt x="47" y="256"/>
                  </a:lnTo>
                  <a:lnTo>
                    <a:pt x="45" y="256"/>
                  </a:lnTo>
                  <a:lnTo>
                    <a:pt x="43" y="256"/>
                  </a:lnTo>
                  <a:lnTo>
                    <a:pt x="41" y="256"/>
                  </a:lnTo>
                  <a:lnTo>
                    <a:pt x="39" y="254"/>
                  </a:lnTo>
                  <a:lnTo>
                    <a:pt x="39" y="256"/>
                  </a:lnTo>
                  <a:lnTo>
                    <a:pt x="37" y="254"/>
                  </a:lnTo>
                  <a:lnTo>
                    <a:pt x="35" y="254"/>
                  </a:lnTo>
                  <a:lnTo>
                    <a:pt x="33" y="254"/>
                  </a:lnTo>
                  <a:lnTo>
                    <a:pt x="30" y="252"/>
                  </a:lnTo>
                  <a:lnTo>
                    <a:pt x="28" y="252"/>
                  </a:lnTo>
                  <a:lnTo>
                    <a:pt x="26" y="252"/>
                  </a:lnTo>
                  <a:lnTo>
                    <a:pt x="24" y="252"/>
                  </a:lnTo>
                  <a:lnTo>
                    <a:pt x="20" y="250"/>
                  </a:lnTo>
                  <a:lnTo>
                    <a:pt x="14" y="249"/>
                  </a:lnTo>
                  <a:lnTo>
                    <a:pt x="12" y="247"/>
                  </a:lnTo>
                  <a:lnTo>
                    <a:pt x="12" y="245"/>
                  </a:lnTo>
                  <a:lnTo>
                    <a:pt x="12" y="241"/>
                  </a:lnTo>
                  <a:lnTo>
                    <a:pt x="14" y="237"/>
                  </a:lnTo>
                  <a:lnTo>
                    <a:pt x="14" y="235"/>
                  </a:lnTo>
                  <a:lnTo>
                    <a:pt x="16" y="233"/>
                  </a:lnTo>
                  <a:lnTo>
                    <a:pt x="18" y="231"/>
                  </a:lnTo>
                  <a:lnTo>
                    <a:pt x="18" y="229"/>
                  </a:lnTo>
                  <a:lnTo>
                    <a:pt x="18" y="227"/>
                  </a:lnTo>
                  <a:lnTo>
                    <a:pt x="18" y="225"/>
                  </a:lnTo>
                  <a:lnTo>
                    <a:pt x="18" y="221"/>
                  </a:lnTo>
                  <a:lnTo>
                    <a:pt x="16" y="219"/>
                  </a:lnTo>
                  <a:lnTo>
                    <a:pt x="16" y="216"/>
                  </a:lnTo>
                  <a:lnTo>
                    <a:pt x="14" y="214"/>
                  </a:lnTo>
                  <a:lnTo>
                    <a:pt x="12" y="212"/>
                  </a:lnTo>
                  <a:lnTo>
                    <a:pt x="8" y="210"/>
                  </a:lnTo>
                  <a:lnTo>
                    <a:pt x="4" y="210"/>
                  </a:lnTo>
                  <a:lnTo>
                    <a:pt x="4" y="208"/>
                  </a:lnTo>
                  <a:lnTo>
                    <a:pt x="4" y="206"/>
                  </a:lnTo>
                  <a:lnTo>
                    <a:pt x="4" y="204"/>
                  </a:lnTo>
                  <a:lnTo>
                    <a:pt x="2" y="200"/>
                  </a:lnTo>
                  <a:lnTo>
                    <a:pt x="4" y="198"/>
                  </a:lnTo>
                  <a:lnTo>
                    <a:pt x="6" y="196"/>
                  </a:lnTo>
                  <a:lnTo>
                    <a:pt x="8" y="196"/>
                  </a:lnTo>
                  <a:lnTo>
                    <a:pt x="12" y="194"/>
                  </a:lnTo>
                  <a:lnTo>
                    <a:pt x="14" y="194"/>
                  </a:lnTo>
                  <a:lnTo>
                    <a:pt x="18" y="192"/>
                  </a:lnTo>
                  <a:lnTo>
                    <a:pt x="22" y="190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7"/>
                  </a:lnTo>
                  <a:lnTo>
                    <a:pt x="30" y="185"/>
                  </a:lnTo>
                  <a:lnTo>
                    <a:pt x="30" y="181"/>
                  </a:lnTo>
                  <a:lnTo>
                    <a:pt x="28" y="179"/>
                  </a:lnTo>
                  <a:lnTo>
                    <a:pt x="28" y="177"/>
                  </a:lnTo>
                  <a:lnTo>
                    <a:pt x="28" y="173"/>
                  </a:lnTo>
                  <a:lnTo>
                    <a:pt x="30" y="171"/>
                  </a:lnTo>
                  <a:lnTo>
                    <a:pt x="31" y="167"/>
                  </a:lnTo>
                  <a:lnTo>
                    <a:pt x="33" y="165"/>
                  </a:lnTo>
                  <a:lnTo>
                    <a:pt x="37" y="163"/>
                  </a:lnTo>
                  <a:lnTo>
                    <a:pt x="39" y="159"/>
                  </a:lnTo>
                  <a:lnTo>
                    <a:pt x="43" y="159"/>
                  </a:lnTo>
                  <a:lnTo>
                    <a:pt x="45" y="157"/>
                  </a:lnTo>
                  <a:lnTo>
                    <a:pt x="47" y="157"/>
                  </a:lnTo>
                  <a:lnTo>
                    <a:pt x="51" y="155"/>
                  </a:lnTo>
                  <a:lnTo>
                    <a:pt x="53" y="154"/>
                  </a:lnTo>
                  <a:lnTo>
                    <a:pt x="55" y="150"/>
                  </a:lnTo>
                  <a:lnTo>
                    <a:pt x="55" y="148"/>
                  </a:lnTo>
                  <a:lnTo>
                    <a:pt x="55" y="146"/>
                  </a:lnTo>
                  <a:lnTo>
                    <a:pt x="57" y="144"/>
                  </a:lnTo>
                  <a:lnTo>
                    <a:pt x="57" y="142"/>
                  </a:lnTo>
                  <a:lnTo>
                    <a:pt x="57" y="140"/>
                  </a:lnTo>
                  <a:lnTo>
                    <a:pt x="57" y="138"/>
                  </a:lnTo>
                  <a:lnTo>
                    <a:pt x="57" y="134"/>
                  </a:lnTo>
                  <a:lnTo>
                    <a:pt x="57" y="132"/>
                  </a:lnTo>
                  <a:lnTo>
                    <a:pt x="59" y="128"/>
                  </a:lnTo>
                  <a:lnTo>
                    <a:pt x="61" y="128"/>
                  </a:lnTo>
                  <a:lnTo>
                    <a:pt x="61" y="126"/>
                  </a:lnTo>
                  <a:lnTo>
                    <a:pt x="62" y="126"/>
                  </a:lnTo>
                  <a:lnTo>
                    <a:pt x="64" y="124"/>
                  </a:lnTo>
                  <a:lnTo>
                    <a:pt x="66" y="123"/>
                  </a:lnTo>
                  <a:lnTo>
                    <a:pt x="66" y="121"/>
                  </a:lnTo>
                  <a:lnTo>
                    <a:pt x="68" y="119"/>
                  </a:lnTo>
                  <a:lnTo>
                    <a:pt x="68" y="117"/>
                  </a:lnTo>
                  <a:lnTo>
                    <a:pt x="70" y="115"/>
                  </a:lnTo>
                  <a:lnTo>
                    <a:pt x="70" y="111"/>
                  </a:lnTo>
                  <a:lnTo>
                    <a:pt x="70" y="109"/>
                  </a:lnTo>
                  <a:lnTo>
                    <a:pt x="68" y="107"/>
                  </a:lnTo>
                  <a:lnTo>
                    <a:pt x="66" y="105"/>
                  </a:lnTo>
                  <a:lnTo>
                    <a:pt x="66" y="103"/>
                  </a:lnTo>
                  <a:lnTo>
                    <a:pt x="62" y="101"/>
                  </a:lnTo>
                  <a:lnTo>
                    <a:pt x="61" y="99"/>
                  </a:lnTo>
                  <a:lnTo>
                    <a:pt x="61" y="97"/>
                  </a:lnTo>
                  <a:lnTo>
                    <a:pt x="59" y="95"/>
                  </a:lnTo>
                  <a:lnTo>
                    <a:pt x="59" y="93"/>
                  </a:lnTo>
                  <a:lnTo>
                    <a:pt x="57" y="92"/>
                  </a:lnTo>
                  <a:lnTo>
                    <a:pt x="57" y="90"/>
                  </a:lnTo>
                  <a:lnTo>
                    <a:pt x="53" y="88"/>
                  </a:lnTo>
                  <a:lnTo>
                    <a:pt x="51" y="86"/>
                  </a:lnTo>
                  <a:lnTo>
                    <a:pt x="47" y="84"/>
                  </a:lnTo>
                  <a:lnTo>
                    <a:pt x="45" y="80"/>
                  </a:lnTo>
                  <a:lnTo>
                    <a:pt x="43" y="78"/>
                  </a:lnTo>
                  <a:lnTo>
                    <a:pt x="41" y="78"/>
                  </a:lnTo>
                  <a:lnTo>
                    <a:pt x="39" y="78"/>
                  </a:lnTo>
                  <a:lnTo>
                    <a:pt x="37" y="80"/>
                  </a:lnTo>
                  <a:lnTo>
                    <a:pt x="35" y="80"/>
                  </a:lnTo>
                  <a:lnTo>
                    <a:pt x="33" y="78"/>
                  </a:lnTo>
                  <a:lnTo>
                    <a:pt x="31" y="76"/>
                  </a:lnTo>
                  <a:lnTo>
                    <a:pt x="30" y="74"/>
                  </a:lnTo>
                  <a:lnTo>
                    <a:pt x="28" y="72"/>
                  </a:lnTo>
                  <a:lnTo>
                    <a:pt x="28" y="68"/>
                  </a:lnTo>
                  <a:lnTo>
                    <a:pt x="26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18" y="62"/>
                  </a:lnTo>
                  <a:lnTo>
                    <a:pt x="14" y="61"/>
                  </a:lnTo>
                  <a:lnTo>
                    <a:pt x="12" y="59"/>
                  </a:lnTo>
                  <a:lnTo>
                    <a:pt x="10" y="57"/>
                  </a:lnTo>
                  <a:lnTo>
                    <a:pt x="8" y="55"/>
                  </a:lnTo>
                  <a:lnTo>
                    <a:pt x="8" y="53"/>
                  </a:lnTo>
                  <a:lnTo>
                    <a:pt x="0" y="35"/>
                  </a:lnTo>
                  <a:lnTo>
                    <a:pt x="2" y="35"/>
                  </a:lnTo>
                  <a:lnTo>
                    <a:pt x="4" y="35"/>
                  </a:lnTo>
                  <a:lnTo>
                    <a:pt x="6" y="35"/>
                  </a:lnTo>
                  <a:lnTo>
                    <a:pt x="8" y="35"/>
                  </a:lnTo>
                  <a:lnTo>
                    <a:pt x="10" y="37"/>
                  </a:lnTo>
                  <a:lnTo>
                    <a:pt x="12" y="39"/>
                  </a:lnTo>
                  <a:lnTo>
                    <a:pt x="14" y="39"/>
                  </a:lnTo>
                  <a:lnTo>
                    <a:pt x="16" y="39"/>
                  </a:lnTo>
                  <a:lnTo>
                    <a:pt x="22" y="39"/>
                  </a:lnTo>
                  <a:lnTo>
                    <a:pt x="24" y="39"/>
                  </a:lnTo>
                  <a:lnTo>
                    <a:pt x="26" y="39"/>
                  </a:lnTo>
                  <a:lnTo>
                    <a:pt x="28" y="39"/>
                  </a:lnTo>
                  <a:lnTo>
                    <a:pt x="30" y="39"/>
                  </a:lnTo>
                  <a:lnTo>
                    <a:pt x="31" y="39"/>
                  </a:lnTo>
                  <a:lnTo>
                    <a:pt x="33" y="39"/>
                  </a:lnTo>
                  <a:lnTo>
                    <a:pt x="35" y="41"/>
                  </a:lnTo>
                  <a:lnTo>
                    <a:pt x="41" y="43"/>
                  </a:lnTo>
                  <a:lnTo>
                    <a:pt x="43" y="45"/>
                  </a:lnTo>
                  <a:lnTo>
                    <a:pt x="45" y="43"/>
                  </a:lnTo>
                  <a:lnTo>
                    <a:pt x="47" y="41"/>
                  </a:lnTo>
                  <a:lnTo>
                    <a:pt x="49" y="39"/>
                  </a:lnTo>
                  <a:lnTo>
                    <a:pt x="51" y="39"/>
                  </a:lnTo>
                  <a:lnTo>
                    <a:pt x="51" y="37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3" y="33"/>
                  </a:lnTo>
                  <a:lnTo>
                    <a:pt x="55" y="33"/>
                  </a:lnTo>
                  <a:lnTo>
                    <a:pt x="57" y="33"/>
                  </a:lnTo>
                  <a:lnTo>
                    <a:pt x="59" y="31"/>
                  </a:lnTo>
                  <a:lnTo>
                    <a:pt x="59" y="33"/>
                  </a:lnTo>
                  <a:lnTo>
                    <a:pt x="61" y="33"/>
                  </a:lnTo>
                  <a:lnTo>
                    <a:pt x="62" y="35"/>
                  </a:lnTo>
                  <a:lnTo>
                    <a:pt x="64" y="37"/>
                  </a:lnTo>
                  <a:lnTo>
                    <a:pt x="66" y="37"/>
                  </a:lnTo>
                  <a:lnTo>
                    <a:pt x="66" y="39"/>
                  </a:lnTo>
                  <a:lnTo>
                    <a:pt x="68" y="39"/>
                  </a:lnTo>
                  <a:lnTo>
                    <a:pt x="70" y="41"/>
                  </a:lnTo>
                  <a:lnTo>
                    <a:pt x="72" y="41"/>
                  </a:lnTo>
                  <a:lnTo>
                    <a:pt x="74" y="43"/>
                  </a:lnTo>
                  <a:lnTo>
                    <a:pt x="76" y="43"/>
                  </a:lnTo>
                  <a:lnTo>
                    <a:pt x="78" y="45"/>
                  </a:lnTo>
                  <a:lnTo>
                    <a:pt x="80" y="45"/>
                  </a:lnTo>
                  <a:lnTo>
                    <a:pt x="82" y="47"/>
                  </a:lnTo>
                  <a:lnTo>
                    <a:pt x="84" y="47"/>
                  </a:lnTo>
                  <a:lnTo>
                    <a:pt x="84" y="49"/>
                  </a:lnTo>
                  <a:lnTo>
                    <a:pt x="86" y="49"/>
                  </a:lnTo>
                  <a:lnTo>
                    <a:pt x="86" y="51"/>
                  </a:lnTo>
                  <a:lnTo>
                    <a:pt x="88" y="53"/>
                  </a:lnTo>
                  <a:lnTo>
                    <a:pt x="88" y="55"/>
                  </a:lnTo>
                  <a:lnTo>
                    <a:pt x="88" y="57"/>
                  </a:lnTo>
                  <a:lnTo>
                    <a:pt x="88" y="59"/>
                  </a:lnTo>
                  <a:lnTo>
                    <a:pt x="90" y="59"/>
                  </a:lnTo>
                  <a:lnTo>
                    <a:pt x="92" y="61"/>
                  </a:lnTo>
                  <a:lnTo>
                    <a:pt x="93" y="61"/>
                  </a:lnTo>
                  <a:lnTo>
                    <a:pt x="93" y="62"/>
                  </a:lnTo>
                  <a:lnTo>
                    <a:pt x="93" y="64"/>
                  </a:lnTo>
                  <a:lnTo>
                    <a:pt x="95" y="64"/>
                  </a:lnTo>
                  <a:lnTo>
                    <a:pt x="97" y="64"/>
                  </a:lnTo>
                  <a:lnTo>
                    <a:pt x="99" y="64"/>
                  </a:lnTo>
                  <a:lnTo>
                    <a:pt x="99" y="62"/>
                  </a:lnTo>
                  <a:lnTo>
                    <a:pt x="101" y="62"/>
                  </a:lnTo>
                  <a:lnTo>
                    <a:pt x="103" y="62"/>
                  </a:lnTo>
                  <a:lnTo>
                    <a:pt x="105" y="62"/>
                  </a:lnTo>
                  <a:lnTo>
                    <a:pt x="107" y="64"/>
                  </a:lnTo>
                  <a:lnTo>
                    <a:pt x="107" y="66"/>
                  </a:lnTo>
                  <a:lnTo>
                    <a:pt x="107" y="68"/>
                  </a:lnTo>
                  <a:lnTo>
                    <a:pt x="121" y="68"/>
                  </a:lnTo>
                  <a:lnTo>
                    <a:pt x="123" y="68"/>
                  </a:lnTo>
                  <a:lnTo>
                    <a:pt x="124" y="68"/>
                  </a:lnTo>
                  <a:lnTo>
                    <a:pt x="124" y="66"/>
                  </a:lnTo>
                  <a:lnTo>
                    <a:pt x="126" y="68"/>
                  </a:lnTo>
                  <a:lnTo>
                    <a:pt x="130" y="66"/>
                  </a:lnTo>
                  <a:lnTo>
                    <a:pt x="132" y="66"/>
                  </a:lnTo>
                  <a:lnTo>
                    <a:pt x="138" y="64"/>
                  </a:lnTo>
                  <a:lnTo>
                    <a:pt x="140" y="64"/>
                  </a:lnTo>
                  <a:lnTo>
                    <a:pt x="142" y="64"/>
                  </a:lnTo>
                  <a:lnTo>
                    <a:pt x="142" y="62"/>
                  </a:lnTo>
                  <a:lnTo>
                    <a:pt x="144" y="61"/>
                  </a:lnTo>
                  <a:lnTo>
                    <a:pt x="146" y="61"/>
                  </a:lnTo>
                  <a:lnTo>
                    <a:pt x="148" y="61"/>
                  </a:lnTo>
                  <a:lnTo>
                    <a:pt x="150" y="61"/>
                  </a:lnTo>
                  <a:lnTo>
                    <a:pt x="152" y="59"/>
                  </a:lnTo>
                  <a:lnTo>
                    <a:pt x="154" y="59"/>
                  </a:lnTo>
                  <a:lnTo>
                    <a:pt x="154" y="57"/>
                  </a:lnTo>
                  <a:lnTo>
                    <a:pt x="155" y="57"/>
                  </a:lnTo>
                  <a:lnTo>
                    <a:pt x="157" y="59"/>
                  </a:lnTo>
                  <a:lnTo>
                    <a:pt x="159" y="59"/>
                  </a:lnTo>
                  <a:lnTo>
                    <a:pt x="159" y="62"/>
                  </a:lnTo>
                  <a:lnTo>
                    <a:pt x="159" y="64"/>
                  </a:lnTo>
                  <a:lnTo>
                    <a:pt x="157" y="64"/>
                  </a:lnTo>
                  <a:lnTo>
                    <a:pt x="157" y="66"/>
                  </a:lnTo>
                  <a:lnTo>
                    <a:pt x="159" y="68"/>
                  </a:lnTo>
                  <a:lnTo>
                    <a:pt x="159" y="70"/>
                  </a:lnTo>
                  <a:lnTo>
                    <a:pt x="161" y="70"/>
                  </a:lnTo>
                  <a:lnTo>
                    <a:pt x="163" y="70"/>
                  </a:lnTo>
                  <a:lnTo>
                    <a:pt x="167" y="70"/>
                  </a:lnTo>
                  <a:lnTo>
                    <a:pt x="169" y="70"/>
                  </a:lnTo>
                  <a:lnTo>
                    <a:pt x="173" y="70"/>
                  </a:lnTo>
                  <a:lnTo>
                    <a:pt x="177" y="72"/>
                  </a:lnTo>
                  <a:lnTo>
                    <a:pt x="179" y="74"/>
                  </a:lnTo>
                  <a:lnTo>
                    <a:pt x="179" y="76"/>
                  </a:lnTo>
                  <a:lnTo>
                    <a:pt x="185" y="72"/>
                  </a:lnTo>
                  <a:lnTo>
                    <a:pt x="186" y="70"/>
                  </a:lnTo>
                  <a:lnTo>
                    <a:pt x="188" y="68"/>
                  </a:lnTo>
                  <a:lnTo>
                    <a:pt x="190" y="68"/>
                  </a:lnTo>
                  <a:lnTo>
                    <a:pt x="192" y="66"/>
                  </a:lnTo>
                  <a:lnTo>
                    <a:pt x="192" y="64"/>
                  </a:lnTo>
                  <a:lnTo>
                    <a:pt x="192" y="62"/>
                  </a:lnTo>
                  <a:lnTo>
                    <a:pt x="194" y="62"/>
                  </a:lnTo>
                  <a:lnTo>
                    <a:pt x="194" y="61"/>
                  </a:lnTo>
                  <a:lnTo>
                    <a:pt x="196" y="61"/>
                  </a:lnTo>
                  <a:lnTo>
                    <a:pt x="198" y="61"/>
                  </a:lnTo>
                  <a:lnTo>
                    <a:pt x="200" y="59"/>
                  </a:lnTo>
                  <a:lnTo>
                    <a:pt x="200" y="57"/>
                  </a:lnTo>
                  <a:lnTo>
                    <a:pt x="202" y="57"/>
                  </a:lnTo>
                  <a:lnTo>
                    <a:pt x="202" y="55"/>
                  </a:lnTo>
                  <a:lnTo>
                    <a:pt x="204" y="55"/>
                  </a:lnTo>
                  <a:lnTo>
                    <a:pt x="204" y="53"/>
                  </a:lnTo>
                  <a:lnTo>
                    <a:pt x="204" y="51"/>
                  </a:lnTo>
                  <a:lnTo>
                    <a:pt x="206" y="51"/>
                  </a:lnTo>
                  <a:lnTo>
                    <a:pt x="206" y="49"/>
                  </a:lnTo>
                  <a:lnTo>
                    <a:pt x="206" y="47"/>
                  </a:lnTo>
                  <a:lnTo>
                    <a:pt x="206" y="45"/>
                  </a:lnTo>
                  <a:lnTo>
                    <a:pt x="204" y="45"/>
                  </a:lnTo>
                  <a:lnTo>
                    <a:pt x="206" y="43"/>
                  </a:lnTo>
                  <a:lnTo>
                    <a:pt x="206" y="41"/>
                  </a:lnTo>
                  <a:lnTo>
                    <a:pt x="208" y="41"/>
                  </a:lnTo>
                  <a:lnTo>
                    <a:pt x="210" y="41"/>
                  </a:lnTo>
                  <a:lnTo>
                    <a:pt x="212" y="39"/>
                  </a:lnTo>
                  <a:lnTo>
                    <a:pt x="214" y="39"/>
                  </a:lnTo>
                  <a:lnTo>
                    <a:pt x="216" y="39"/>
                  </a:lnTo>
                  <a:lnTo>
                    <a:pt x="217" y="39"/>
                  </a:lnTo>
                  <a:lnTo>
                    <a:pt x="219" y="37"/>
                  </a:lnTo>
                  <a:lnTo>
                    <a:pt x="221" y="37"/>
                  </a:lnTo>
                  <a:lnTo>
                    <a:pt x="223" y="35"/>
                  </a:lnTo>
                  <a:lnTo>
                    <a:pt x="225" y="35"/>
                  </a:lnTo>
                  <a:lnTo>
                    <a:pt x="227" y="35"/>
                  </a:lnTo>
                  <a:lnTo>
                    <a:pt x="229" y="35"/>
                  </a:lnTo>
                  <a:lnTo>
                    <a:pt x="231" y="35"/>
                  </a:lnTo>
                  <a:lnTo>
                    <a:pt x="233" y="35"/>
                  </a:lnTo>
                  <a:lnTo>
                    <a:pt x="235" y="35"/>
                  </a:lnTo>
                  <a:lnTo>
                    <a:pt x="237" y="35"/>
                  </a:lnTo>
                  <a:lnTo>
                    <a:pt x="239" y="35"/>
                  </a:lnTo>
                  <a:lnTo>
                    <a:pt x="241" y="35"/>
                  </a:lnTo>
                  <a:lnTo>
                    <a:pt x="243" y="37"/>
                  </a:lnTo>
                  <a:lnTo>
                    <a:pt x="247" y="37"/>
                  </a:lnTo>
                  <a:lnTo>
                    <a:pt x="248" y="37"/>
                  </a:lnTo>
                  <a:lnTo>
                    <a:pt x="250" y="37"/>
                  </a:lnTo>
                  <a:lnTo>
                    <a:pt x="252" y="37"/>
                  </a:lnTo>
                  <a:lnTo>
                    <a:pt x="254" y="37"/>
                  </a:lnTo>
                  <a:lnTo>
                    <a:pt x="256" y="39"/>
                  </a:lnTo>
                  <a:lnTo>
                    <a:pt x="258" y="39"/>
                  </a:lnTo>
                  <a:lnTo>
                    <a:pt x="260" y="39"/>
                  </a:lnTo>
                  <a:lnTo>
                    <a:pt x="260" y="37"/>
                  </a:lnTo>
                  <a:lnTo>
                    <a:pt x="262" y="37"/>
                  </a:lnTo>
                  <a:lnTo>
                    <a:pt x="266" y="37"/>
                  </a:lnTo>
                  <a:lnTo>
                    <a:pt x="268" y="37"/>
                  </a:lnTo>
                  <a:lnTo>
                    <a:pt x="270" y="37"/>
                  </a:lnTo>
                  <a:lnTo>
                    <a:pt x="272" y="37"/>
                  </a:lnTo>
                  <a:lnTo>
                    <a:pt x="274" y="39"/>
                  </a:lnTo>
                  <a:lnTo>
                    <a:pt x="276" y="39"/>
                  </a:lnTo>
                  <a:lnTo>
                    <a:pt x="278" y="39"/>
                  </a:lnTo>
                  <a:lnTo>
                    <a:pt x="279" y="39"/>
                  </a:lnTo>
                  <a:lnTo>
                    <a:pt x="279" y="41"/>
                  </a:lnTo>
                  <a:lnTo>
                    <a:pt x="281" y="41"/>
                  </a:lnTo>
                  <a:lnTo>
                    <a:pt x="283" y="41"/>
                  </a:lnTo>
                  <a:lnTo>
                    <a:pt x="285" y="43"/>
                  </a:lnTo>
                  <a:lnTo>
                    <a:pt x="287" y="43"/>
                  </a:lnTo>
                  <a:lnTo>
                    <a:pt x="289" y="45"/>
                  </a:lnTo>
                  <a:lnTo>
                    <a:pt x="291" y="47"/>
                  </a:lnTo>
                  <a:lnTo>
                    <a:pt x="293" y="47"/>
                  </a:lnTo>
                  <a:lnTo>
                    <a:pt x="295" y="47"/>
                  </a:lnTo>
                  <a:lnTo>
                    <a:pt x="295" y="49"/>
                  </a:lnTo>
                  <a:lnTo>
                    <a:pt x="297" y="49"/>
                  </a:lnTo>
                  <a:lnTo>
                    <a:pt x="297" y="51"/>
                  </a:lnTo>
                  <a:lnTo>
                    <a:pt x="299" y="51"/>
                  </a:lnTo>
                  <a:lnTo>
                    <a:pt x="301" y="51"/>
                  </a:lnTo>
                  <a:lnTo>
                    <a:pt x="303" y="51"/>
                  </a:lnTo>
                  <a:lnTo>
                    <a:pt x="303" y="53"/>
                  </a:lnTo>
                  <a:lnTo>
                    <a:pt x="305" y="53"/>
                  </a:lnTo>
                  <a:lnTo>
                    <a:pt x="307" y="55"/>
                  </a:lnTo>
                  <a:lnTo>
                    <a:pt x="309" y="55"/>
                  </a:lnTo>
                  <a:lnTo>
                    <a:pt x="311" y="55"/>
                  </a:lnTo>
                  <a:lnTo>
                    <a:pt x="312" y="55"/>
                  </a:lnTo>
                  <a:lnTo>
                    <a:pt x="314" y="55"/>
                  </a:lnTo>
                  <a:lnTo>
                    <a:pt x="318" y="55"/>
                  </a:lnTo>
                  <a:lnTo>
                    <a:pt x="320" y="55"/>
                  </a:lnTo>
                  <a:lnTo>
                    <a:pt x="320" y="57"/>
                  </a:lnTo>
                  <a:lnTo>
                    <a:pt x="322" y="57"/>
                  </a:lnTo>
                  <a:lnTo>
                    <a:pt x="324" y="57"/>
                  </a:lnTo>
                  <a:lnTo>
                    <a:pt x="326" y="55"/>
                  </a:lnTo>
                  <a:lnTo>
                    <a:pt x="330" y="55"/>
                  </a:lnTo>
                  <a:lnTo>
                    <a:pt x="332" y="57"/>
                  </a:lnTo>
                  <a:lnTo>
                    <a:pt x="334" y="57"/>
                  </a:lnTo>
                  <a:lnTo>
                    <a:pt x="336" y="57"/>
                  </a:lnTo>
                  <a:lnTo>
                    <a:pt x="334" y="61"/>
                  </a:lnTo>
                  <a:lnTo>
                    <a:pt x="334" y="66"/>
                  </a:lnTo>
                  <a:lnTo>
                    <a:pt x="334" y="68"/>
                  </a:lnTo>
                  <a:lnTo>
                    <a:pt x="334" y="72"/>
                  </a:lnTo>
                  <a:lnTo>
                    <a:pt x="334" y="76"/>
                  </a:lnTo>
                  <a:lnTo>
                    <a:pt x="336" y="80"/>
                  </a:lnTo>
                  <a:lnTo>
                    <a:pt x="338" y="84"/>
                  </a:lnTo>
                  <a:lnTo>
                    <a:pt x="338" y="86"/>
                  </a:lnTo>
                  <a:lnTo>
                    <a:pt x="340" y="86"/>
                  </a:lnTo>
                  <a:lnTo>
                    <a:pt x="340" y="92"/>
                  </a:lnTo>
                  <a:lnTo>
                    <a:pt x="342" y="92"/>
                  </a:lnTo>
                  <a:lnTo>
                    <a:pt x="347" y="88"/>
                  </a:lnTo>
                  <a:lnTo>
                    <a:pt x="349" y="88"/>
                  </a:lnTo>
                  <a:lnTo>
                    <a:pt x="351" y="86"/>
                  </a:lnTo>
                  <a:lnTo>
                    <a:pt x="353" y="86"/>
                  </a:lnTo>
                  <a:lnTo>
                    <a:pt x="353" y="84"/>
                  </a:lnTo>
                  <a:lnTo>
                    <a:pt x="357" y="82"/>
                  </a:lnTo>
                  <a:lnTo>
                    <a:pt x="361" y="80"/>
                  </a:lnTo>
                  <a:lnTo>
                    <a:pt x="363" y="76"/>
                  </a:lnTo>
                  <a:lnTo>
                    <a:pt x="365" y="76"/>
                  </a:lnTo>
                  <a:lnTo>
                    <a:pt x="365" y="74"/>
                  </a:lnTo>
                  <a:lnTo>
                    <a:pt x="365" y="72"/>
                  </a:lnTo>
                  <a:lnTo>
                    <a:pt x="367" y="68"/>
                  </a:lnTo>
                  <a:lnTo>
                    <a:pt x="369" y="66"/>
                  </a:lnTo>
                  <a:lnTo>
                    <a:pt x="371" y="66"/>
                  </a:lnTo>
                  <a:lnTo>
                    <a:pt x="373" y="64"/>
                  </a:lnTo>
                  <a:lnTo>
                    <a:pt x="373" y="62"/>
                  </a:lnTo>
                  <a:lnTo>
                    <a:pt x="376" y="61"/>
                  </a:lnTo>
                  <a:lnTo>
                    <a:pt x="378" y="59"/>
                  </a:lnTo>
                  <a:lnTo>
                    <a:pt x="378" y="57"/>
                  </a:lnTo>
                  <a:lnTo>
                    <a:pt x="376" y="55"/>
                  </a:lnTo>
                  <a:lnTo>
                    <a:pt x="374" y="55"/>
                  </a:lnTo>
                  <a:lnTo>
                    <a:pt x="374" y="51"/>
                  </a:lnTo>
                  <a:lnTo>
                    <a:pt x="373" y="49"/>
                  </a:lnTo>
                  <a:lnTo>
                    <a:pt x="373" y="47"/>
                  </a:lnTo>
                  <a:lnTo>
                    <a:pt x="374" y="45"/>
                  </a:lnTo>
                  <a:lnTo>
                    <a:pt x="374" y="43"/>
                  </a:lnTo>
                  <a:lnTo>
                    <a:pt x="376" y="43"/>
                  </a:lnTo>
                  <a:lnTo>
                    <a:pt x="378" y="41"/>
                  </a:lnTo>
                  <a:lnTo>
                    <a:pt x="380" y="39"/>
                  </a:lnTo>
                  <a:lnTo>
                    <a:pt x="380" y="37"/>
                  </a:lnTo>
                  <a:lnTo>
                    <a:pt x="382" y="35"/>
                  </a:lnTo>
                  <a:lnTo>
                    <a:pt x="382" y="33"/>
                  </a:lnTo>
                  <a:lnTo>
                    <a:pt x="382" y="31"/>
                  </a:lnTo>
                  <a:lnTo>
                    <a:pt x="380" y="30"/>
                  </a:lnTo>
                  <a:lnTo>
                    <a:pt x="382" y="30"/>
                  </a:lnTo>
                  <a:lnTo>
                    <a:pt x="382" y="28"/>
                  </a:lnTo>
                  <a:lnTo>
                    <a:pt x="386" y="26"/>
                  </a:lnTo>
                  <a:lnTo>
                    <a:pt x="388" y="26"/>
                  </a:lnTo>
                  <a:lnTo>
                    <a:pt x="390" y="26"/>
                  </a:lnTo>
                  <a:lnTo>
                    <a:pt x="392" y="26"/>
                  </a:lnTo>
                  <a:lnTo>
                    <a:pt x="394" y="28"/>
                  </a:lnTo>
                  <a:lnTo>
                    <a:pt x="396" y="30"/>
                  </a:lnTo>
                  <a:lnTo>
                    <a:pt x="394" y="2"/>
                  </a:lnTo>
                  <a:lnTo>
                    <a:pt x="398" y="2"/>
                  </a:lnTo>
                  <a:lnTo>
                    <a:pt x="400" y="2"/>
                  </a:lnTo>
                  <a:lnTo>
                    <a:pt x="402" y="2"/>
                  </a:lnTo>
                  <a:lnTo>
                    <a:pt x="404" y="2"/>
                  </a:lnTo>
                  <a:lnTo>
                    <a:pt x="405" y="2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3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169" y="1070"/>
              <a:ext cx="1283" cy="818"/>
            </a:xfrm>
            <a:custGeom>
              <a:avLst/>
              <a:gdLst>
                <a:gd name="T0" fmla="*/ 31 w 1283"/>
                <a:gd name="T1" fmla="*/ 10 h 818"/>
                <a:gd name="T2" fmla="*/ 54 w 1283"/>
                <a:gd name="T3" fmla="*/ 27 h 818"/>
                <a:gd name="T4" fmla="*/ 89 w 1283"/>
                <a:gd name="T5" fmla="*/ 31 h 818"/>
                <a:gd name="T6" fmla="*/ 116 w 1283"/>
                <a:gd name="T7" fmla="*/ 39 h 818"/>
                <a:gd name="T8" fmla="*/ 145 w 1283"/>
                <a:gd name="T9" fmla="*/ 41 h 818"/>
                <a:gd name="T10" fmla="*/ 180 w 1283"/>
                <a:gd name="T11" fmla="*/ 56 h 818"/>
                <a:gd name="T12" fmla="*/ 209 w 1283"/>
                <a:gd name="T13" fmla="*/ 56 h 818"/>
                <a:gd name="T14" fmla="*/ 223 w 1283"/>
                <a:gd name="T15" fmla="*/ 72 h 818"/>
                <a:gd name="T16" fmla="*/ 244 w 1283"/>
                <a:gd name="T17" fmla="*/ 62 h 818"/>
                <a:gd name="T18" fmla="*/ 277 w 1283"/>
                <a:gd name="T19" fmla="*/ 62 h 818"/>
                <a:gd name="T20" fmla="*/ 300 w 1283"/>
                <a:gd name="T21" fmla="*/ 56 h 818"/>
                <a:gd name="T22" fmla="*/ 320 w 1283"/>
                <a:gd name="T23" fmla="*/ 81 h 818"/>
                <a:gd name="T24" fmla="*/ 314 w 1283"/>
                <a:gd name="T25" fmla="*/ 107 h 818"/>
                <a:gd name="T26" fmla="*/ 308 w 1283"/>
                <a:gd name="T27" fmla="*/ 132 h 818"/>
                <a:gd name="T28" fmla="*/ 329 w 1283"/>
                <a:gd name="T29" fmla="*/ 155 h 818"/>
                <a:gd name="T30" fmla="*/ 366 w 1283"/>
                <a:gd name="T31" fmla="*/ 172 h 818"/>
                <a:gd name="T32" fmla="*/ 374 w 1283"/>
                <a:gd name="T33" fmla="*/ 204 h 818"/>
                <a:gd name="T34" fmla="*/ 364 w 1283"/>
                <a:gd name="T35" fmla="*/ 225 h 818"/>
                <a:gd name="T36" fmla="*/ 376 w 1283"/>
                <a:gd name="T37" fmla="*/ 256 h 818"/>
                <a:gd name="T38" fmla="*/ 420 w 1283"/>
                <a:gd name="T39" fmla="*/ 258 h 818"/>
                <a:gd name="T40" fmla="*/ 446 w 1283"/>
                <a:gd name="T41" fmla="*/ 275 h 818"/>
                <a:gd name="T42" fmla="*/ 473 w 1283"/>
                <a:gd name="T43" fmla="*/ 271 h 818"/>
                <a:gd name="T44" fmla="*/ 496 w 1283"/>
                <a:gd name="T45" fmla="*/ 291 h 818"/>
                <a:gd name="T46" fmla="*/ 515 w 1283"/>
                <a:gd name="T47" fmla="*/ 287 h 818"/>
                <a:gd name="T48" fmla="*/ 537 w 1283"/>
                <a:gd name="T49" fmla="*/ 308 h 818"/>
                <a:gd name="T50" fmla="*/ 564 w 1283"/>
                <a:gd name="T51" fmla="*/ 318 h 818"/>
                <a:gd name="T52" fmla="*/ 581 w 1283"/>
                <a:gd name="T53" fmla="*/ 337 h 818"/>
                <a:gd name="T54" fmla="*/ 608 w 1283"/>
                <a:gd name="T55" fmla="*/ 322 h 818"/>
                <a:gd name="T56" fmla="*/ 635 w 1283"/>
                <a:gd name="T57" fmla="*/ 353 h 818"/>
                <a:gd name="T58" fmla="*/ 661 w 1283"/>
                <a:gd name="T59" fmla="*/ 382 h 818"/>
                <a:gd name="T60" fmla="*/ 674 w 1283"/>
                <a:gd name="T61" fmla="*/ 407 h 818"/>
                <a:gd name="T62" fmla="*/ 705 w 1283"/>
                <a:gd name="T63" fmla="*/ 411 h 818"/>
                <a:gd name="T64" fmla="*/ 736 w 1283"/>
                <a:gd name="T65" fmla="*/ 413 h 818"/>
                <a:gd name="T66" fmla="*/ 738 w 1283"/>
                <a:gd name="T67" fmla="*/ 442 h 818"/>
                <a:gd name="T68" fmla="*/ 727 w 1283"/>
                <a:gd name="T69" fmla="*/ 465 h 818"/>
                <a:gd name="T70" fmla="*/ 761 w 1283"/>
                <a:gd name="T71" fmla="*/ 467 h 818"/>
                <a:gd name="T72" fmla="*/ 792 w 1283"/>
                <a:gd name="T73" fmla="*/ 498 h 818"/>
                <a:gd name="T74" fmla="*/ 816 w 1283"/>
                <a:gd name="T75" fmla="*/ 517 h 818"/>
                <a:gd name="T76" fmla="*/ 854 w 1283"/>
                <a:gd name="T77" fmla="*/ 516 h 818"/>
                <a:gd name="T78" fmla="*/ 884 w 1283"/>
                <a:gd name="T79" fmla="*/ 512 h 818"/>
                <a:gd name="T80" fmla="*/ 897 w 1283"/>
                <a:gd name="T81" fmla="*/ 529 h 818"/>
                <a:gd name="T82" fmla="*/ 926 w 1283"/>
                <a:gd name="T83" fmla="*/ 533 h 818"/>
                <a:gd name="T84" fmla="*/ 949 w 1283"/>
                <a:gd name="T85" fmla="*/ 545 h 818"/>
                <a:gd name="T86" fmla="*/ 980 w 1283"/>
                <a:gd name="T87" fmla="*/ 562 h 818"/>
                <a:gd name="T88" fmla="*/ 1004 w 1283"/>
                <a:gd name="T89" fmla="*/ 572 h 818"/>
                <a:gd name="T90" fmla="*/ 1035 w 1283"/>
                <a:gd name="T91" fmla="*/ 564 h 818"/>
                <a:gd name="T92" fmla="*/ 1060 w 1283"/>
                <a:gd name="T93" fmla="*/ 585 h 818"/>
                <a:gd name="T94" fmla="*/ 1085 w 1283"/>
                <a:gd name="T95" fmla="*/ 580 h 818"/>
                <a:gd name="T96" fmla="*/ 1114 w 1283"/>
                <a:gd name="T97" fmla="*/ 597 h 818"/>
                <a:gd name="T98" fmla="*/ 1118 w 1283"/>
                <a:gd name="T99" fmla="*/ 612 h 818"/>
                <a:gd name="T100" fmla="*/ 1120 w 1283"/>
                <a:gd name="T101" fmla="*/ 640 h 818"/>
                <a:gd name="T102" fmla="*/ 1141 w 1283"/>
                <a:gd name="T103" fmla="*/ 649 h 818"/>
                <a:gd name="T104" fmla="*/ 1176 w 1283"/>
                <a:gd name="T105" fmla="*/ 659 h 818"/>
                <a:gd name="T106" fmla="*/ 1188 w 1283"/>
                <a:gd name="T107" fmla="*/ 684 h 818"/>
                <a:gd name="T108" fmla="*/ 1213 w 1283"/>
                <a:gd name="T109" fmla="*/ 705 h 818"/>
                <a:gd name="T110" fmla="*/ 1223 w 1283"/>
                <a:gd name="T111" fmla="*/ 735 h 818"/>
                <a:gd name="T112" fmla="*/ 1240 w 1283"/>
                <a:gd name="T113" fmla="*/ 756 h 818"/>
                <a:gd name="T114" fmla="*/ 1244 w 1283"/>
                <a:gd name="T115" fmla="*/ 785 h 818"/>
                <a:gd name="T116" fmla="*/ 1256 w 1283"/>
                <a:gd name="T117" fmla="*/ 802 h 818"/>
                <a:gd name="T118" fmla="*/ 1277 w 1283"/>
                <a:gd name="T119" fmla="*/ 814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3" h="818">
                  <a:moveTo>
                    <a:pt x="0" y="0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3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9" y="6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5" y="8"/>
                  </a:lnTo>
                  <a:lnTo>
                    <a:pt x="27" y="10"/>
                  </a:lnTo>
                  <a:lnTo>
                    <a:pt x="29" y="10"/>
                  </a:lnTo>
                  <a:lnTo>
                    <a:pt x="31" y="10"/>
                  </a:lnTo>
                  <a:lnTo>
                    <a:pt x="31" y="12"/>
                  </a:lnTo>
                  <a:lnTo>
                    <a:pt x="33" y="12"/>
                  </a:lnTo>
                  <a:lnTo>
                    <a:pt x="35" y="14"/>
                  </a:lnTo>
                  <a:lnTo>
                    <a:pt x="37" y="14"/>
                  </a:lnTo>
                  <a:lnTo>
                    <a:pt x="41" y="14"/>
                  </a:lnTo>
                  <a:lnTo>
                    <a:pt x="44" y="14"/>
                  </a:lnTo>
                  <a:lnTo>
                    <a:pt x="46" y="16"/>
                  </a:lnTo>
                  <a:lnTo>
                    <a:pt x="46" y="17"/>
                  </a:lnTo>
                  <a:lnTo>
                    <a:pt x="46" y="19"/>
                  </a:lnTo>
                  <a:lnTo>
                    <a:pt x="46" y="21"/>
                  </a:lnTo>
                  <a:lnTo>
                    <a:pt x="46" y="23"/>
                  </a:lnTo>
                  <a:lnTo>
                    <a:pt x="48" y="23"/>
                  </a:lnTo>
                  <a:lnTo>
                    <a:pt x="50" y="23"/>
                  </a:lnTo>
                  <a:lnTo>
                    <a:pt x="50" y="25"/>
                  </a:lnTo>
                  <a:lnTo>
                    <a:pt x="52" y="25"/>
                  </a:lnTo>
                  <a:lnTo>
                    <a:pt x="52" y="27"/>
                  </a:lnTo>
                  <a:lnTo>
                    <a:pt x="54" y="27"/>
                  </a:lnTo>
                  <a:lnTo>
                    <a:pt x="56" y="27"/>
                  </a:lnTo>
                  <a:lnTo>
                    <a:pt x="58" y="27"/>
                  </a:lnTo>
                  <a:lnTo>
                    <a:pt x="60" y="31"/>
                  </a:lnTo>
                  <a:lnTo>
                    <a:pt x="62" y="31"/>
                  </a:lnTo>
                  <a:lnTo>
                    <a:pt x="64" y="31"/>
                  </a:lnTo>
                  <a:lnTo>
                    <a:pt x="68" y="31"/>
                  </a:lnTo>
                  <a:lnTo>
                    <a:pt x="70" y="29"/>
                  </a:lnTo>
                  <a:lnTo>
                    <a:pt x="70" y="31"/>
                  </a:lnTo>
                  <a:lnTo>
                    <a:pt x="72" y="31"/>
                  </a:lnTo>
                  <a:lnTo>
                    <a:pt x="73" y="31"/>
                  </a:lnTo>
                  <a:lnTo>
                    <a:pt x="75" y="33"/>
                  </a:lnTo>
                  <a:lnTo>
                    <a:pt x="77" y="33"/>
                  </a:lnTo>
                  <a:lnTo>
                    <a:pt x="79" y="33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7" y="31"/>
                  </a:lnTo>
                  <a:lnTo>
                    <a:pt x="89" y="31"/>
                  </a:lnTo>
                  <a:lnTo>
                    <a:pt x="91" y="31"/>
                  </a:lnTo>
                  <a:lnTo>
                    <a:pt x="93" y="31"/>
                  </a:lnTo>
                  <a:lnTo>
                    <a:pt x="97" y="31"/>
                  </a:lnTo>
                  <a:lnTo>
                    <a:pt x="99" y="33"/>
                  </a:lnTo>
                  <a:lnTo>
                    <a:pt x="99" y="31"/>
                  </a:lnTo>
                  <a:lnTo>
                    <a:pt x="103" y="31"/>
                  </a:lnTo>
                  <a:lnTo>
                    <a:pt x="103" y="33"/>
                  </a:lnTo>
                  <a:lnTo>
                    <a:pt x="104" y="33"/>
                  </a:lnTo>
                  <a:lnTo>
                    <a:pt x="106" y="33"/>
                  </a:lnTo>
                  <a:lnTo>
                    <a:pt x="106" y="35"/>
                  </a:lnTo>
                  <a:lnTo>
                    <a:pt x="108" y="35"/>
                  </a:lnTo>
                  <a:lnTo>
                    <a:pt x="108" y="37"/>
                  </a:lnTo>
                  <a:lnTo>
                    <a:pt x="110" y="39"/>
                  </a:lnTo>
                  <a:lnTo>
                    <a:pt x="112" y="39"/>
                  </a:lnTo>
                  <a:lnTo>
                    <a:pt x="114" y="41"/>
                  </a:lnTo>
                  <a:lnTo>
                    <a:pt x="116" y="41"/>
                  </a:lnTo>
                  <a:lnTo>
                    <a:pt x="116" y="39"/>
                  </a:lnTo>
                  <a:lnTo>
                    <a:pt x="118" y="41"/>
                  </a:lnTo>
                  <a:lnTo>
                    <a:pt x="120" y="41"/>
                  </a:lnTo>
                  <a:lnTo>
                    <a:pt x="122" y="41"/>
                  </a:lnTo>
                  <a:lnTo>
                    <a:pt x="124" y="39"/>
                  </a:lnTo>
                  <a:lnTo>
                    <a:pt x="126" y="39"/>
                  </a:lnTo>
                  <a:lnTo>
                    <a:pt x="126" y="41"/>
                  </a:lnTo>
                  <a:lnTo>
                    <a:pt x="128" y="41"/>
                  </a:lnTo>
                  <a:lnTo>
                    <a:pt x="130" y="41"/>
                  </a:lnTo>
                  <a:lnTo>
                    <a:pt x="132" y="39"/>
                  </a:lnTo>
                  <a:lnTo>
                    <a:pt x="132" y="37"/>
                  </a:lnTo>
                  <a:lnTo>
                    <a:pt x="134" y="37"/>
                  </a:lnTo>
                  <a:lnTo>
                    <a:pt x="135" y="37"/>
                  </a:lnTo>
                  <a:lnTo>
                    <a:pt x="137" y="39"/>
                  </a:lnTo>
                  <a:lnTo>
                    <a:pt x="139" y="39"/>
                  </a:lnTo>
                  <a:lnTo>
                    <a:pt x="141" y="39"/>
                  </a:lnTo>
                  <a:lnTo>
                    <a:pt x="143" y="39"/>
                  </a:lnTo>
                  <a:lnTo>
                    <a:pt x="145" y="41"/>
                  </a:lnTo>
                  <a:lnTo>
                    <a:pt x="147" y="43"/>
                  </a:lnTo>
                  <a:lnTo>
                    <a:pt x="149" y="43"/>
                  </a:lnTo>
                  <a:lnTo>
                    <a:pt x="151" y="45"/>
                  </a:lnTo>
                  <a:lnTo>
                    <a:pt x="151" y="47"/>
                  </a:lnTo>
                  <a:lnTo>
                    <a:pt x="153" y="48"/>
                  </a:lnTo>
                  <a:lnTo>
                    <a:pt x="155" y="50"/>
                  </a:lnTo>
                  <a:lnTo>
                    <a:pt x="157" y="48"/>
                  </a:lnTo>
                  <a:lnTo>
                    <a:pt x="159" y="50"/>
                  </a:lnTo>
                  <a:lnTo>
                    <a:pt x="161" y="52"/>
                  </a:lnTo>
                  <a:lnTo>
                    <a:pt x="163" y="52"/>
                  </a:lnTo>
                  <a:lnTo>
                    <a:pt x="165" y="54"/>
                  </a:lnTo>
                  <a:lnTo>
                    <a:pt x="166" y="54"/>
                  </a:lnTo>
                  <a:lnTo>
                    <a:pt x="170" y="54"/>
                  </a:lnTo>
                  <a:lnTo>
                    <a:pt x="172" y="54"/>
                  </a:lnTo>
                  <a:lnTo>
                    <a:pt x="174" y="56"/>
                  </a:lnTo>
                  <a:lnTo>
                    <a:pt x="176" y="58"/>
                  </a:lnTo>
                  <a:lnTo>
                    <a:pt x="180" y="56"/>
                  </a:lnTo>
                  <a:lnTo>
                    <a:pt x="182" y="58"/>
                  </a:lnTo>
                  <a:lnTo>
                    <a:pt x="184" y="58"/>
                  </a:lnTo>
                  <a:lnTo>
                    <a:pt x="188" y="58"/>
                  </a:lnTo>
                  <a:lnTo>
                    <a:pt x="190" y="58"/>
                  </a:lnTo>
                  <a:lnTo>
                    <a:pt x="192" y="58"/>
                  </a:lnTo>
                  <a:lnTo>
                    <a:pt x="196" y="56"/>
                  </a:lnTo>
                  <a:lnTo>
                    <a:pt x="198" y="54"/>
                  </a:lnTo>
                  <a:lnTo>
                    <a:pt x="198" y="52"/>
                  </a:lnTo>
                  <a:lnTo>
                    <a:pt x="199" y="52"/>
                  </a:lnTo>
                  <a:lnTo>
                    <a:pt x="199" y="50"/>
                  </a:lnTo>
                  <a:lnTo>
                    <a:pt x="201" y="50"/>
                  </a:lnTo>
                  <a:lnTo>
                    <a:pt x="201" y="52"/>
                  </a:lnTo>
                  <a:lnTo>
                    <a:pt x="203" y="54"/>
                  </a:lnTo>
                  <a:lnTo>
                    <a:pt x="205" y="54"/>
                  </a:lnTo>
                  <a:lnTo>
                    <a:pt x="207" y="54"/>
                  </a:lnTo>
                  <a:lnTo>
                    <a:pt x="209" y="54"/>
                  </a:lnTo>
                  <a:lnTo>
                    <a:pt x="209" y="56"/>
                  </a:lnTo>
                  <a:lnTo>
                    <a:pt x="209" y="58"/>
                  </a:lnTo>
                  <a:lnTo>
                    <a:pt x="209" y="60"/>
                  </a:lnTo>
                  <a:lnTo>
                    <a:pt x="207" y="62"/>
                  </a:lnTo>
                  <a:lnTo>
                    <a:pt x="205" y="62"/>
                  </a:lnTo>
                  <a:lnTo>
                    <a:pt x="205" y="64"/>
                  </a:lnTo>
                  <a:lnTo>
                    <a:pt x="207" y="64"/>
                  </a:lnTo>
                  <a:lnTo>
                    <a:pt x="209" y="64"/>
                  </a:lnTo>
                  <a:lnTo>
                    <a:pt x="211" y="64"/>
                  </a:lnTo>
                  <a:lnTo>
                    <a:pt x="211" y="66"/>
                  </a:lnTo>
                  <a:lnTo>
                    <a:pt x="213" y="66"/>
                  </a:lnTo>
                  <a:lnTo>
                    <a:pt x="215" y="66"/>
                  </a:lnTo>
                  <a:lnTo>
                    <a:pt x="215" y="68"/>
                  </a:lnTo>
                  <a:lnTo>
                    <a:pt x="217" y="68"/>
                  </a:lnTo>
                  <a:lnTo>
                    <a:pt x="217" y="70"/>
                  </a:lnTo>
                  <a:lnTo>
                    <a:pt x="219" y="72"/>
                  </a:lnTo>
                  <a:lnTo>
                    <a:pt x="221" y="72"/>
                  </a:lnTo>
                  <a:lnTo>
                    <a:pt x="223" y="72"/>
                  </a:lnTo>
                  <a:lnTo>
                    <a:pt x="225" y="72"/>
                  </a:lnTo>
                  <a:lnTo>
                    <a:pt x="225" y="74"/>
                  </a:lnTo>
                  <a:lnTo>
                    <a:pt x="227" y="76"/>
                  </a:lnTo>
                  <a:lnTo>
                    <a:pt x="227" y="78"/>
                  </a:lnTo>
                  <a:lnTo>
                    <a:pt x="229" y="78"/>
                  </a:lnTo>
                  <a:lnTo>
                    <a:pt x="230" y="76"/>
                  </a:lnTo>
                  <a:lnTo>
                    <a:pt x="230" y="78"/>
                  </a:lnTo>
                  <a:lnTo>
                    <a:pt x="232" y="78"/>
                  </a:lnTo>
                  <a:lnTo>
                    <a:pt x="234" y="78"/>
                  </a:lnTo>
                  <a:lnTo>
                    <a:pt x="234" y="76"/>
                  </a:lnTo>
                  <a:lnTo>
                    <a:pt x="238" y="72"/>
                  </a:lnTo>
                  <a:lnTo>
                    <a:pt x="240" y="72"/>
                  </a:lnTo>
                  <a:lnTo>
                    <a:pt x="242" y="72"/>
                  </a:lnTo>
                  <a:lnTo>
                    <a:pt x="244" y="70"/>
                  </a:lnTo>
                  <a:lnTo>
                    <a:pt x="244" y="68"/>
                  </a:lnTo>
                  <a:lnTo>
                    <a:pt x="242" y="62"/>
                  </a:lnTo>
                  <a:lnTo>
                    <a:pt x="244" y="62"/>
                  </a:lnTo>
                  <a:lnTo>
                    <a:pt x="246" y="62"/>
                  </a:lnTo>
                  <a:lnTo>
                    <a:pt x="248" y="62"/>
                  </a:lnTo>
                  <a:lnTo>
                    <a:pt x="252" y="62"/>
                  </a:lnTo>
                  <a:lnTo>
                    <a:pt x="252" y="64"/>
                  </a:lnTo>
                  <a:lnTo>
                    <a:pt x="254" y="64"/>
                  </a:lnTo>
                  <a:lnTo>
                    <a:pt x="256" y="64"/>
                  </a:lnTo>
                  <a:lnTo>
                    <a:pt x="256" y="66"/>
                  </a:lnTo>
                  <a:lnTo>
                    <a:pt x="258" y="64"/>
                  </a:lnTo>
                  <a:lnTo>
                    <a:pt x="260" y="62"/>
                  </a:lnTo>
                  <a:lnTo>
                    <a:pt x="261" y="62"/>
                  </a:lnTo>
                  <a:lnTo>
                    <a:pt x="263" y="62"/>
                  </a:lnTo>
                  <a:lnTo>
                    <a:pt x="265" y="64"/>
                  </a:lnTo>
                  <a:lnTo>
                    <a:pt x="275" y="68"/>
                  </a:lnTo>
                  <a:lnTo>
                    <a:pt x="275" y="66"/>
                  </a:lnTo>
                  <a:lnTo>
                    <a:pt x="275" y="64"/>
                  </a:lnTo>
                  <a:lnTo>
                    <a:pt x="277" y="64"/>
                  </a:lnTo>
                  <a:lnTo>
                    <a:pt x="277" y="62"/>
                  </a:lnTo>
                  <a:lnTo>
                    <a:pt x="279" y="60"/>
                  </a:lnTo>
                  <a:lnTo>
                    <a:pt x="281" y="60"/>
                  </a:lnTo>
                  <a:lnTo>
                    <a:pt x="281" y="58"/>
                  </a:lnTo>
                  <a:lnTo>
                    <a:pt x="281" y="56"/>
                  </a:lnTo>
                  <a:lnTo>
                    <a:pt x="281" y="52"/>
                  </a:lnTo>
                  <a:lnTo>
                    <a:pt x="283" y="52"/>
                  </a:lnTo>
                  <a:lnTo>
                    <a:pt x="285" y="52"/>
                  </a:lnTo>
                  <a:lnTo>
                    <a:pt x="287" y="50"/>
                  </a:lnTo>
                  <a:lnTo>
                    <a:pt x="291" y="50"/>
                  </a:lnTo>
                  <a:lnTo>
                    <a:pt x="292" y="48"/>
                  </a:lnTo>
                  <a:lnTo>
                    <a:pt x="294" y="50"/>
                  </a:lnTo>
                  <a:lnTo>
                    <a:pt x="296" y="50"/>
                  </a:lnTo>
                  <a:lnTo>
                    <a:pt x="296" y="52"/>
                  </a:lnTo>
                  <a:lnTo>
                    <a:pt x="298" y="52"/>
                  </a:lnTo>
                  <a:lnTo>
                    <a:pt x="298" y="54"/>
                  </a:lnTo>
                  <a:lnTo>
                    <a:pt x="298" y="56"/>
                  </a:lnTo>
                  <a:lnTo>
                    <a:pt x="300" y="56"/>
                  </a:lnTo>
                  <a:lnTo>
                    <a:pt x="304" y="58"/>
                  </a:lnTo>
                  <a:lnTo>
                    <a:pt x="306" y="58"/>
                  </a:lnTo>
                  <a:lnTo>
                    <a:pt x="308" y="58"/>
                  </a:lnTo>
                  <a:lnTo>
                    <a:pt x="310" y="58"/>
                  </a:lnTo>
                  <a:lnTo>
                    <a:pt x="312" y="60"/>
                  </a:lnTo>
                  <a:lnTo>
                    <a:pt x="314" y="62"/>
                  </a:lnTo>
                  <a:lnTo>
                    <a:pt x="314" y="64"/>
                  </a:lnTo>
                  <a:lnTo>
                    <a:pt x="312" y="66"/>
                  </a:lnTo>
                  <a:lnTo>
                    <a:pt x="312" y="68"/>
                  </a:lnTo>
                  <a:lnTo>
                    <a:pt x="314" y="70"/>
                  </a:lnTo>
                  <a:lnTo>
                    <a:pt x="314" y="72"/>
                  </a:lnTo>
                  <a:lnTo>
                    <a:pt x="316" y="72"/>
                  </a:lnTo>
                  <a:lnTo>
                    <a:pt x="320" y="74"/>
                  </a:lnTo>
                  <a:lnTo>
                    <a:pt x="320" y="76"/>
                  </a:lnTo>
                  <a:lnTo>
                    <a:pt x="318" y="78"/>
                  </a:lnTo>
                  <a:lnTo>
                    <a:pt x="320" y="79"/>
                  </a:lnTo>
                  <a:lnTo>
                    <a:pt x="320" y="81"/>
                  </a:lnTo>
                  <a:lnTo>
                    <a:pt x="320" y="83"/>
                  </a:lnTo>
                  <a:lnTo>
                    <a:pt x="322" y="83"/>
                  </a:lnTo>
                  <a:lnTo>
                    <a:pt x="322" y="85"/>
                  </a:lnTo>
                  <a:lnTo>
                    <a:pt x="322" y="87"/>
                  </a:lnTo>
                  <a:lnTo>
                    <a:pt x="323" y="87"/>
                  </a:lnTo>
                  <a:lnTo>
                    <a:pt x="323" y="89"/>
                  </a:lnTo>
                  <a:lnTo>
                    <a:pt x="323" y="91"/>
                  </a:lnTo>
                  <a:lnTo>
                    <a:pt x="322" y="91"/>
                  </a:lnTo>
                  <a:lnTo>
                    <a:pt x="322" y="93"/>
                  </a:lnTo>
                  <a:lnTo>
                    <a:pt x="320" y="93"/>
                  </a:lnTo>
                  <a:lnTo>
                    <a:pt x="318" y="95"/>
                  </a:lnTo>
                  <a:lnTo>
                    <a:pt x="318" y="97"/>
                  </a:lnTo>
                  <a:lnTo>
                    <a:pt x="318" y="101"/>
                  </a:lnTo>
                  <a:lnTo>
                    <a:pt x="316" y="103"/>
                  </a:lnTo>
                  <a:lnTo>
                    <a:pt x="316" y="105"/>
                  </a:lnTo>
                  <a:lnTo>
                    <a:pt x="316" y="107"/>
                  </a:lnTo>
                  <a:lnTo>
                    <a:pt x="314" y="107"/>
                  </a:lnTo>
                  <a:lnTo>
                    <a:pt x="312" y="109"/>
                  </a:lnTo>
                  <a:lnTo>
                    <a:pt x="314" y="109"/>
                  </a:lnTo>
                  <a:lnTo>
                    <a:pt x="316" y="109"/>
                  </a:lnTo>
                  <a:lnTo>
                    <a:pt x="316" y="110"/>
                  </a:lnTo>
                  <a:lnTo>
                    <a:pt x="318" y="112"/>
                  </a:lnTo>
                  <a:lnTo>
                    <a:pt x="318" y="114"/>
                  </a:lnTo>
                  <a:lnTo>
                    <a:pt x="316" y="118"/>
                  </a:lnTo>
                  <a:lnTo>
                    <a:pt x="318" y="118"/>
                  </a:lnTo>
                  <a:lnTo>
                    <a:pt x="318" y="122"/>
                  </a:lnTo>
                  <a:lnTo>
                    <a:pt x="316" y="122"/>
                  </a:lnTo>
                  <a:lnTo>
                    <a:pt x="314" y="122"/>
                  </a:lnTo>
                  <a:lnTo>
                    <a:pt x="312" y="124"/>
                  </a:lnTo>
                  <a:lnTo>
                    <a:pt x="310" y="124"/>
                  </a:lnTo>
                  <a:lnTo>
                    <a:pt x="310" y="126"/>
                  </a:lnTo>
                  <a:lnTo>
                    <a:pt x="310" y="128"/>
                  </a:lnTo>
                  <a:lnTo>
                    <a:pt x="310" y="130"/>
                  </a:lnTo>
                  <a:lnTo>
                    <a:pt x="308" y="132"/>
                  </a:lnTo>
                  <a:lnTo>
                    <a:pt x="306" y="134"/>
                  </a:lnTo>
                  <a:lnTo>
                    <a:pt x="304" y="134"/>
                  </a:lnTo>
                  <a:lnTo>
                    <a:pt x="306" y="136"/>
                  </a:lnTo>
                  <a:lnTo>
                    <a:pt x="308" y="138"/>
                  </a:lnTo>
                  <a:lnTo>
                    <a:pt x="312" y="141"/>
                  </a:lnTo>
                  <a:lnTo>
                    <a:pt x="312" y="143"/>
                  </a:lnTo>
                  <a:lnTo>
                    <a:pt x="314" y="143"/>
                  </a:lnTo>
                  <a:lnTo>
                    <a:pt x="316" y="143"/>
                  </a:lnTo>
                  <a:lnTo>
                    <a:pt x="323" y="143"/>
                  </a:lnTo>
                  <a:lnTo>
                    <a:pt x="325" y="143"/>
                  </a:lnTo>
                  <a:lnTo>
                    <a:pt x="325" y="145"/>
                  </a:lnTo>
                  <a:lnTo>
                    <a:pt x="327" y="145"/>
                  </a:lnTo>
                  <a:lnTo>
                    <a:pt x="329" y="147"/>
                  </a:lnTo>
                  <a:lnTo>
                    <a:pt x="329" y="149"/>
                  </a:lnTo>
                  <a:lnTo>
                    <a:pt x="327" y="151"/>
                  </a:lnTo>
                  <a:lnTo>
                    <a:pt x="327" y="155"/>
                  </a:lnTo>
                  <a:lnTo>
                    <a:pt x="329" y="155"/>
                  </a:lnTo>
                  <a:lnTo>
                    <a:pt x="329" y="157"/>
                  </a:lnTo>
                  <a:lnTo>
                    <a:pt x="333" y="161"/>
                  </a:lnTo>
                  <a:lnTo>
                    <a:pt x="331" y="161"/>
                  </a:lnTo>
                  <a:lnTo>
                    <a:pt x="331" y="163"/>
                  </a:lnTo>
                  <a:lnTo>
                    <a:pt x="333" y="163"/>
                  </a:lnTo>
                  <a:lnTo>
                    <a:pt x="333" y="165"/>
                  </a:lnTo>
                  <a:lnTo>
                    <a:pt x="337" y="165"/>
                  </a:lnTo>
                  <a:lnTo>
                    <a:pt x="339" y="165"/>
                  </a:lnTo>
                  <a:lnTo>
                    <a:pt x="341" y="167"/>
                  </a:lnTo>
                  <a:lnTo>
                    <a:pt x="343" y="169"/>
                  </a:lnTo>
                  <a:lnTo>
                    <a:pt x="345" y="169"/>
                  </a:lnTo>
                  <a:lnTo>
                    <a:pt x="349" y="169"/>
                  </a:lnTo>
                  <a:lnTo>
                    <a:pt x="356" y="169"/>
                  </a:lnTo>
                  <a:lnTo>
                    <a:pt x="360" y="169"/>
                  </a:lnTo>
                  <a:lnTo>
                    <a:pt x="362" y="169"/>
                  </a:lnTo>
                  <a:lnTo>
                    <a:pt x="364" y="169"/>
                  </a:lnTo>
                  <a:lnTo>
                    <a:pt x="366" y="172"/>
                  </a:lnTo>
                  <a:lnTo>
                    <a:pt x="364" y="174"/>
                  </a:lnTo>
                  <a:lnTo>
                    <a:pt x="364" y="176"/>
                  </a:lnTo>
                  <a:lnTo>
                    <a:pt x="366" y="178"/>
                  </a:lnTo>
                  <a:lnTo>
                    <a:pt x="366" y="180"/>
                  </a:lnTo>
                  <a:lnTo>
                    <a:pt x="366" y="182"/>
                  </a:lnTo>
                  <a:lnTo>
                    <a:pt x="364" y="184"/>
                  </a:lnTo>
                  <a:lnTo>
                    <a:pt x="362" y="186"/>
                  </a:lnTo>
                  <a:lnTo>
                    <a:pt x="362" y="188"/>
                  </a:lnTo>
                  <a:lnTo>
                    <a:pt x="362" y="190"/>
                  </a:lnTo>
                  <a:lnTo>
                    <a:pt x="372" y="190"/>
                  </a:lnTo>
                  <a:lnTo>
                    <a:pt x="372" y="192"/>
                  </a:lnTo>
                  <a:lnTo>
                    <a:pt x="376" y="192"/>
                  </a:lnTo>
                  <a:lnTo>
                    <a:pt x="378" y="194"/>
                  </a:lnTo>
                  <a:lnTo>
                    <a:pt x="380" y="194"/>
                  </a:lnTo>
                  <a:lnTo>
                    <a:pt x="378" y="196"/>
                  </a:lnTo>
                  <a:lnTo>
                    <a:pt x="374" y="202"/>
                  </a:lnTo>
                  <a:lnTo>
                    <a:pt x="374" y="204"/>
                  </a:lnTo>
                  <a:lnTo>
                    <a:pt x="374" y="205"/>
                  </a:lnTo>
                  <a:lnTo>
                    <a:pt x="372" y="205"/>
                  </a:lnTo>
                  <a:lnTo>
                    <a:pt x="370" y="207"/>
                  </a:lnTo>
                  <a:lnTo>
                    <a:pt x="368" y="207"/>
                  </a:lnTo>
                  <a:lnTo>
                    <a:pt x="366" y="207"/>
                  </a:lnTo>
                  <a:lnTo>
                    <a:pt x="364" y="209"/>
                  </a:lnTo>
                  <a:lnTo>
                    <a:pt x="362" y="209"/>
                  </a:lnTo>
                  <a:lnTo>
                    <a:pt x="360" y="211"/>
                  </a:lnTo>
                  <a:lnTo>
                    <a:pt x="358" y="213"/>
                  </a:lnTo>
                  <a:lnTo>
                    <a:pt x="358" y="215"/>
                  </a:lnTo>
                  <a:lnTo>
                    <a:pt x="356" y="215"/>
                  </a:lnTo>
                  <a:lnTo>
                    <a:pt x="356" y="219"/>
                  </a:lnTo>
                  <a:lnTo>
                    <a:pt x="358" y="219"/>
                  </a:lnTo>
                  <a:lnTo>
                    <a:pt x="360" y="219"/>
                  </a:lnTo>
                  <a:lnTo>
                    <a:pt x="360" y="221"/>
                  </a:lnTo>
                  <a:lnTo>
                    <a:pt x="362" y="221"/>
                  </a:lnTo>
                  <a:lnTo>
                    <a:pt x="364" y="225"/>
                  </a:lnTo>
                  <a:lnTo>
                    <a:pt x="362" y="227"/>
                  </a:lnTo>
                  <a:lnTo>
                    <a:pt x="360" y="231"/>
                  </a:lnTo>
                  <a:lnTo>
                    <a:pt x="360" y="233"/>
                  </a:lnTo>
                  <a:lnTo>
                    <a:pt x="362" y="235"/>
                  </a:lnTo>
                  <a:lnTo>
                    <a:pt x="358" y="240"/>
                  </a:lnTo>
                  <a:lnTo>
                    <a:pt x="354" y="240"/>
                  </a:lnTo>
                  <a:lnTo>
                    <a:pt x="353" y="242"/>
                  </a:lnTo>
                  <a:lnTo>
                    <a:pt x="353" y="244"/>
                  </a:lnTo>
                  <a:lnTo>
                    <a:pt x="353" y="248"/>
                  </a:lnTo>
                  <a:lnTo>
                    <a:pt x="356" y="256"/>
                  </a:lnTo>
                  <a:lnTo>
                    <a:pt x="362" y="254"/>
                  </a:lnTo>
                  <a:lnTo>
                    <a:pt x="364" y="254"/>
                  </a:lnTo>
                  <a:lnTo>
                    <a:pt x="366" y="254"/>
                  </a:lnTo>
                  <a:lnTo>
                    <a:pt x="368" y="254"/>
                  </a:lnTo>
                  <a:lnTo>
                    <a:pt x="368" y="252"/>
                  </a:lnTo>
                  <a:lnTo>
                    <a:pt x="372" y="254"/>
                  </a:lnTo>
                  <a:lnTo>
                    <a:pt x="376" y="256"/>
                  </a:lnTo>
                  <a:lnTo>
                    <a:pt x="382" y="256"/>
                  </a:lnTo>
                  <a:lnTo>
                    <a:pt x="384" y="256"/>
                  </a:lnTo>
                  <a:lnTo>
                    <a:pt x="387" y="254"/>
                  </a:lnTo>
                  <a:lnTo>
                    <a:pt x="389" y="254"/>
                  </a:lnTo>
                  <a:lnTo>
                    <a:pt x="397" y="256"/>
                  </a:lnTo>
                  <a:lnTo>
                    <a:pt x="399" y="254"/>
                  </a:lnTo>
                  <a:lnTo>
                    <a:pt x="403" y="250"/>
                  </a:lnTo>
                  <a:lnTo>
                    <a:pt x="405" y="248"/>
                  </a:lnTo>
                  <a:lnTo>
                    <a:pt x="409" y="250"/>
                  </a:lnTo>
                  <a:lnTo>
                    <a:pt x="411" y="250"/>
                  </a:lnTo>
                  <a:lnTo>
                    <a:pt x="411" y="252"/>
                  </a:lnTo>
                  <a:lnTo>
                    <a:pt x="413" y="254"/>
                  </a:lnTo>
                  <a:lnTo>
                    <a:pt x="413" y="252"/>
                  </a:lnTo>
                  <a:lnTo>
                    <a:pt x="415" y="254"/>
                  </a:lnTo>
                  <a:lnTo>
                    <a:pt x="415" y="256"/>
                  </a:lnTo>
                  <a:lnTo>
                    <a:pt x="416" y="256"/>
                  </a:lnTo>
                  <a:lnTo>
                    <a:pt x="420" y="258"/>
                  </a:lnTo>
                  <a:lnTo>
                    <a:pt x="426" y="260"/>
                  </a:lnTo>
                  <a:lnTo>
                    <a:pt x="426" y="258"/>
                  </a:lnTo>
                  <a:lnTo>
                    <a:pt x="430" y="258"/>
                  </a:lnTo>
                  <a:lnTo>
                    <a:pt x="432" y="260"/>
                  </a:lnTo>
                  <a:lnTo>
                    <a:pt x="434" y="262"/>
                  </a:lnTo>
                  <a:lnTo>
                    <a:pt x="434" y="264"/>
                  </a:lnTo>
                  <a:lnTo>
                    <a:pt x="434" y="266"/>
                  </a:lnTo>
                  <a:lnTo>
                    <a:pt x="436" y="266"/>
                  </a:lnTo>
                  <a:lnTo>
                    <a:pt x="434" y="269"/>
                  </a:lnTo>
                  <a:lnTo>
                    <a:pt x="436" y="269"/>
                  </a:lnTo>
                  <a:lnTo>
                    <a:pt x="438" y="271"/>
                  </a:lnTo>
                  <a:lnTo>
                    <a:pt x="440" y="271"/>
                  </a:lnTo>
                  <a:lnTo>
                    <a:pt x="442" y="271"/>
                  </a:lnTo>
                  <a:lnTo>
                    <a:pt x="442" y="273"/>
                  </a:lnTo>
                  <a:lnTo>
                    <a:pt x="444" y="273"/>
                  </a:lnTo>
                  <a:lnTo>
                    <a:pt x="444" y="275"/>
                  </a:lnTo>
                  <a:lnTo>
                    <a:pt x="446" y="275"/>
                  </a:lnTo>
                  <a:lnTo>
                    <a:pt x="447" y="275"/>
                  </a:lnTo>
                  <a:lnTo>
                    <a:pt x="449" y="275"/>
                  </a:lnTo>
                  <a:lnTo>
                    <a:pt x="451" y="275"/>
                  </a:lnTo>
                  <a:lnTo>
                    <a:pt x="453" y="275"/>
                  </a:lnTo>
                  <a:lnTo>
                    <a:pt x="457" y="273"/>
                  </a:lnTo>
                  <a:lnTo>
                    <a:pt x="457" y="271"/>
                  </a:lnTo>
                  <a:lnTo>
                    <a:pt x="457" y="269"/>
                  </a:lnTo>
                  <a:lnTo>
                    <a:pt x="459" y="267"/>
                  </a:lnTo>
                  <a:lnTo>
                    <a:pt x="461" y="267"/>
                  </a:lnTo>
                  <a:lnTo>
                    <a:pt x="463" y="267"/>
                  </a:lnTo>
                  <a:lnTo>
                    <a:pt x="465" y="267"/>
                  </a:lnTo>
                  <a:lnTo>
                    <a:pt x="467" y="269"/>
                  </a:lnTo>
                  <a:lnTo>
                    <a:pt x="467" y="267"/>
                  </a:lnTo>
                  <a:lnTo>
                    <a:pt x="469" y="267"/>
                  </a:lnTo>
                  <a:lnTo>
                    <a:pt x="469" y="269"/>
                  </a:lnTo>
                  <a:lnTo>
                    <a:pt x="471" y="269"/>
                  </a:lnTo>
                  <a:lnTo>
                    <a:pt x="473" y="271"/>
                  </a:lnTo>
                  <a:lnTo>
                    <a:pt x="473" y="273"/>
                  </a:lnTo>
                  <a:lnTo>
                    <a:pt x="475" y="273"/>
                  </a:lnTo>
                  <a:lnTo>
                    <a:pt x="475" y="275"/>
                  </a:lnTo>
                  <a:lnTo>
                    <a:pt x="475" y="277"/>
                  </a:lnTo>
                  <a:lnTo>
                    <a:pt x="477" y="281"/>
                  </a:lnTo>
                  <a:lnTo>
                    <a:pt x="478" y="283"/>
                  </a:lnTo>
                  <a:lnTo>
                    <a:pt x="478" y="285"/>
                  </a:lnTo>
                  <a:lnTo>
                    <a:pt x="480" y="285"/>
                  </a:lnTo>
                  <a:lnTo>
                    <a:pt x="480" y="283"/>
                  </a:lnTo>
                  <a:lnTo>
                    <a:pt x="482" y="283"/>
                  </a:lnTo>
                  <a:lnTo>
                    <a:pt x="484" y="285"/>
                  </a:lnTo>
                  <a:lnTo>
                    <a:pt x="486" y="289"/>
                  </a:lnTo>
                  <a:lnTo>
                    <a:pt x="488" y="291"/>
                  </a:lnTo>
                  <a:lnTo>
                    <a:pt x="488" y="293"/>
                  </a:lnTo>
                  <a:lnTo>
                    <a:pt x="490" y="295"/>
                  </a:lnTo>
                  <a:lnTo>
                    <a:pt x="494" y="291"/>
                  </a:lnTo>
                  <a:lnTo>
                    <a:pt x="496" y="291"/>
                  </a:lnTo>
                  <a:lnTo>
                    <a:pt x="498" y="293"/>
                  </a:lnTo>
                  <a:lnTo>
                    <a:pt x="498" y="291"/>
                  </a:lnTo>
                  <a:lnTo>
                    <a:pt x="498" y="289"/>
                  </a:lnTo>
                  <a:lnTo>
                    <a:pt x="498" y="287"/>
                  </a:lnTo>
                  <a:lnTo>
                    <a:pt x="498" y="285"/>
                  </a:lnTo>
                  <a:lnTo>
                    <a:pt x="498" y="283"/>
                  </a:lnTo>
                  <a:lnTo>
                    <a:pt x="500" y="283"/>
                  </a:lnTo>
                  <a:lnTo>
                    <a:pt x="502" y="283"/>
                  </a:lnTo>
                  <a:lnTo>
                    <a:pt x="502" y="285"/>
                  </a:lnTo>
                  <a:lnTo>
                    <a:pt x="504" y="287"/>
                  </a:lnTo>
                  <a:lnTo>
                    <a:pt x="506" y="287"/>
                  </a:lnTo>
                  <a:lnTo>
                    <a:pt x="508" y="285"/>
                  </a:lnTo>
                  <a:lnTo>
                    <a:pt x="510" y="285"/>
                  </a:lnTo>
                  <a:lnTo>
                    <a:pt x="511" y="285"/>
                  </a:lnTo>
                  <a:lnTo>
                    <a:pt x="513" y="285"/>
                  </a:lnTo>
                  <a:lnTo>
                    <a:pt x="513" y="287"/>
                  </a:lnTo>
                  <a:lnTo>
                    <a:pt x="515" y="287"/>
                  </a:lnTo>
                  <a:lnTo>
                    <a:pt x="515" y="289"/>
                  </a:lnTo>
                  <a:lnTo>
                    <a:pt x="515" y="291"/>
                  </a:lnTo>
                  <a:lnTo>
                    <a:pt x="517" y="291"/>
                  </a:lnTo>
                  <a:lnTo>
                    <a:pt x="519" y="291"/>
                  </a:lnTo>
                  <a:lnTo>
                    <a:pt x="519" y="293"/>
                  </a:lnTo>
                  <a:lnTo>
                    <a:pt x="519" y="295"/>
                  </a:lnTo>
                  <a:lnTo>
                    <a:pt x="521" y="295"/>
                  </a:lnTo>
                  <a:lnTo>
                    <a:pt x="523" y="295"/>
                  </a:lnTo>
                  <a:lnTo>
                    <a:pt x="525" y="297"/>
                  </a:lnTo>
                  <a:lnTo>
                    <a:pt x="527" y="297"/>
                  </a:lnTo>
                  <a:lnTo>
                    <a:pt x="529" y="298"/>
                  </a:lnTo>
                  <a:lnTo>
                    <a:pt x="531" y="300"/>
                  </a:lnTo>
                  <a:lnTo>
                    <a:pt x="531" y="302"/>
                  </a:lnTo>
                  <a:lnTo>
                    <a:pt x="531" y="304"/>
                  </a:lnTo>
                  <a:lnTo>
                    <a:pt x="533" y="306"/>
                  </a:lnTo>
                  <a:lnTo>
                    <a:pt x="535" y="308"/>
                  </a:lnTo>
                  <a:lnTo>
                    <a:pt x="537" y="308"/>
                  </a:lnTo>
                  <a:lnTo>
                    <a:pt x="539" y="308"/>
                  </a:lnTo>
                  <a:lnTo>
                    <a:pt x="541" y="308"/>
                  </a:lnTo>
                  <a:lnTo>
                    <a:pt x="541" y="310"/>
                  </a:lnTo>
                  <a:lnTo>
                    <a:pt x="542" y="310"/>
                  </a:lnTo>
                  <a:lnTo>
                    <a:pt x="544" y="312"/>
                  </a:lnTo>
                  <a:lnTo>
                    <a:pt x="546" y="312"/>
                  </a:lnTo>
                  <a:lnTo>
                    <a:pt x="548" y="314"/>
                  </a:lnTo>
                  <a:lnTo>
                    <a:pt x="550" y="316"/>
                  </a:lnTo>
                  <a:lnTo>
                    <a:pt x="552" y="316"/>
                  </a:lnTo>
                  <a:lnTo>
                    <a:pt x="554" y="318"/>
                  </a:lnTo>
                  <a:lnTo>
                    <a:pt x="554" y="316"/>
                  </a:lnTo>
                  <a:lnTo>
                    <a:pt x="556" y="316"/>
                  </a:lnTo>
                  <a:lnTo>
                    <a:pt x="556" y="314"/>
                  </a:lnTo>
                  <a:lnTo>
                    <a:pt x="560" y="314"/>
                  </a:lnTo>
                  <a:lnTo>
                    <a:pt x="560" y="316"/>
                  </a:lnTo>
                  <a:lnTo>
                    <a:pt x="562" y="318"/>
                  </a:lnTo>
                  <a:lnTo>
                    <a:pt x="564" y="318"/>
                  </a:lnTo>
                  <a:lnTo>
                    <a:pt x="566" y="318"/>
                  </a:lnTo>
                  <a:lnTo>
                    <a:pt x="568" y="320"/>
                  </a:lnTo>
                  <a:lnTo>
                    <a:pt x="570" y="322"/>
                  </a:lnTo>
                  <a:lnTo>
                    <a:pt x="568" y="324"/>
                  </a:lnTo>
                  <a:lnTo>
                    <a:pt x="568" y="326"/>
                  </a:lnTo>
                  <a:lnTo>
                    <a:pt x="566" y="326"/>
                  </a:lnTo>
                  <a:lnTo>
                    <a:pt x="568" y="328"/>
                  </a:lnTo>
                  <a:lnTo>
                    <a:pt x="570" y="328"/>
                  </a:lnTo>
                  <a:lnTo>
                    <a:pt x="570" y="329"/>
                  </a:lnTo>
                  <a:lnTo>
                    <a:pt x="572" y="329"/>
                  </a:lnTo>
                  <a:lnTo>
                    <a:pt x="573" y="331"/>
                  </a:lnTo>
                  <a:lnTo>
                    <a:pt x="575" y="331"/>
                  </a:lnTo>
                  <a:lnTo>
                    <a:pt x="575" y="333"/>
                  </a:lnTo>
                  <a:lnTo>
                    <a:pt x="577" y="335"/>
                  </a:lnTo>
                  <a:lnTo>
                    <a:pt x="579" y="335"/>
                  </a:lnTo>
                  <a:lnTo>
                    <a:pt x="581" y="335"/>
                  </a:lnTo>
                  <a:lnTo>
                    <a:pt x="581" y="337"/>
                  </a:lnTo>
                  <a:lnTo>
                    <a:pt x="583" y="337"/>
                  </a:lnTo>
                  <a:lnTo>
                    <a:pt x="583" y="339"/>
                  </a:lnTo>
                  <a:lnTo>
                    <a:pt x="585" y="339"/>
                  </a:lnTo>
                  <a:lnTo>
                    <a:pt x="587" y="337"/>
                  </a:lnTo>
                  <a:lnTo>
                    <a:pt x="591" y="337"/>
                  </a:lnTo>
                  <a:lnTo>
                    <a:pt x="593" y="335"/>
                  </a:lnTo>
                  <a:lnTo>
                    <a:pt x="595" y="335"/>
                  </a:lnTo>
                  <a:lnTo>
                    <a:pt x="597" y="333"/>
                  </a:lnTo>
                  <a:lnTo>
                    <a:pt x="597" y="331"/>
                  </a:lnTo>
                  <a:lnTo>
                    <a:pt x="599" y="331"/>
                  </a:lnTo>
                  <a:lnTo>
                    <a:pt x="599" y="329"/>
                  </a:lnTo>
                  <a:lnTo>
                    <a:pt x="601" y="328"/>
                  </a:lnTo>
                  <a:lnTo>
                    <a:pt x="603" y="326"/>
                  </a:lnTo>
                  <a:lnTo>
                    <a:pt x="604" y="322"/>
                  </a:lnTo>
                  <a:lnTo>
                    <a:pt x="604" y="320"/>
                  </a:lnTo>
                  <a:lnTo>
                    <a:pt x="606" y="322"/>
                  </a:lnTo>
                  <a:lnTo>
                    <a:pt x="608" y="322"/>
                  </a:lnTo>
                  <a:lnTo>
                    <a:pt x="610" y="324"/>
                  </a:lnTo>
                  <a:lnTo>
                    <a:pt x="612" y="324"/>
                  </a:lnTo>
                  <a:lnTo>
                    <a:pt x="616" y="326"/>
                  </a:lnTo>
                  <a:lnTo>
                    <a:pt x="618" y="326"/>
                  </a:lnTo>
                  <a:lnTo>
                    <a:pt x="620" y="328"/>
                  </a:lnTo>
                  <a:lnTo>
                    <a:pt x="620" y="329"/>
                  </a:lnTo>
                  <a:lnTo>
                    <a:pt x="628" y="331"/>
                  </a:lnTo>
                  <a:lnTo>
                    <a:pt x="628" y="333"/>
                  </a:lnTo>
                  <a:lnTo>
                    <a:pt x="628" y="335"/>
                  </a:lnTo>
                  <a:lnTo>
                    <a:pt x="630" y="337"/>
                  </a:lnTo>
                  <a:lnTo>
                    <a:pt x="630" y="339"/>
                  </a:lnTo>
                  <a:lnTo>
                    <a:pt x="630" y="341"/>
                  </a:lnTo>
                  <a:lnTo>
                    <a:pt x="630" y="343"/>
                  </a:lnTo>
                  <a:lnTo>
                    <a:pt x="632" y="347"/>
                  </a:lnTo>
                  <a:lnTo>
                    <a:pt x="632" y="349"/>
                  </a:lnTo>
                  <a:lnTo>
                    <a:pt x="634" y="351"/>
                  </a:lnTo>
                  <a:lnTo>
                    <a:pt x="635" y="353"/>
                  </a:lnTo>
                  <a:lnTo>
                    <a:pt x="637" y="355"/>
                  </a:lnTo>
                  <a:lnTo>
                    <a:pt x="639" y="355"/>
                  </a:lnTo>
                  <a:lnTo>
                    <a:pt x="639" y="357"/>
                  </a:lnTo>
                  <a:lnTo>
                    <a:pt x="641" y="357"/>
                  </a:lnTo>
                  <a:lnTo>
                    <a:pt x="643" y="357"/>
                  </a:lnTo>
                  <a:lnTo>
                    <a:pt x="645" y="359"/>
                  </a:lnTo>
                  <a:lnTo>
                    <a:pt x="647" y="362"/>
                  </a:lnTo>
                  <a:lnTo>
                    <a:pt x="647" y="364"/>
                  </a:lnTo>
                  <a:lnTo>
                    <a:pt x="649" y="366"/>
                  </a:lnTo>
                  <a:lnTo>
                    <a:pt x="651" y="370"/>
                  </a:lnTo>
                  <a:lnTo>
                    <a:pt x="653" y="372"/>
                  </a:lnTo>
                  <a:lnTo>
                    <a:pt x="653" y="374"/>
                  </a:lnTo>
                  <a:lnTo>
                    <a:pt x="657" y="376"/>
                  </a:lnTo>
                  <a:lnTo>
                    <a:pt x="657" y="378"/>
                  </a:lnTo>
                  <a:lnTo>
                    <a:pt x="657" y="380"/>
                  </a:lnTo>
                  <a:lnTo>
                    <a:pt x="659" y="380"/>
                  </a:lnTo>
                  <a:lnTo>
                    <a:pt x="661" y="382"/>
                  </a:lnTo>
                  <a:lnTo>
                    <a:pt x="663" y="384"/>
                  </a:lnTo>
                  <a:lnTo>
                    <a:pt x="666" y="384"/>
                  </a:lnTo>
                  <a:lnTo>
                    <a:pt x="672" y="386"/>
                  </a:lnTo>
                  <a:lnTo>
                    <a:pt x="674" y="388"/>
                  </a:lnTo>
                  <a:lnTo>
                    <a:pt x="678" y="388"/>
                  </a:lnTo>
                  <a:lnTo>
                    <a:pt x="682" y="390"/>
                  </a:lnTo>
                  <a:lnTo>
                    <a:pt x="684" y="392"/>
                  </a:lnTo>
                  <a:lnTo>
                    <a:pt x="684" y="393"/>
                  </a:lnTo>
                  <a:lnTo>
                    <a:pt x="684" y="395"/>
                  </a:lnTo>
                  <a:lnTo>
                    <a:pt x="682" y="395"/>
                  </a:lnTo>
                  <a:lnTo>
                    <a:pt x="680" y="397"/>
                  </a:lnTo>
                  <a:lnTo>
                    <a:pt x="678" y="399"/>
                  </a:lnTo>
                  <a:lnTo>
                    <a:pt x="676" y="401"/>
                  </a:lnTo>
                  <a:lnTo>
                    <a:pt x="676" y="403"/>
                  </a:lnTo>
                  <a:lnTo>
                    <a:pt x="676" y="405"/>
                  </a:lnTo>
                  <a:lnTo>
                    <a:pt x="676" y="407"/>
                  </a:lnTo>
                  <a:lnTo>
                    <a:pt x="674" y="407"/>
                  </a:lnTo>
                  <a:lnTo>
                    <a:pt x="672" y="407"/>
                  </a:lnTo>
                  <a:lnTo>
                    <a:pt x="668" y="407"/>
                  </a:lnTo>
                  <a:lnTo>
                    <a:pt x="668" y="409"/>
                  </a:lnTo>
                  <a:lnTo>
                    <a:pt x="668" y="413"/>
                  </a:lnTo>
                  <a:lnTo>
                    <a:pt x="670" y="415"/>
                  </a:lnTo>
                  <a:lnTo>
                    <a:pt x="674" y="415"/>
                  </a:lnTo>
                  <a:lnTo>
                    <a:pt x="682" y="417"/>
                  </a:lnTo>
                  <a:lnTo>
                    <a:pt x="684" y="417"/>
                  </a:lnTo>
                  <a:lnTo>
                    <a:pt x="684" y="415"/>
                  </a:lnTo>
                  <a:lnTo>
                    <a:pt x="688" y="415"/>
                  </a:lnTo>
                  <a:lnTo>
                    <a:pt x="692" y="415"/>
                  </a:lnTo>
                  <a:lnTo>
                    <a:pt x="694" y="413"/>
                  </a:lnTo>
                  <a:lnTo>
                    <a:pt x="696" y="413"/>
                  </a:lnTo>
                  <a:lnTo>
                    <a:pt x="697" y="411"/>
                  </a:lnTo>
                  <a:lnTo>
                    <a:pt x="699" y="411"/>
                  </a:lnTo>
                  <a:lnTo>
                    <a:pt x="701" y="411"/>
                  </a:lnTo>
                  <a:lnTo>
                    <a:pt x="705" y="411"/>
                  </a:lnTo>
                  <a:lnTo>
                    <a:pt x="707" y="411"/>
                  </a:lnTo>
                  <a:lnTo>
                    <a:pt x="713" y="409"/>
                  </a:lnTo>
                  <a:lnTo>
                    <a:pt x="715" y="407"/>
                  </a:lnTo>
                  <a:lnTo>
                    <a:pt x="715" y="403"/>
                  </a:lnTo>
                  <a:lnTo>
                    <a:pt x="717" y="403"/>
                  </a:lnTo>
                  <a:lnTo>
                    <a:pt x="719" y="403"/>
                  </a:lnTo>
                  <a:lnTo>
                    <a:pt x="721" y="403"/>
                  </a:lnTo>
                  <a:lnTo>
                    <a:pt x="723" y="401"/>
                  </a:lnTo>
                  <a:lnTo>
                    <a:pt x="723" y="403"/>
                  </a:lnTo>
                  <a:lnTo>
                    <a:pt x="725" y="403"/>
                  </a:lnTo>
                  <a:lnTo>
                    <a:pt x="725" y="407"/>
                  </a:lnTo>
                  <a:lnTo>
                    <a:pt x="727" y="409"/>
                  </a:lnTo>
                  <a:lnTo>
                    <a:pt x="728" y="411"/>
                  </a:lnTo>
                  <a:lnTo>
                    <a:pt x="730" y="413"/>
                  </a:lnTo>
                  <a:lnTo>
                    <a:pt x="732" y="415"/>
                  </a:lnTo>
                  <a:lnTo>
                    <a:pt x="734" y="415"/>
                  </a:lnTo>
                  <a:lnTo>
                    <a:pt x="736" y="413"/>
                  </a:lnTo>
                  <a:lnTo>
                    <a:pt x="738" y="413"/>
                  </a:lnTo>
                  <a:lnTo>
                    <a:pt x="740" y="415"/>
                  </a:lnTo>
                  <a:lnTo>
                    <a:pt x="742" y="417"/>
                  </a:lnTo>
                  <a:lnTo>
                    <a:pt x="742" y="419"/>
                  </a:lnTo>
                  <a:lnTo>
                    <a:pt x="742" y="421"/>
                  </a:lnTo>
                  <a:lnTo>
                    <a:pt x="744" y="424"/>
                  </a:lnTo>
                  <a:lnTo>
                    <a:pt x="746" y="426"/>
                  </a:lnTo>
                  <a:lnTo>
                    <a:pt x="746" y="428"/>
                  </a:lnTo>
                  <a:lnTo>
                    <a:pt x="748" y="428"/>
                  </a:lnTo>
                  <a:lnTo>
                    <a:pt x="750" y="430"/>
                  </a:lnTo>
                  <a:lnTo>
                    <a:pt x="752" y="430"/>
                  </a:lnTo>
                  <a:lnTo>
                    <a:pt x="750" y="432"/>
                  </a:lnTo>
                  <a:lnTo>
                    <a:pt x="746" y="434"/>
                  </a:lnTo>
                  <a:lnTo>
                    <a:pt x="744" y="434"/>
                  </a:lnTo>
                  <a:lnTo>
                    <a:pt x="744" y="438"/>
                  </a:lnTo>
                  <a:lnTo>
                    <a:pt x="740" y="440"/>
                  </a:lnTo>
                  <a:lnTo>
                    <a:pt x="738" y="442"/>
                  </a:lnTo>
                  <a:lnTo>
                    <a:pt x="736" y="442"/>
                  </a:lnTo>
                  <a:lnTo>
                    <a:pt x="734" y="446"/>
                  </a:lnTo>
                  <a:lnTo>
                    <a:pt x="732" y="446"/>
                  </a:lnTo>
                  <a:lnTo>
                    <a:pt x="730" y="446"/>
                  </a:lnTo>
                  <a:lnTo>
                    <a:pt x="728" y="446"/>
                  </a:lnTo>
                  <a:lnTo>
                    <a:pt x="727" y="446"/>
                  </a:lnTo>
                  <a:lnTo>
                    <a:pt x="725" y="446"/>
                  </a:lnTo>
                  <a:lnTo>
                    <a:pt x="721" y="446"/>
                  </a:lnTo>
                  <a:lnTo>
                    <a:pt x="723" y="454"/>
                  </a:lnTo>
                  <a:lnTo>
                    <a:pt x="721" y="455"/>
                  </a:lnTo>
                  <a:lnTo>
                    <a:pt x="715" y="459"/>
                  </a:lnTo>
                  <a:lnTo>
                    <a:pt x="717" y="461"/>
                  </a:lnTo>
                  <a:lnTo>
                    <a:pt x="717" y="467"/>
                  </a:lnTo>
                  <a:lnTo>
                    <a:pt x="719" y="467"/>
                  </a:lnTo>
                  <a:lnTo>
                    <a:pt x="723" y="467"/>
                  </a:lnTo>
                  <a:lnTo>
                    <a:pt x="725" y="467"/>
                  </a:lnTo>
                  <a:lnTo>
                    <a:pt x="727" y="465"/>
                  </a:lnTo>
                  <a:lnTo>
                    <a:pt x="728" y="465"/>
                  </a:lnTo>
                  <a:lnTo>
                    <a:pt x="730" y="463"/>
                  </a:lnTo>
                  <a:lnTo>
                    <a:pt x="734" y="463"/>
                  </a:lnTo>
                  <a:lnTo>
                    <a:pt x="736" y="463"/>
                  </a:lnTo>
                  <a:lnTo>
                    <a:pt x="738" y="465"/>
                  </a:lnTo>
                  <a:lnTo>
                    <a:pt x="740" y="459"/>
                  </a:lnTo>
                  <a:lnTo>
                    <a:pt x="742" y="461"/>
                  </a:lnTo>
                  <a:lnTo>
                    <a:pt x="744" y="461"/>
                  </a:lnTo>
                  <a:lnTo>
                    <a:pt x="746" y="461"/>
                  </a:lnTo>
                  <a:lnTo>
                    <a:pt x="748" y="461"/>
                  </a:lnTo>
                  <a:lnTo>
                    <a:pt x="750" y="461"/>
                  </a:lnTo>
                  <a:lnTo>
                    <a:pt x="752" y="461"/>
                  </a:lnTo>
                  <a:lnTo>
                    <a:pt x="756" y="461"/>
                  </a:lnTo>
                  <a:lnTo>
                    <a:pt x="758" y="465"/>
                  </a:lnTo>
                  <a:lnTo>
                    <a:pt x="759" y="465"/>
                  </a:lnTo>
                  <a:lnTo>
                    <a:pt x="761" y="465"/>
                  </a:lnTo>
                  <a:lnTo>
                    <a:pt x="761" y="467"/>
                  </a:lnTo>
                  <a:lnTo>
                    <a:pt x="763" y="467"/>
                  </a:lnTo>
                  <a:lnTo>
                    <a:pt x="765" y="469"/>
                  </a:lnTo>
                  <a:lnTo>
                    <a:pt x="765" y="471"/>
                  </a:lnTo>
                  <a:lnTo>
                    <a:pt x="767" y="473"/>
                  </a:lnTo>
                  <a:lnTo>
                    <a:pt x="767" y="475"/>
                  </a:lnTo>
                  <a:lnTo>
                    <a:pt x="767" y="479"/>
                  </a:lnTo>
                  <a:lnTo>
                    <a:pt x="771" y="481"/>
                  </a:lnTo>
                  <a:lnTo>
                    <a:pt x="771" y="486"/>
                  </a:lnTo>
                  <a:lnTo>
                    <a:pt x="771" y="488"/>
                  </a:lnTo>
                  <a:lnTo>
                    <a:pt x="769" y="488"/>
                  </a:lnTo>
                  <a:lnTo>
                    <a:pt x="771" y="490"/>
                  </a:lnTo>
                  <a:lnTo>
                    <a:pt x="777" y="492"/>
                  </a:lnTo>
                  <a:lnTo>
                    <a:pt x="779" y="492"/>
                  </a:lnTo>
                  <a:lnTo>
                    <a:pt x="781" y="492"/>
                  </a:lnTo>
                  <a:lnTo>
                    <a:pt x="783" y="492"/>
                  </a:lnTo>
                  <a:lnTo>
                    <a:pt x="790" y="498"/>
                  </a:lnTo>
                  <a:lnTo>
                    <a:pt x="792" y="498"/>
                  </a:lnTo>
                  <a:lnTo>
                    <a:pt x="794" y="498"/>
                  </a:lnTo>
                  <a:lnTo>
                    <a:pt x="798" y="496"/>
                  </a:lnTo>
                  <a:lnTo>
                    <a:pt x="800" y="496"/>
                  </a:lnTo>
                  <a:lnTo>
                    <a:pt x="804" y="496"/>
                  </a:lnTo>
                  <a:lnTo>
                    <a:pt x="808" y="496"/>
                  </a:lnTo>
                  <a:lnTo>
                    <a:pt x="808" y="498"/>
                  </a:lnTo>
                  <a:lnTo>
                    <a:pt x="810" y="500"/>
                  </a:lnTo>
                  <a:lnTo>
                    <a:pt x="810" y="502"/>
                  </a:lnTo>
                  <a:lnTo>
                    <a:pt x="808" y="504"/>
                  </a:lnTo>
                  <a:lnTo>
                    <a:pt x="804" y="506"/>
                  </a:lnTo>
                  <a:lnTo>
                    <a:pt x="806" y="510"/>
                  </a:lnTo>
                  <a:lnTo>
                    <a:pt x="806" y="512"/>
                  </a:lnTo>
                  <a:lnTo>
                    <a:pt x="806" y="514"/>
                  </a:lnTo>
                  <a:lnTo>
                    <a:pt x="810" y="516"/>
                  </a:lnTo>
                  <a:lnTo>
                    <a:pt x="812" y="516"/>
                  </a:lnTo>
                  <a:lnTo>
                    <a:pt x="814" y="517"/>
                  </a:lnTo>
                  <a:lnTo>
                    <a:pt x="816" y="517"/>
                  </a:lnTo>
                  <a:lnTo>
                    <a:pt x="818" y="517"/>
                  </a:lnTo>
                  <a:lnTo>
                    <a:pt x="820" y="517"/>
                  </a:lnTo>
                  <a:lnTo>
                    <a:pt x="822" y="517"/>
                  </a:lnTo>
                  <a:lnTo>
                    <a:pt x="823" y="517"/>
                  </a:lnTo>
                  <a:lnTo>
                    <a:pt x="825" y="517"/>
                  </a:lnTo>
                  <a:lnTo>
                    <a:pt x="827" y="517"/>
                  </a:lnTo>
                  <a:lnTo>
                    <a:pt x="829" y="519"/>
                  </a:lnTo>
                  <a:lnTo>
                    <a:pt x="831" y="519"/>
                  </a:lnTo>
                  <a:lnTo>
                    <a:pt x="833" y="519"/>
                  </a:lnTo>
                  <a:lnTo>
                    <a:pt x="835" y="521"/>
                  </a:lnTo>
                  <a:lnTo>
                    <a:pt x="837" y="521"/>
                  </a:lnTo>
                  <a:lnTo>
                    <a:pt x="843" y="519"/>
                  </a:lnTo>
                  <a:lnTo>
                    <a:pt x="845" y="517"/>
                  </a:lnTo>
                  <a:lnTo>
                    <a:pt x="847" y="516"/>
                  </a:lnTo>
                  <a:lnTo>
                    <a:pt x="849" y="516"/>
                  </a:lnTo>
                  <a:lnTo>
                    <a:pt x="853" y="516"/>
                  </a:lnTo>
                  <a:lnTo>
                    <a:pt x="854" y="516"/>
                  </a:lnTo>
                  <a:lnTo>
                    <a:pt x="856" y="514"/>
                  </a:lnTo>
                  <a:lnTo>
                    <a:pt x="854" y="512"/>
                  </a:lnTo>
                  <a:lnTo>
                    <a:pt x="856" y="512"/>
                  </a:lnTo>
                  <a:lnTo>
                    <a:pt x="858" y="510"/>
                  </a:lnTo>
                  <a:lnTo>
                    <a:pt x="862" y="510"/>
                  </a:lnTo>
                  <a:lnTo>
                    <a:pt x="864" y="510"/>
                  </a:lnTo>
                  <a:lnTo>
                    <a:pt x="866" y="510"/>
                  </a:lnTo>
                  <a:lnTo>
                    <a:pt x="866" y="512"/>
                  </a:lnTo>
                  <a:lnTo>
                    <a:pt x="868" y="512"/>
                  </a:lnTo>
                  <a:lnTo>
                    <a:pt x="870" y="512"/>
                  </a:lnTo>
                  <a:lnTo>
                    <a:pt x="872" y="510"/>
                  </a:lnTo>
                  <a:lnTo>
                    <a:pt x="872" y="508"/>
                  </a:lnTo>
                  <a:lnTo>
                    <a:pt x="874" y="506"/>
                  </a:lnTo>
                  <a:lnTo>
                    <a:pt x="876" y="506"/>
                  </a:lnTo>
                  <a:lnTo>
                    <a:pt x="878" y="508"/>
                  </a:lnTo>
                  <a:lnTo>
                    <a:pt x="882" y="510"/>
                  </a:lnTo>
                  <a:lnTo>
                    <a:pt x="884" y="512"/>
                  </a:lnTo>
                  <a:lnTo>
                    <a:pt x="885" y="510"/>
                  </a:lnTo>
                  <a:lnTo>
                    <a:pt x="889" y="508"/>
                  </a:lnTo>
                  <a:lnTo>
                    <a:pt x="889" y="510"/>
                  </a:lnTo>
                  <a:lnTo>
                    <a:pt x="891" y="510"/>
                  </a:lnTo>
                  <a:lnTo>
                    <a:pt x="891" y="512"/>
                  </a:lnTo>
                  <a:lnTo>
                    <a:pt x="893" y="512"/>
                  </a:lnTo>
                  <a:lnTo>
                    <a:pt x="893" y="514"/>
                  </a:lnTo>
                  <a:lnTo>
                    <a:pt x="893" y="516"/>
                  </a:lnTo>
                  <a:lnTo>
                    <a:pt x="895" y="516"/>
                  </a:lnTo>
                  <a:lnTo>
                    <a:pt x="897" y="516"/>
                  </a:lnTo>
                  <a:lnTo>
                    <a:pt x="897" y="519"/>
                  </a:lnTo>
                  <a:lnTo>
                    <a:pt x="895" y="521"/>
                  </a:lnTo>
                  <a:lnTo>
                    <a:pt x="895" y="523"/>
                  </a:lnTo>
                  <a:lnTo>
                    <a:pt x="893" y="527"/>
                  </a:lnTo>
                  <a:lnTo>
                    <a:pt x="893" y="529"/>
                  </a:lnTo>
                  <a:lnTo>
                    <a:pt x="895" y="529"/>
                  </a:lnTo>
                  <a:lnTo>
                    <a:pt x="897" y="529"/>
                  </a:lnTo>
                  <a:lnTo>
                    <a:pt x="897" y="531"/>
                  </a:lnTo>
                  <a:lnTo>
                    <a:pt x="897" y="533"/>
                  </a:lnTo>
                  <a:lnTo>
                    <a:pt x="899" y="533"/>
                  </a:lnTo>
                  <a:lnTo>
                    <a:pt x="899" y="535"/>
                  </a:lnTo>
                  <a:lnTo>
                    <a:pt x="901" y="535"/>
                  </a:lnTo>
                  <a:lnTo>
                    <a:pt x="903" y="537"/>
                  </a:lnTo>
                  <a:lnTo>
                    <a:pt x="909" y="537"/>
                  </a:lnTo>
                  <a:lnTo>
                    <a:pt x="911" y="537"/>
                  </a:lnTo>
                  <a:lnTo>
                    <a:pt x="913" y="535"/>
                  </a:lnTo>
                  <a:lnTo>
                    <a:pt x="913" y="533"/>
                  </a:lnTo>
                  <a:lnTo>
                    <a:pt x="915" y="533"/>
                  </a:lnTo>
                  <a:lnTo>
                    <a:pt x="916" y="533"/>
                  </a:lnTo>
                  <a:lnTo>
                    <a:pt x="918" y="533"/>
                  </a:lnTo>
                  <a:lnTo>
                    <a:pt x="920" y="533"/>
                  </a:lnTo>
                  <a:lnTo>
                    <a:pt x="922" y="531"/>
                  </a:lnTo>
                  <a:lnTo>
                    <a:pt x="924" y="533"/>
                  </a:lnTo>
                  <a:lnTo>
                    <a:pt x="926" y="533"/>
                  </a:lnTo>
                  <a:lnTo>
                    <a:pt x="928" y="537"/>
                  </a:lnTo>
                  <a:lnTo>
                    <a:pt x="932" y="535"/>
                  </a:lnTo>
                  <a:lnTo>
                    <a:pt x="934" y="535"/>
                  </a:lnTo>
                  <a:lnTo>
                    <a:pt x="936" y="533"/>
                  </a:lnTo>
                  <a:lnTo>
                    <a:pt x="938" y="533"/>
                  </a:lnTo>
                  <a:lnTo>
                    <a:pt x="940" y="529"/>
                  </a:lnTo>
                  <a:lnTo>
                    <a:pt x="940" y="531"/>
                  </a:lnTo>
                  <a:lnTo>
                    <a:pt x="942" y="533"/>
                  </a:lnTo>
                  <a:lnTo>
                    <a:pt x="942" y="535"/>
                  </a:lnTo>
                  <a:lnTo>
                    <a:pt x="944" y="535"/>
                  </a:lnTo>
                  <a:lnTo>
                    <a:pt x="944" y="537"/>
                  </a:lnTo>
                  <a:lnTo>
                    <a:pt x="944" y="539"/>
                  </a:lnTo>
                  <a:lnTo>
                    <a:pt x="946" y="539"/>
                  </a:lnTo>
                  <a:lnTo>
                    <a:pt x="947" y="541"/>
                  </a:lnTo>
                  <a:lnTo>
                    <a:pt x="947" y="543"/>
                  </a:lnTo>
                  <a:lnTo>
                    <a:pt x="947" y="545"/>
                  </a:lnTo>
                  <a:lnTo>
                    <a:pt x="949" y="545"/>
                  </a:lnTo>
                  <a:lnTo>
                    <a:pt x="951" y="545"/>
                  </a:lnTo>
                  <a:lnTo>
                    <a:pt x="955" y="545"/>
                  </a:lnTo>
                  <a:lnTo>
                    <a:pt x="957" y="543"/>
                  </a:lnTo>
                  <a:lnTo>
                    <a:pt x="959" y="545"/>
                  </a:lnTo>
                  <a:lnTo>
                    <a:pt x="961" y="547"/>
                  </a:lnTo>
                  <a:lnTo>
                    <a:pt x="961" y="549"/>
                  </a:lnTo>
                  <a:lnTo>
                    <a:pt x="961" y="550"/>
                  </a:lnTo>
                  <a:lnTo>
                    <a:pt x="961" y="554"/>
                  </a:lnTo>
                  <a:lnTo>
                    <a:pt x="963" y="556"/>
                  </a:lnTo>
                  <a:lnTo>
                    <a:pt x="963" y="558"/>
                  </a:lnTo>
                  <a:lnTo>
                    <a:pt x="967" y="560"/>
                  </a:lnTo>
                  <a:lnTo>
                    <a:pt x="969" y="560"/>
                  </a:lnTo>
                  <a:lnTo>
                    <a:pt x="971" y="560"/>
                  </a:lnTo>
                  <a:lnTo>
                    <a:pt x="971" y="562"/>
                  </a:lnTo>
                  <a:lnTo>
                    <a:pt x="973" y="562"/>
                  </a:lnTo>
                  <a:lnTo>
                    <a:pt x="977" y="562"/>
                  </a:lnTo>
                  <a:lnTo>
                    <a:pt x="980" y="562"/>
                  </a:lnTo>
                  <a:lnTo>
                    <a:pt x="980" y="564"/>
                  </a:lnTo>
                  <a:lnTo>
                    <a:pt x="980" y="568"/>
                  </a:lnTo>
                  <a:lnTo>
                    <a:pt x="980" y="570"/>
                  </a:lnTo>
                  <a:lnTo>
                    <a:pt x="982" y="572"/>
                  </a:lnTo>
                  <a:lnTo>
                    <a:pt x="982" y="574"/>
                  </a:lnTo>
                  <a:lnTo>
                    <a:pt x="984" y="574"/>
                  </a:lnTo>
                  <a:lnTo>
                    <a:pt x="986" y="576"/>
                  </a:lnTo>
                  <a:lnTo>
                    <a:pt x="988" y="576"/>
                  </a:lnTo>
                  <a:lnTo>
                    <a:pt x="990" y="576"/>
                  </a:lnTo>
                  <a:lnTo>
                    <a:pt x="992" y="578"/>
                  </a:lnTo>
                  <a:lnTo>
                    <a:pt x="994" y="580"/>
                  </a:lnTo>
                  <a:lnTo>
                    <a:pt x="996" y="578"/>
                  </a:lnTo>
                  <a:lnTo>
                    <a:pt x="998" y="578"/>
                  </a:lnTo>
                  <a:lnTo>
                    <a:pt x="996" y="576"/>
                  </a:lnTo>
                  <a:lnTo>
                    <a:pt x="996" y="572"/>
                  </a:lnTo>
                  <a:lnTo>
                    <a:pt x="1000" y="572"/>
                  </a:lnTo>
                  <a:lnTo>
                    <a:pt x="1004" y="572"/>
                  </a:lnTo>
                  <a:lnTo>
                    <a:pt x="1006" y="570"/>
                  </a:lnTo>
                  <a:lnTo>
                    <a:pt x="1008" y="568"/>
                  </a:lnTo>
                  <a:lnTo>
                    <a:pt x="1009" y="568"/>
                  </a:lnTo>
                  <a:lnTo>
                    <a:pt x="1009" y="570"/>
                  </a:lnTo>
                  <a:lnTo>
                    <a:pt x="1011" y="570"/>
                  </a:lnTo>
                  <a:lnTo>
                    <a:pt x="1015" y="570"/>
                  </a:lnTo>
                  <a:lnTo>
                    <a:pt x="1015" y="562"/>
                  </a:lnTo>
                  <a:lnTo>
                    <a:pt x="1017" y="560"/>
                  </a:lnTo>
                  <a:lnTo>
                    <a:pt x="1019" y="560"/>
                  </a:lnTo>
                  <a:lnTo>
                    <a:pt x="1019" y="562"/>
                  </a:lnTo>
                  <a:lnTo>
                    <a:pt x="1021" y="564"/>
                  </a:lnTo>
                  <a:lnTo>
                    <a:pt x="1023" y="566"/>
                  </a:lnTo>
                  <a:lnTo>
                    <a:pt x="1025" y="566"/>
                  </a:lnTo>
                  <a:lnTo>
                    <a:pt x="1025" y="568"/>
                  </a:lnTo>
                  <a:lnTo>
                    <a:pt x="1029" y="564"/>
                  </a:lnTo>
                  <a:lnTo>
                    <a:pt x="1033" y="564"/>
                  </a:lnTo>
                  <a:lnTo>
                    <a:pt x="1035" y="564"/>
                  </a:lnTo>
                  <a:lnTo>
                    <a:pt x="1037" y="564"/>
                  </a:lnTo>
                  <a:lnTo>
                    <a:pt x="1039" y="564"/>
                  </a:lnTo>
                  <a:lnTo>
                    <a:pt x="1048" y="570"/>
                  </a:lnTo>
                  <a:lnTo>
                    <a:pt x="1048" y="572"/>
                  </a:lnTo>
                  <a:lnTo>
                    <a:pt x="1048" y="574"/>
                  </a:lnTo>
                  <a:lnTo>
                    <a:pt x="1046" y="576"/>
                  </a:lnTo>
                  <a:lnTo>
                    <a:pt x="1044" y="578"/>
                  </a:lnTo>
                  <a:lnTo>
                    <a:pt x="1044" y="580"/>
                  </a:lnTo>
                  <a:lnTo>
                    <a:pt x="1044" y="583"/>
                  </a:lnTo>
                  <a:lnTo>
                    <a:pt x="1046" y="583"/>
                  </a:lnTo>
                  <a:lnTo>
                    <a:pt x="1048" y="585"/>
                  </a:lnTo>
                  <a:lnTo>
                    <a:pt x="1050" y="583"/>
                  </a:lnTo>
                  <a:lnTo>
                    <a:pt x="1052" y="583"/>
                  </a:lnTo>
                  <a:lnTo>
                    <a:pt x="1054" y="585"/>
                  </a:lnTo>
                  <a:lnTo>
                    <a:pt x="1056" y="585"/>
                  </a:lnTo>
                  <a:lnTo>
                    <a:pt x="1058" y="585"/>
                  </a:lnTo>
                  <a:lnTo>
                    <a:pt x="1060" y="585"/>
                  </a:lnTo>
                  <a:lnTo>
                    <a:pt x="1062" y="585"/>
                  </a:lnTo>
                  <a:lnTo>
                    <a:pt x="1066" y="583"/>
                  </a:lnTo>
                  <a:lnTo>
                    <a:pt x="1066" y="581"/>
                  </a:lnTo>
                  <a:lnTo>
                    <a:pt x="1066" y="580"/>
                  </a:lnTo>
                  <a:lnTo>
                    <a:pt x="1064" y="578"/>
                  </a:lnTo>
                  <a:lnTo>
                    <a:pt x="1064" y="576"/>
                  </a:lnTo>
                  <a:lnTo>
                    <a:pt x="1066" y="576"/>
                  </a:lnTo>
                  <a:lnTo>
                    <a:pt x="1068" y="576"/>
                  </a:lnTo>
                  <a:lnTo>
                    <a:pt x="1070" y="574"/>
                  </a:lnTo>
                  <a:lnTo>
                    <a:pt x="1071" y="572"/>
                  </a:lnTo>
                  <a:lnTo>
                    <a:pt x="1073" y="578"/>
                  </a:lnTo>
                  <a:lnTo>
                    <a:pt x="1075" y="578"/>
                  </a:lnTo>
                  <a:lnTo>
                    <a:pt x="1077" y="576"/>
                  </a:lnTo>
                  <a:lnTo>
                    <a:pt x="1077" y="578"/>
                  </a:lnTo>
                  <a:lnTo>
                    <a:pt x="1081" y="578"/>
                  </a:lnTo>
                  <a:lnTo>
                    <a:pt x="1085" y="578"/>
                  </a:lnTo>
                  <a:lnTo>
                    <a:pt x="1085" y="580"/>
                  </a:lnTo>
                  <a:lnTo>
                    <a:pt x="1085" y="581"/>
                  </a:lnTo>
                  <a:lnTo>
                    <a:pt x="1085" y="583"/>
                  </a:lnTo>
                  <a:lnTo>
                    <a:pt x="1085" y="585"/>
                  </a:lnTo>
                  <a:lnTo>
                    <a:pt x="1083" y="587"/>
                  </a:lnTo>
                  <a:lnTo>
                    <a:pt x="1083" y="589"/>
                  </a:lnTo>
                  <a:lnTo>
                    <a:pt x="1085" y="589"/>
                  </a:lnTo>
                  <a:lnTo>
                    <a:pt x="1087" y="589"/>
                  </a:lnTo>
                  <a:lnTo>
                    <a:pt x="1091" y="591"/>
                  </a:lnTo>
                  <a:lnTo>
                    <a:pt x="1093" y="593"/>
                  </a:lnTo>
                  <a:lnTo>
                    <a:pt x="1095" y="595"/>
                  </a:lnTo>
                  <a:lnTo>
                    <a:pt x="1095" y="597"/>
                  </a:lnTo>
                  <a:lnTo>
                    <a:pt x="1101" y="597"/>
                  </a:lnTo>
                  <a:lnTo>
                    <a:pt x="1102" y="597"/>
                  </a:lnTo>
                  <a:lnTo>
                    <a:pt x="1106" y="597"/>
                  </a:lnTo>
                  <a:lnTo>
                    <a:pt x="1108" y="597"/>
                  </a:lnTo>
                  <a:lnTo>
                    <a:pt x="1110" y="597"/>
                  </a:lnTo>
                  <a:lnTo>
                    <a:pt x="1114" y="597"/>
                  </a:lnTo>
                  <a:lnTo>
                    <a:pt x="1116" y="597"/>
                  </a:lnTo>
                  <a:lnTo>
                    <a:pt x="1116" y="599"/>
                  </a:lnTo>
                  <a:lnTo>
                    <a:pt x="1120" y="601"/>
                  </a:lnTo>
                  <a:lnTo>
                    <a:pt x="1122" y="601"/>
                  </a:lnTo>
                  <a:lnTo>
                    <a:pt x="1122" y="603"/>
                  </a:lnTo>
                  <a:lnTo>
                    <a:pt x="1126" y="603"/>
                  </a:lnTo>
                  <a:lnTo>
                    <a:pt x="1128" y="601"/>
                  </a:lnTo>
                  <a:lnTo>
                    <a:pt x="1128" y="603"/>
                  </a:lnTo>
                  <a:lnTo>
                    <a:pt x="1130" y="605"/>
                  </a:lnTo>
                  <a:lnTo>
                    <a:pt x="1132" y="607"/>
                  </a:lnTo>
                  <a:lnTo>
                    <a:pt x="1132" y="611"/>
                  </a:lnTo>
                  <a:lnTo>
                    <a:pt x="1130" y="611"/>
                  </a:lnTo>
                  <a:lnTo>
                    <a:pt x="1128" y="611"/>
                  </a:lnTo>
                  <a:lnTo>
                    <a:pt x="1124" y="612"/>
                  </a:lnTo>
                  <a:lnTo>
                    <a:pt x="1120" y="611"/>
                  </a:lnTo>
                  <a:lnTo>
                    <a:pt x="1120" y="612"/>
                  </a:lnTo>
                  <a:lnTo>
                    <a:pt x="1118" y="612"/>
                  </a:lnTo>
                  <a:lnTo>
                    <a:pt x="1114" y="611"/>
                  </a:lnTo>
                  <a:lnTo>
                    <a:pt x="1112" y="611"/>
                  </a:lnTo>
                  <a:lnTo>
                    <a:pt x="1112" y="612"/>
                  </a:lnTo>
                  <a:lnTo>
                    <a:pt x="1114" y="614"/>
                  </a:lnTo>
                  <a:lnTo>
                    <a:pt x="1112" y="620"/>
                  </a:lnTo>
                  <a:lnTo>
                    <a:pt x="1112" y="622"/>
                  </a:lnTo>
                  <a:lnTo>
                    <a:pt x="1112" y="624"/>
                  </a:lnTo>
                  <a:lnTo>
                    <a:pt x="1114" y="624"/>
                  </a:lnTo>
                  <a:lnTo>
                    <a:pt x="1116" y="626"/>
                  </a:lnTo>
                  <a:lnTo>
                    <a:pt x="1118" y="628"/>
                  </a:lnTo>
                  <a:lnTo>
                    <a:pt x="1118" y="630"/>
                  </a:lnTo>
                  <a:lnTo>
                    <a:pt x="1118" y="632"/>
                  </a:lnTo>
                  <a:lnTo>
                    <a:pt x="1122" y="634"/>
                  </a:lnTo>
                  <a:lnTo>
                    <a:pt x="1122" y="636"/>
                  </a:lnTo>
                  <a:lnTo>
                    <a:pt x="1120" y="638"/>
                  </a:lnTo>
                  <a:lnTo>
                    <a:pt x="1122" y="638"/>
                  </a:lnTo>
                  <a:lnTo>
                    <a:pt x="1120" y="640"/>
                  </a:lnTo>
                  <a:lnTo>
                    <a:pt x="1120" y="642"/>
                  </a:lnTo>
                  <a:lnTo>
                    <a:pt x="1120" y="643"/>
                  </a:lnTo>
                  <a:lnTo>
                    <a:pt x="1122" y="643"/>
                  </a:lnTo>
                  <a:lnTo>
                    <a:pt x="1122" y="645"/>
                  </a:lnTo>
                  <a:lnTo>
                    <a:pt x="1124" y="645"/>
                  </a:lnTo>
                  <a:lnTo>
                    <a:pt x="1124" y="647"/>
                  </a:lnTo>
                  <a:lnTo>
                    <a:pt x="1126" y="649"/>
                  </a:lnTo>
                  <a:lnTo>
                    <a:pt x="1128" y="649"/>
                  </a:lnTo>
                  <a:lnTo>
                    <a:pt x="1130" y="651"/>
                  </a:lnTo>
                  <a:lnTo>
                    <a:pt x="1132" y="651"/>
                  </a:lnTo>
                  <a:lnTo>
                    <a:pt x="1134" y="651"/>
                  </a:lnTo>
                  <a:lnTo>
                    <a:pt x="1134" y="649"/>
                  </a:lnTo>
                  <a:lnTo>
                    <a:pt x="1135" y="649"/>
                  </a:lnTo>
                  <a:lnTo>
                    <a:pt x="1137" y="649"/>
                  </a:lnTo>
                  <a:lnTo>
                    <a:pt x="1137" y="647"/>
                  </a:lnTo>
                  <a:lnTo>
                    <a:pt x="1139" y="647"/>
                  </a:lnTo>
                  <a:lnTo>
                    <a:pt x="1141" y="649"/>
                  </a:lnTo>
                  <a:lnTo>
                    <a:pt x="1143" y="649"/>
                  </a:lnTo>
                  <a:lnTo>
                    <a:pt x="1145" y="651"/>
                  </a:lnTo>
                  <a:lnTo>
                    <a:pt x="1147" y="649"/>
                  </a:lnTo>
                  <a:lnTo>
                    <a:pt x="1149" y="649"/>
                  </a:lnTo>
                  <a:lnTo>
                    <a:pt x="1151" y="647"/>
                  </a:lnTo>
                  <a:lnTo>
                    <a:pt x="1155" y="645"/>
                  </a:lnTo>
                  <a:lnTo>
                    <a:pt x="1157" y="645"/>
                  </a:lnTo>
                  <a:lnTo>
                    <a:pt x="1159" y="647"/>
                  </a:lnTo>
                  <a:lnTo>
                    <a:pt x="1161" y="647"/>
                  </a:lnTo>
                  <a:lnTo>
                    <a:pt x="1163" y="647"/>
                  </a:lnTo>
                  <a:lnTo>
                    <a:pt x="1166" y="651"/>
                  </a:lnTo>
                  <a:lnTo>
                    <a:pt x="1170" y="653"/>
                  </a:lnTo>
                  <a:lnTo>
                    <a:pt x="1172" y="653"/>
                  </a:lnTo>
                  <a:lnTo>
                    <a:pt x="1174" y="653"/>
                  </a:lnTo>
                  <a:lnTo>
                    <a:pt x="1176" y="655"/>
                  </a:lnTo>
                  <a:lnTo>
                    <a:pt x="1176" y="657"/>
                  </a:lnTo>
                  <a:lnTo>
                    <a:pt x="1176" y="659"/>
                  </a:lnTo>
                  <a:lnTo>
                    <a:pt x="1176" y="661"/>
                  </a:lnTo>
                  <a:lnTo>
                    <a:pt x="1176" y="663"/>
                  </a:lnTo>
                  <a:lnTo>
                    <a:pt x="1176" y="667"/>
                  </a:lnTo>
                  <a:lnTo>
                    <a:pt x="1174" y="669"/>
                  </a:lnTo>
                  <a:lnTo>
                    <a:pt x="1174" y="671"/>
                  </a:lnTo>
                  <a:lnTo>
                    <a:pt x="1174" y="673"/>
                  </a:lnTo>
                  <a:lnTo>
                    <a:pt x="1174" y="674"/>
                  </a:lnTo>
                  <a:lnTo>
                    <a:pt x="1174" y="676"/>
                  </a:lnTo>
                  <a:lnTo>
                    <a:pt x="1176" y="676"/>
                  </a:lnTo>
                  <a:lnTo>
                    <a:pt x="1176" y="678"/>
                  </a:lnTo>
                  <a:lnTo>
                    <a:pt x="1178" y="678"/>
                  </a:lnTo>
                  <a:lnTo>
                    <a:pt x="1180" y="678"/>
                  </a:lnTo>
                  <a:lnTo>
                    <a:pt x="1180" y="684"/>
                  </a:lnTo>
                  <a:lnTo>
                    <a:pt x="1182" y="684"/>
                  </a:lnTo>
                  <a:lnTo>
                    <a:pt x="1184" y="684"/>
                  </a:lnTo>
                  <a:lnTo>
                    <a:pt x="1186" y="684"/>
                  </a:lnTo>
                  <a:lnTo>
                    <a:pt x="1188" y="684"/>
                  </a:lnTo>
                  <a:lnTo>
                    <a:pt x="1190" y="686"/>
                  </a:lnTo>
                  <a:lnTo>
                    <a:pt x="1188" y="688"/>
                  </a:lnTo>
                  <a:lnTo>
                    <a:pt x="1188" y="692"/>
                  </a:lnTo>
                  <a:lnTo>
                    <a:pt x="1192" y="696"/>
                  </a:lnTo>
                  <a:lnTo>
                    <a:pt x="1194" y="696"/>
                  </a:lnTo>
                  <a:lnTo>
                    <a:pt x="1194" y="698"/>
                  </a:lnTo>
                  <a:lnTo>
                    <a:pt x="1194" y="702"/>
                  </a:lnTo>
                  <a:lnTo>
                    <a:pt x="1196" y="702"/>
                  </a:lnTo>
                  <a:lnTo>
                    <a:pt x="1197" y="702"/>
                  </a:lnTo>
                  <a:lnTo>
                    <a:pt x="1199" y="704"/>
                  </a:lnTo>
                  <a:lnTo>
                    <a:pt x="1201" y="704"/>
                  </a:lnTo>
                  <a:lnTo>
                    <a:pt x="1203" y="704"/>
                  </a:lnTo>
                  <a:lnTo>
                    <a:pt x="1203" y="705"/>
                  </a:lnTo>
                  <a:lnTo>
                    <a:pt x="1207" y="704"/>
                  </a:lnTo>
                  <a:lnTo>
                    <a:pt x="1209" y="705"/>
                  </a:lnTo>
                  <a:lnTo>
                    <a:pt x="1211" y="705"/>
                  </a:lnTo>
                  <a:lnTo>
                    <a:pt x="1213" y="705"/>
                  </a:lnTo>
                  <a:lnTo>
                    <a:pt x="1215" y="705"/>
                  </a:lnTo>
                  <a:lnTo>
                    <a:pt x="1217" y="705"/>
                  </a:lnTo>
                  <a:lnTo>
                    <a:pt x="1223" y="705"/>
                  </a:lnTo>
                  <a:lnTo>
                    <a:pt x="1223" y="709"/>
                  </a:lnTo>
                  <a:lnTo>
                    <a:pt x="1225" y="713"/>
                  </a:lnTo>
                  <a:lnTo>
                    <a:pt x="1227" y="715"/>
                  </a:lnTo>
                  <a:lnTo>
                    <a:pt x="1228" y="717"/>
                  </a:lnTo>
                  <a:lnTo>
                    <a:pt x="1230" y="717"/>
                  </a:lnTo>
                  <a:lnTo>
                    <a:pt x="1230" y="719"/>
                  </a:lnTo>
                  <a:lnTo>
                    <a:pt x="1228" y="721"/>
                  </a:lnTo>
                  <a:lnTo>
                    <a:pt x="1227" y="723"/>
                  </a:lnTo>
                  <a:lnTo>
                    <a:pt x="1228" y="727"/>
                  </a:lnTo>
                  <a:lnTo>
                    <a:pt x="1228" y="729"/>
                  </a:lnTo>
                  <a:lnTo>
                    <a:pt x="1228" y="731"/>
                  </a:lnTo>
                  <a:lnTo>
                    <a:pt x="1228" y="733"/>
                  </a:lnTo>
                  <a:lnTo>
                    <a:pt x="1227" y="733"/>
                  </a:lnTo>
                  <a:lnTo>
                    <a:pt x="1223" y="735"/>
                  </a:lnTo>
                  <a:lnTo>
                    <a:pt x="1223" y="737"/>
                  </a:lnTo>
                  <a:lnTo>
                    <a:pt x="1225" y="738"/>
                  </a:lnTo>
                  <a:lnTo>
                    <a:pt x="1223" y="740"/>
                  </a:lnTo>
                  <a:lnTo>
                    <a:pt x="1223" y="742"/>
                  </a:lnTo>
                  <a:lnTo>
                    <a:pt x="1223" y="744"/>
                  </a:lnTo>
                  <a:lnTo>
                    <a:pt x="1225" y="746"/>
                  </a:lnTo>
                  <a:lnTo>
                    <a:pt x="1225" y="748"/>
                  </a:lnTo>
                  <a:lnTo>
                    <a:pt x="1223" y="748"/>
                  </a:lnTo>
                  <a:lnTo>
                    <a:pt x="1225" y="750"/>
                  </a:lnTo>
                  <a:lnTo>
                    <a:pt x="1227" y="750"/>
                  </a:lnTo>
                  <a:lnTo>
                    <a:pt x="1228" y="750"/>
                  </a:lnTo>
                  <a:lnTo>
                    <a:pt x="1232" y="754"/>
                  </a:lnTo>
                  <a:lnTo>
                    <a:pt x="1232" y="756"/>
                  </a:lnTo>
                  <a:lnTo>
                    <a:pt x="1234" y="756"/>
                  </a:lnTo>
                  <a:lnTo>
                    <a:pt x="1238" y="756"/>
                  </a:lnTo>
                  <a:lnTo>
                    <a:pt x="1238" y="754"/>
                  </a:lnTo>
                  <a:lnTo>
                    <a:pt x="1240" y="756"/>
                  </a:lnTo>
                  <a:lnTo>
                    <a:pt x="1244" y="760"/>
                  </a:lnTo>
                  <a:lnTo>
                    <a:pt x="1244" y="762"/>
                  </a:lnTo>
                  <a:lnTo>
                    <a:pt x="1244" y="764"/>
                  </a:lnTo>
                  <a:lnTo>
                    <a:pt x="1242" y="766"/>
                  </a:lnTo>
                  <a:lnTo>
                    <a:pt x="1244" y="768"/>
                  </a:lnTo>
                  <a:lnTo>
                    <a:pt x="1244" y="769"/>
                  </a:lnTo>
                  <a:lnTo>
                    <a:pt x="1246" y="769"/>
                  </a:lnTo>
                  <a:lnTo>
                    <a:pt x="1244" y="771"/>
                  </a:lnTo>
                  <a:lnTo>
                    <a:pt x="1244" y="773"/>
                  </a:lnTo>
                  <a:lnTo>
                    <a:pt x="1242" y="777"/>
                  </a:lnTo>
                  <a:lnTo>
                    <a:pt x="1240" y="777"/>
                  </a:lnTo>
                  <a:lnTo>
                    <a:pt x="1240" y="779"/>
                  </a:lnTo>
                  <a:lnTo>
                    <a:pt x="1240" y="781"/>
                  </a:lnTo>
                  <a:lnTo>
                    <a:pt x="1240" y="783"/>
                  </a:lnTo>
                  <a:lnTo>
                    <a:pt x="1240" y="785"/>
                  </a:lnTo>
                  <a:lnTo>
                    <a:pt x="1242" y="785"/>
                  </a:lnTo>
                  <a:lnTo>
                    <a:pt x="1244" y="785"/>
                  </a:lnTo>
                  <a:lnTo>
                    <a:pt x="1244" y="787"/>
                  </a:lnTo>
                  <a:lnTo>
                    <a:pt x="1244" y="789"/>
                  </a:lnTo>
                  <a:lnTo>
                    <a:pt x="1242" y="789"/>
                  </a:lnTo>
                  <a:lnTo>
                    <a:pt x="1242" y="791"/>
                  </a:lnTo>
                  <a:lnTo>
                    <a:pt x="1244" y="791"/>
                  </a:lnTo>
                  <a:lnTo>
                    <a:pt x="1246" y="791"/>
                  </a:lnTo>
                  <a:lnTo>
                    <a:pt x="1248" y="791"/>
                  </a:lnTo>
                  <a:lnTo>
                    <a:pt x="1250" y="793"/>
                  </a:lnTo>
                  <a:lnTo>
                    <a:pt x="1248" y="793"/>
                  </a:lnTo>
                  <a:lnTo>
                    <a:pt x="1248" y="795"/>
                  </a:lnTo>
                  <a:lnTo>
                    <a:pt x="1250" y="795"/>
                  </a:lnTo>
                  <a:lnTo>
                    <a:pt x="1252" y="797"/>
                  </a:lnTo>
                  <a:lnTo>
                    <a:pt x="1252" y="799"/>
                  </a:lnTo>
                  <a:lnTo>
                    <a:pt x="1252" y="800"/>
                  </a:lnTo>
                  <a:lnTo>
                    <a:pt x="1254" y="800"/>
                  </a:lnTo>
                  <a:lnTo>
                    <a:pt x="1256" y="800"/>
                  </a:lnTo>
                  <a:lnTo>
                    <a:pt x="1256" y="802"/>
                  </a:lnTo>
                  <a:lnTo>
                    <a:pt x="1256" y="804"/>
                  </a:lnTo>
                  <a:lnTo>
                    <a:pt x="1256" y="806"/>
                  </a:lnTo>
                  <a:lnTo>
                    <a:pt x="1258" y="806"/>
                  </a:lnTo>
                  <a:lnTo>
                    <a:pt x="1258" y="808"/>
                  </a:lnTo>
                  <a:lnTo>
                    <a:pt x="1259" y="808"/>
                  </a:lnTo>
                  <a:lnTo>
                    <a:pt x="1261" y="808"/>
                  </a:lnTo>
                  <a:lnTo>
                    <a:pt x="1263" y="808"/>
                  </a:lnTo>
                  <a:lnTo>
                    <a:pt x="1265" y="806"/>
                  </a:lnTo>
                  <a:lnTo>
                    <a:pt x="1265" y="804"/>
                  </a:lnTo>
                  <a:lnTo>
                    <a:pt x="1267" y="802"/>
                  </a:lnTo>
                  <a:lnTo>
                    <a:pt x="1275" y="804"/>
                  </a:lnTo>
                  <a:lnTo>
                    <a:pt x="1273" y="806"/>
                  </a:lnTo>
                  <a:lnTo>
                    <a:pt x="1275" y="808"/>
                  </a:lnTo>
                  <a:lnTo>
                    <a:pt x="1277" y="808"/>
                  </a:lnTo>
                  <a:lnTo>
                    <a:pt x="1277" y="810"/>
                  </a:lnTo>
                  <a:lnTo>
                    <a:pt x="1277" y="812"/>
                  </a:lnTo>
                  <a:lnTo>
                    <a:pt x="1277" y="814"/>
                  </a:lnTo>
                  <a:lnTo>
                    <a:pt x="1279" y="816"/>
                  </a:lnTo>
                  <a:lnTo>
                    <a:pt x="1281" y="816"/>
                  </a:lnTo>
                  <a:lnTo>
                    <a:pt x="1283" y="816"/>
                  </a:lnTo>
                  <a:lnTo>
                    <a:pt x="1283" y="818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452" y="1839"/>
              <a:ext cx="750" cy="611"/>
            </a:xfrm>
            <a:custGeom>
              <a:avLst/>
              <a:gdLst>
                <a:gd name="T0" fmla="*/ 15 w 750"/>
                <a:gd name="T1" fmla="*/ 64 h 611"/>
                <a:gd name="T2" fmla="*/ 27 w 750"/>
                <a:gd name="T3" fmla="*/ 90 h 611"/>
                <a:gd name="T4" fmla="*/ 48 w 750"/>
                <a:gd name="T5" fmla="*/ 97 h 611"/>
                <a:gd name="T6" fmla="*/ 79 w 750"/>
                <a:gd name="T7" fmla="*/ 109 h 611"/>
                <a:gd name="T8" fmla="*/ 108 w 750"/>
                <a:gd name="T9" fmla="*/ 111 h 611"/>
                <a:gd name="T10" fmla="*/ 116 w 750"/>
                <a:gd name="T11" fmla="*/ 86 h 611"/>
                <a:gd name="T12" fmla="*/ 151 w 750"/>
                <a:gd name="T13" fmla="*/ 61 h 611"/>
                <a:gd name="T14" fmla="*/ 188 w 750"/>
                <a:gd name="T15" fmla="*/ 62 h 611"/>
                <a:gd name="T16" fmla="*/ 211 w 750"/>
                <a:gd name="T17" fmla="*/ 51 h 611"/>
                <a:gd name="T18" fmla="*/ 215 w 750"/>
                <a:gd name="T19" fmla="*/ 26 h 611"/>
                <a:gd name="T20" fmla="*/ 248 w 750"/>
                <a:gd name="T21" fmla="*/ 20 h 611"/>
                <a:gd name="T22" fmla="*/ 277 w 750"/>
                <a:gd name="T23" fmla="*/ 8 h 611"/>
                <a:gd name="T24" fmla="*/ 323 w 750"/>
                <a:gd name="T25" fmla="*/ 0 h 611"/>
                <a:gd name="T26" fmla="*/ 345 w 750"/>
                <a:gd name="T27" fmla="*/ 22 h 611"/>
                <a:gd name="T28" fmla="*/ 376 w 750"/>
                <a:gd name="T29" fmla="*/ 22 h 611"/>
                <a:gd name="T30" fmla="*/ 407 w 750"/>
                <a:gd name="T31" fmla="*/ 26 h 611"/>
                <a:gd name="T32" fmla="*/ 432 w 750"/>
                <a:gd name="T33" fmla="*/ 43 h 611"/>
                <a:gd name="T34" fmla="*/ 451 w 750"/>
                <a:gd name="T35" fmla="*/ 64 h 611"/>
                <a:gd name="T36" fmla="*/ 490 w 750"/>
                <a:gd name="T37" fmla="*/ 66 h 611"/>
                <a:gd name="T38" fmla="*/ 469 w 750"/>
                <a:gd name="T39" fmla="*/ 92 h 611"/>
                <a:gd name="T40" fmla="*/ 469 w 750"/>
                <a:gd name="T41" fmla="*/ 132 h 611"/>
                <a:gd name="T42" fmla="*/ 486 w 750"/>
                <a:gd name="T43" fmla="*/ 163 h 611"/>
                <a:gd name="T44" fmla="*/ 492 w 750"/>
                <a:gd name="T45" fmla="*/ 194 h 611"/>
                <a:gd name="T46" fmla="*/ 521 w 750"/>
                <a:gd name="T47" fmla="*/ 210 h 611"/>
                <a:gd name="T48" fmla="*/ 515 w 750"/>
                <a:gd name="T49" fmla="*/ 243 h 611"/>
                <a:gd name="T50" fmla="*/ 506 w 750"/>
                <a:gd name="T51" fmla="*/ 276 h 611"/>
                <a:gd name="T52" fmla="*/ 515 w 750"/>
                <a:gd name="T53" fmla="*/ 307 h 611"/>
                <a:gd name="T54" fmla="*/ 550 w 750"/>
                <a:gd name="T55" fmla="*/ 314 h 611"/>
                <a:gd name="T56" fmla="*/ 583 w 750"/>
                <a:gd name="T57" fmla="*/ 324 h 611"/>
                <a:gd name="T58" fmla="*/ 620 w 750"/>
                <a:gd name="T59" fmla="*/ 328 h 611"/>
                <a:gd name="T60" fmla="*/ 631 w 750"/>
                <a:gd name="T61" fmla="*/ 351 h 611"/>
                <a:gd name="T62" fmla="*/ 649 w 750"/>
                <a:gd name="T63" fmla="*/ 367 h 611"/>
                <a:gd name="T64" fmla="*/ 664 w 750"/>
                <a:gd name="T65" fmla="*/ 394 h 611"/>
                <a:gd name="T66" fmla="*/ 693 w 750"/>
                <a:gd name="T67" fmla="*/ 433 h 611"/>
                <a:gd name="T68" fmla="*/ 713 w 750"/>
                <a:gd name="T69" fmla="*/ 462 h 611"/>
                <a:gd name="T70" fmla="*/ 728 w 750"/>
                <a:gd name="T71" fmla="*/ 497 h 611"/>
                <a:gd name="T72" fmla="*/ 736 w 750"/>
                <a:gd name="T73" fmla="*/ 537 h 611"/>
                <a:gd name="T74" fmla="*/ 748 w 750"/>
                <a:gd name="T75" fmla="*/ 574 h 611"/>
                <a:gd name="T76" fmla="*/ 715 w 750"/>
                <a:gd name="T77" fmla="*/ 601 h 611"/>
                <a:gd name="T78" fmla="*/ 676 w 750"/>
                <a:gd name="T79" fmla="*/ 584 h 611"/>
                <a:gd name="T80" fmla="*/ 643 w 750"/>
                <a:gd name="T81" fmla="*/ 592 h 611"/>
                <a:gd name="T82" fmla="*/ 604 w 750"/>
                <a:gd name="T83" fmla="*/ 605 h 611"/>
                <a:gd name="T84" fmla="*/ 562 w 750"/>
                <a:gd name="T85" fmla="*/ 590 h 611"/>
                <a:gd name="T86" fmla="*/ 519 w 750"/>
                <a:gd name="T87" fmla="*/ 594 h 611"/>
                <a:gd name="T88" fmla="*/ 482 w 750"/>
                <a:gd name="T89" fmla="*/ 578 h 611"/>
                <a:gd name="T90" fmla="*/ 445 w 750"/>
                <a:gd name="T91" fmla="*/ 553 h 611"/>
                <a:gd name="T92" fmla="*/ 401 w 750"/>
                <a:gd name="T93" fmla="*/ 545 h 611"/>
                <a:gd name="T94" fmla="*/ 362 w 750"/>
                <a:gd name="T95" fmla="*/ 522 h 611"/>
                <a:gd name="T96" fmla="*/ 312 w 750"/>
                <a:gd name="T97" fmla="*/ 510 h 611"/>
                <a:gd name="T98" fmla="*/ 265 w 750"/>
                <a:gd name="T99" fmla="*/ 501 h 611"/>
                <a:gd name="T100" fmla="*/ 242 w 750"/>
                <a:gd name="T101" fmla="*/ 469 h 611"/>
                <a:gd name="T102" fmla="*/ 203 w 750"/>
                <a:gd name="T103" fmla="*/ 446 h 611"/>
                <a:gd name="T104" fmla="*/ 168 w 750"/>
                <a:gd name="T105" fmla="*/ 458 h 611"/>
                <a:gd name="T106" fmla="*/ 151 w 750"/>
                <a:gd name="T107" fmla="*/ 481 h 611"/>
                <a:gd name="T108" fmla="*/ 131 w 750"/>
                <a:gd name="T109" fmla="*/ 506 h 611"/>
                <a:gd name="T110" fmla="*/ 104 w 750"/>
                <a:gd name="T111" fmla="*/ 526 h 611"/>
                <a:gd name="T112" fmla="*/ 66 w 750"/>
                <a:gd name="T113" fmla="*/ 520 h 611"/>
                <a:gd name="T114" fmla="*/ 48 w 750"/>
                <a:gd name="T115" fmla="*/ 495 h 611"/>
                <a:gd name="T116" fmla="*/ 29 w 750"/>
                <a:gd name="T117" fmla="*/ 460 h 611"/>
                <a:gd name="T118" fmla="*/ 33 w 750"/>
                <a:gd name="T119" fmla="*/ 425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0" h="611">
                  <a:moveTo>
                    <a:pt x="0" y="49"/>
                  </a:moveTo>
                  <a:lnTo>
                    <a:pt x="2" y="49"/>
                  </a:lnTo>
                  <a:lnTo>
                    <a:pt x="2" y="51"/>
                  </a:lnTo>
                  <a:lnTo>
                    <a:pt x="2" y="53"/>
                  </a:lnTo>
                  <a:lnTo>
                    <a:pt x="4" y="53"/>
                  </a:lnTo>
                  <a:lnTo>
                    <a:pt x="6" y="53"/>
                  </a:lnTo>
                  <a:lnTo>
                    <a:pt x="6" y="51"/>
                  </a:lnTo>
                  <a:lnTo>
                    <a:pt x="7" y="53"/>
                  </a:lnTo>
                  <a:lnTo>
                    <a:pt x="9" y="53"/>
                  </a:lnTo>
                  <a:lnTo>
                    <a:pt x="9" y="55"/>
                  </a:lnTo>
                  <a:lnTo>
                    <a:pt x="9" y="57"/>
                  </a:lnTo>
                  <a:lnTo>
                    <a:pt x="11" y="59"/>
                  </a:lnTo>
                  <a:lnTo>
                    <a:pt x="13" y="61"/>
                  </a:lnTo>
                  <a:lnTo>
                    <a:pt x="13" y="62"/>
                  </a:lnTo>
                  <a:lnTo>
                    <a:pt x="11" y="62"/>
                  </a:lnTo>
                  <a:lnTo>
                    <a:pt x="13" y="62"/>
                  </a:lnTo>
                  <a:lnTo>
                    <a:pt x="15" y="64"/>
                  </a:lnTo>
                  <a:lnTo>
                    <a:pt x="15" y="66"/>
                  </a:lnTo>
                  <a:lnTo>
                    <a:pt x="13" y="68"/>
                  </a:lnTo>
                  <a:lnTo>
                    <a:pt x="11" y="68"/>
                  </a:lnTo>
                  <a:lnTo>
                    <a:pt x="11" y="72"/>
                  </a:lnTo>
                  <a:lnTo>
                    <a:pt x="11" y="76"/>
                  </a:lnTo>
                  <a:lnTo>
                    <a:pt x="11" y="78"/>
                  </a:lnTo>
                  <a:lnTo>
                    <a:pt x="13" y="80"/>
                  </a:lnTo>
                  <a:lnTo>
                    <a:pt x="15" y="80"/>
                  </a:lnTo>
                  <a:lnTo>
                    <a:pt x="17" y="80"/>
                  </a:lnTo>
                  <a:lnTo>
                    <a:pt x="19" y="82"/>
                  </a:lnTo>
                  <a:lnTo>
                    <a:pt x="21" y="82"/>
                  </a:lnTo>
                  <a:lnTo>
                    <a:pt x="21" y="84"/>
                  </a:lnTo>
                  <a:lnTo>
                    <a:pt x="21" y="86"/>
                  </a:lnTo>
                  <a:lnTo>
                    <a:pt x="23" y="86"/>
                  </a:lnTo>
                  <a:lnTo>
                    <a:pt x="23" y="88"/>
                  </a:lnTo>
                  <a:lnTo>
                    <a:pt x="25" y="88"/>
                  </a:lnTo>
                  <a:lnTo>
                    <a:pt x="27" y="90"/>
                  </a:lnTo>
                  <a:lnTo>
                    <a:pt x="29" y="90"/>
                  </a:lnTo>
                  <a:lnTo>
                    <a:pt x="31" y="90"/>
                  </a:lnTo>
                  <a:lnTo>
                    <a:pt x="33" y="90"/>
                  </a:lnTo>
                  <a:lnTo>
                    <a:pt x="35" y="92"/>
                  </a:lnTo>
                  <a:lnTo>
                    <a:pt x="37" y="92"/>
                  </a:lnTo>
                  <a:lnTo>
                    <a:pt x="37" y="90"/>
                  </a:lnTo>
                  <a:lnTo>
                    <a:pt x="38" y="88"/>
                  </a:lnTo>
                  <a:lnTo>
                    <a:pt x="40" y="88"/>
                  </a:lnTo>
                  <a:lnTo>
                    <a:pt x="42" y="88"/>
                  </a:lnTo>
                  <a:lnTo>
                    <a:pt x="44" y="88"/>
                  </a:lnTo>
                  <a:lnTo>
                    <a:pt x="46" y="88"/>
                  </a:lnTo>
                  <a:lnTo>
                    <a:pt x="48" y="90"/>
                  </a:lnTo>
                  <a:lnTo>
                    <a:pt x="50" y="90"/>
                  </a:lnTo>
                  <a:lnTo>
                    <a:pt x="50" y="92"/>
                  </a:lnTo>
                  <a:lnTo>
                    <a:pt x="48" y="93"/>
                  </a:lnTo>
                  <a:lnTo>
                    <a:pt x="48" y="95"/>
                  </a:lnTo>
                  <a:lnTo>
                    <a:pt x="48" y="97"/>
                  </a:lnTo>
                  <a:lnTo>
                    <a:pt x="50" y="99"/>
                  </a:lnTo>
                  <a:lnTo>
                    <a:pt x="52" y="99"/>
                  </a:lnTo>
                  <a:lnTo>
                    <a:pt x="54" y="101"/>
                  </a:lnTo>
                  <a:lnTo>
                    <a:pt x="54" y="103"/>
                  </a:lnTo>
                  <a:lnTo>
                    <a:pt x="52" y="105"/>
                  </a:lnTo>
                  <a:lnTo>
                    <a:pt x="54" y="105"/>
                  </a:lnTo>
                  <a:lnTo>
                    <a:pt x="58" y="107"/>
                  </a:lnTo>
                  <a:lnTo>
                    <a:pt x="64" y="109"/>
                  </a:lnTo>
                  <a:lnTo>
                    <a:pt x="68" y="107"/>
                  </a:lnTo>
                  <a:lnTo>
                    <a:pt x="69" y="107"/>
                  </a:lnTo>
                  <a:lnTo>
                    <a:pt x="71" y="107"/>
                  </a:lnTo>
                  <a:lnTo>
                    <a:pt x="73" y="105"/>
                  </a:lnTo>
                  <a:lnTo>
                    <a:pt x="75" y="103"/>
                  </a:lnTo>
                  <a:lnTo>
                    <a:pt x="77" y="105"/>
                  </a:lnTo>
                  <a:lnTo>
                    <a:pt x="77" y="107"/>
                  </a:lnTo>
                  <a:lnTo>
                    <a:pt x="79" y="107"/>
                  </a:lnTo>
                  <a:lnTo>
                    <a:pt x="79" y="109"/>
                  </a:lnTo>
                  <a:lnTo>
                    <a:pt x="79" y="111"/>
                  </a:lnTo>
                  <a:lnTo>
                    <a:pt x="85" y="113"/>
                  </a:lnTo>
                  <a:lnTo>
                    <a:pt x="87" y="115"/>
                  </a:lnTo>
                  <a:lnTo>
                    <a:pt x="89" y="115"/>
                  </a:lnTo>
                  <a:lnTo>
                    <a:pt x="89" y="117"/>
                  </a:lnTo>
                  <a:lnTo>
                    <a:pt x="91" y="119"/>
                  </a:lnTo>
                  <a:lnTo>
                    <a:pt x="93" y="119"/>
                  </a:lnTo>
                  <a:lnTo>
                    <a:pt x="93" y="121"/>
                  </a:lnTo>
                  <a:lnTo>
                    <a:pt x="95" y="119"/>
                  </a:lnTo>
                  <a:lnTo>
                    <a:pt x="97" y="119"/>
                  </a:lnTo>
                  <a:lnTo>
                    <a:pt x="99" y="119"/>
                  </a:lnTo>
                  <a:lnTo>
                    <a:pt x="100" y="117"/>
                  </a:lnTo>
                  <a:lnTo>
                    <a:pt x="100" y="115"/>
                  </a:lnTo>
                  <a:lnTo>
                    <a:pt x="102" y="113"/>
                  </a:lnTo>
                  <a:lnTo>
                    <a:pt x="104" y="113"/>
                  </a:lnTo>
                  <a:lnTo>
                    <a:pt x="106" y="111"/>
                  </a:lnTo>
                  <a:lnTo>
                    <a:pt x="108" y="111"/>
                  </a:lnTo>
                  <a:lnTo>
                    <a:pt x="108" y="109"/>
                  </a:lnTo>
                  <a:lnTo>
                    <a:pt x="110" y="107"/>
                  </a:lnTo>
                  <a:lnTo>
                    <a:pt x="112" y="107"/>
                  </a:lnTo>
                  <a:lnTo>
                    <a:pt x="112" y="103"/>
                  </a:lnTo>
                  <a:lnTo>
                    <a:pt x="114" y="103"/>
                  </a:lnTo>
                  <a:lnTo>
                    <a:pt x="112" y="101"/>
                  </a:lnTo>
                  <a:lnTo>
                    <a:pt x="110" y="99"/>
                  </a:lnTo>
                  <a:lnTo>
                    <a:pt x="110" y="97"/>
                  </a:lnTo>
                  <a:lnTo>
                    <a:pt x="110" y="93"/>
                  </a:lnTo>
                  <a:lnTo>
                    <a:pt x="110" y="92"/>
                  </a:lnTo>
                  <a:lnTo>
                    <a:pt x="108" y="92"/>
                  </a:lnTo>
                  <a:lnTo>
                    <a:pt x="108" y="90"/>
                  </a:lnTo>
                  <a:lnTo>
                    <a:pt x="108" y="88"/>
                  </a:lnTo>
                  <a:lnTo>
                    <a:pt x="110" y="88"/>
                  </a:lnTo>
                  <a:lnTo>
                    <a:pt x="112" y="88"/>
                  </a:lnTo>
                  <a:lnTo>
                    <a:pt x="114" y="88"/>
                  </a:lnTo>
                  <a:lnTo>
                    <a:pt x="116" y="86"/>
                  </a:lnTo>
                  <a:lnTo>
                    <a:pt x="118" y="86"/>
                  </a:lnTo>
                  <a:lnTo>
                    <a:pt x="120" y="86"/>
                  </a:lnTo>
                  <a:lnTo>
                    <a:pt x="122" y="86"/>
                  </a:lnTo>
                  <a:lnTo>
                    <a:pt x="124" y="84"/>
                  </a:lnTo>
                  <a:lnTo>
                    <a:pt x="128" y="84"/>
                  </a:lnTo>
                  <a:lnTo>
                    <a:pt x="130" y="80"/>
                  </a:lnTo>
                  <a:lnTo>
                    <a:pt x="131" y="78"/>
                  </a:lnTo>
                  <a:lnTo>
                    <a:pt x="133" y="76"/>
                  </a:lnTo>
                  <a:lnTo>
                    <a:pt x="135" y="74"/>
                  </a:lnTo>
                  <a:lnTo>
                    <a:pt x="137" y="72"/>
                  </a:lnTo>
                  <a:lnTo>
                    <a:pt x="139" y="70"/>
                  </a:lnTo>
                  <a:lnTo>
                    <a:pt x="139" y="66"/>
                  </a:lnTo>
                  <a:lnTo>
                    <a:pt x="141" y="66"/>
                  </a:lnTo>
                  <a:lnTo>
                    <a:pt x="145" y="64"/>
                  </a:lnTo>
                  <a:lnTo>
                    <a:pt x="147" y="61"/>
                  </a:lnTo>
                  <a:lnTo>
                    <a:pt x="149" y="61"/>
                  </a:lnTo>
                  <a:lnTo>
                    <a:pt x="151" y="61"/>
                  </a:lnTo>
                  <a:lnTo>
                    <a:pt x="155" y="61"/>
                  </a:lnTo>
                  <a:lnTo>
                    <a:pt x="155" y="62"/>
                  </a:lnTo>
                  <a:lnTo>
                    <a:pt x="157" y="62"/>
                  </a:lnTo>
                  <a:lnTo>
                    <a:pt x="159" y="61"/>
                  </a:lnTo>
                  <a:lnTo>
                    <a:pt x="161" y="61"/>
                  </a:lnTo>
                  <a:lnTo>
                    <a:pt x="162" y="61"/>
                  </a:lnTo>
                  <a:lnTo>
                    <a:pt x="166" y="61"/>
                  </a:lnTo>
                  <a:lnTo>
                    <a:pt x="168" y="59"/>
                  </a:lnTo>
                  <a:lnTo>
                    <a:pt x="170" y="61"/>
                  </a:lnTo>
                  <a:lnTo>
                    <a:pt x="172" y="61"/>
                  </a:lnTo>
                  <a:lnTo>
                    <a:pt x="174" y="61"/>
                  </a:lnTo>
                  <a:lnTo>
                    <a:pt x="176" y="61"/>
                  </a:lnTo>
                  <a:lnTo>
                    <a:pt x="178" y="61"/>
                  </a:lnTo>
                  <a:lnTo>
                    <a:pt x="180" y="61"/>
                  </a:lnTo>
                  <a:lnTo>
                    <a:pt x="182" y="62"/>
                  </a:lnTo>
                  <a:lnTo>
                    <a:pt x="184" y="62"/>
                  </a:lnTo>
                  <a:lnTo>
                    <a:pt x="188" y="62"/>
                  </a:lnTo>
                  <a:lnTo>
                    <a:pt x="188" y="61"/>
                  </a:lnTo>
                  <a:lnTo>
                    <a:pt x="190" y="61"/>
                  </a:lnTo>
                  <a:lnTo>
                    <a:pt x="190" y="59"/>
                  </a:lnTo>
                  <a:lnTo>
                    <a:pt x="192" y="59"/>
                  </a:lnTo>
                  <a:lnTo>
                    <a:pt x="194" y="59"/>
                  </a:lnTo>
                  <a:lnTo>
                    <a:pt x="195" y="61"/>
                  </a:lnTo>
                  <a:lnTo>
                    <a:pt x="197" y="61"/>
                  </a:lnTo>
                  <a:lnTo>
                    <a:pt x="199" y="59"/>
                  </a:lnTo>
                  <a:lnTo>
                    <a:pt x="201" y="59"/>
                  </a:lnTo>
                  <a:lnTo>
                    <a:pt x="203" y="59"/>
                  </a:lnTo>
                  <a:lnTo>
                    <a:pt x="205" y="57"/>
                  </a:lnTo>
                  <a:lnTo>
                    <a:pt x="207" y="57"/>
                  </a:lnTo>
                  <a:lnTo>
                    <a:pt x="207" y="55"/>
                  </a:lnTo>
                  <a:lnTo>
                    <a:pt x="207" y="53"/>
                  </a:lnTo>
                  <a:lnTo>
                    <a:pt x="209" y="53"/>
                  </a:lnTo>
                  <a:lnTo>
                    <a:pt x="211" y="53"/>
                  </a:lnTo>
                  <a:lnTo>
                    <a:pt x="211" y="51"/>
                  </a:lnTo>
                  <a:lnTo>
                    <a:pt x="209" y="51"/>
                  </a:lnTo>
                  <a:lnTo>
                    <a:pt x="209" y="49"/>
                  </a:lnTo>
                  <a:lnTo>
                    <a:pt x="209" y="47"/>
                  </a:lnTo>
                  <a:lnTo>
                    <a:pt x="207" y="45"/>
                  </a:lnTo>
                  <a:lnTo>
                    <a:pt x="207" y="43"/>
                  </a:lnTo>
                  <a:lnTo>
                    <a:pt x="207" y="41"/>
                  </a:lnTo>
                  <a:lnTo>
                    <a:pt x="205" y="41"/>
                  </a:lnTo>
                  <a:lnTo>
                    <a:pt x="205" y="39"/>
                  </a:lnTo>
                  <a:lnTo>
                    <a:pt x="205" y="37"/>
                  </a:lnTo>
                  <a:lnTo>
                    <a:pt x="207" y="35"/>
                  </a:lnTo>
                  <a:lnTo>
                    <a:pt x="209" y="35"/>
                  </a:lnTo>
                  <a:lnTo>
                    <a:pt x="211" y="33"/>
                  </a:lnTo>
                  <a:lnTo>
                    <a:pt x="213" y="31"/>
                  </a:lnTo>
                  <a:lnTo>
                    <a:pt x="215" y="30"/>
                  </a:lnTo>
                  <a:lnTo>
                    <a:pt x="217" y="28"/>
                  </a:lnTo>
                  <a:lnTo>
                    <a:pt x="215" y="28"/>
                  </a:lnTo>
                  <a:lnTo>
                    <a:pt x="215" y="26"/>
                  </a:lnTo>
                  <a:lnTo>
                    <a:pt x="219" y="24"/>
                  </a:lnTo>
                  <a:lnTo>
                    <a:pt x="219" y="22"/>
                  </a:lnTo>
                  <a:lnTo>
                    <a:pt x="219" y="20"/>
                  </a:lnTo>
                  <a:lnTo>
                    <a:pt x="221" y="20"/>
                  </a:lnTo>
                  <a:lnTo>
                    <a:pt x="226" y="20"/>
                  </a:lnTo>
                  <a:lnTo>
                    <a:pt x="228" y="22"/>
                  </a:lnTo>
                  <a:lnTo>
                    <a:pt x="230" y="22"/>
                  </a:lnTo>
                  <a:lnTo>
                    <a:pt x="232" y="22"/>
                  </a:lnTo>
                  <a:lnTo>
                    <a:pt x="234" y="20"/>
                  </a:lnTo>
                  <a:lnTo>
                    <a:pt x="236" y="22"/>
                  </a:lnTo>
                  <a:lnTo>
                    <a:pt x="236" y="24"/>
                  </a:lnTo>
                  <a:lnTo>
                    <a:pt x="238" y="22"/>
                  </a:lnTo>
                  <a:lnTo>
                    <a:pt x="240" y="22"/>
                  </a:lnTo>
                  <a:lnTo>
                    <a:pt x="242" y="24"/>
                  </a:lnTo>
                  <a:lnTo>
                    <a:pt x="244" y="24"/>
                  </a:lnTo>
                  <a:lnTo>
                    <a:pt x="246" y="22"/>
                  </a:lnTo>
                  <a:lnTo>
                    <a:pt x="248" y="20"/>
                  </a:lnTo>
                  <a:lnTo>
                    <a:pt x="248" y="18"/>
                  </a:lnTo>
                  <a:lnTo>
                    <a:pt x="248" y="16"/>
                  </a:lnTo>
                  <a:lnTo>
                    <a:pt x="248" y="14"/>
                  </a:lnTo>
                  <a:lnTo>
                    <a:pt x="252" y="14"/>
                  </a:lnTo>
                  <a:lnTo>
                    <a:pt x="254" y="14"/>
                  </a:lnTo>
                  <a:lnTo>
                    <a:pt x="256" y="12"/>
                  </a:lnTo>
                  <a:lnTo>
                    <a:pt x="259" y="12"/>
                  </a:lnTo>
                  <a:lnTo>
                    <a:pt x="261" y="12"/>
                  </a:lnTo>
                  <a:lnTo>
                    <a:pt x="261" y="10"/>
                  </a:lnTo>
                  <a:lnTo>
                    <a:pt x="263" y="10"/>
                  </a:lnTo>
                  <a:lnTo>
                    <a:pt x="265" y="10"/>
                  </a:lnTo>
                  <a:lnTo>
                    <a:pt x="267" y="8"/>
                  </a:lnTo>
                  <a:lnTo>
                    <a:pt x="269" y="8"/>
                  </a:lnTo>
                  <a:lnTo>
                    <a:pt x="271" y="8"/>
                  </a:lnTo>
                  <a:lnTo>
                    <a:pt x="273" y="8"/>
                  </a:lnTo>
                  <a:lnTo>
                    <a:pt x="275" y="8"/>
                  </a:lnTo>
                  <a:lnTo>
                    <a:pt x="277" y="8"/>
                  </a:lnTo>
                  <a:lnTo>
                    <a:pt x="279" y="6"/>
                  </a:lnTo>
                  <a:lnTo>
                    <a:pt x="281" y="2"/>
                  </a:lnTo>
                  <a:lnTo>
                    <a:pt x="285" y="4"/>
                  </a:lnTo>
                  <a:lnTo>
                    <a:pt x="288" y="4"/>
                  </a:lnTo>
                  <a:lnTo>
                    <a:pt x="290" y="4"/>
                  </a:lnTo>
                  <a:lnTo>
                    <a:pt x="292" y="4"/>
                  </a:lnTo>
                  <a:lnTo>
                    <a:pt x="294" y="4"/>
                  </a:lnTo>
                  <a:lnTo>
                    <a:pt x="296" y="6"/>
                  </a:lnTo>
                  <a:lnTo>
                    <a:pt x="298" y="8"/>
                  </a:lnTo>
                  <a:lnTo>
                    <a:pt x="300" y="8"/>
                  </a:lnTo>
                  <a:lnTo>
                    <a:pt x="302" y="8"/>
                  </a:lnTo>
                  <a:lnTo>
                    <a:pt x="308" y="10"/>
                  </a:lnTo>
                  <a:lnTo>
                    <a:pt x="314" y="10"/>
                  </a:lnTo>
                  <a:lnTo>
                    <a:pt x="314" y="8"/>
                  </a:lnTo>
                  <a:lnTo>
                    <a:pt x="318" y="4"/>
                  </a:lnTo>
                  <a:lnTo>
                    <a:pt x="319" y="4"/>
                  </a:lnTo>
                  <a:lnTo>
                    <a:pt x="323" y="0"/>
                  </a:lnTo>
                  <a:lnTo>
                    <a:pt x="333" y="2"/>
                  </a:lnTo>
                  <a:lnTo>
                    <a:pt x="341" y="6"/>
                  </a:lnTo>
                  <a:lnTo>
                    <a:pt x="343" y="6"/>
                  </a:lnTo>
                  <a:lnTo>
                    <a:pt x="345" y="8"/>
                  </a:lnTo>
                  <a:lnTo>
                    <a:pt x="345" y="10"/>
                  </a:lnTo>
                  <a:lnTo>
                    <a:pt x="347" y="10"/>
                  </a:lnTo>
                  <a:lnTo>
                    <a:pt x="349" y="12"/>
                  </a:lnTo>
                  <a:lnTo>
                    <a:pt x="350" y="14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8"/>
                  </a:lnTo>
                  <a:lnTo>
                    <a:pt x="347" y="18"/>
                  </a:lnTo>
                  <a:lnTo>
                    <a:pt x="345" y="18"/>
                  </a:lnTo>
                  <a:lnTo>
                    <a:pt x="343" y="18"/>
                  </a:lnTo>
                  <a:lnTo>
                    <a:pt x="341" y="22"/>
                  </a:lnTo>
                  <a:lnTo>
                    <a:pt x="343" y="22"/>
                  </a:lnTo>
                  <a:lnTo>
                    <a:pt x="345" y="22"/>
                  </a:lnTo>
                  <a:lnTo>
                    <a:pt x="349" y="24"/>
                  </a:lnTo>
                  <a:lnTo>
                    <a:pt x="349" y="26"/>
                  </a:lnTo>
                  <a:lnTo>
                    <a:pt x="352" y="24"/>
                  </a:lnTo>
                  <a:lnTo>
                    <a:pt x="354" y="24"/>
                  </a:lnTo>
                  <a:lnTo>
                    <a:pt x="356" y="24"/>
                  </a:lnTo>
                  <a:lnTo>
                    <a:pt x="356" y="26"/>
                  </a:lnTo>
                  <a:lnTo>
                    <a:pt x="358" y="26"/>
                  </a:lnTo>
                  <a:lnTo>
                    <a:pt x="358" y="28"/>
                  </a:lnTo>
                  <a:lnTo>
                    <a:pt x="360" y="30"/>
                  </a:lnTo>
                  <a:lnTo>
                    <a:pt x="362" y="28"/>
                  </a:lnTo>
                  <a:lnTo>
                    <a:pt x="364" y="28"/>
                  </a:lnTo>
                  <a:lnTo>
                    <a:pt x="366" y="30"/>
                  </a:lnTo>
                  <a:lnTo>
                    <a:pt x="368" y="30"/>
                  </a:lnTo>
                  <a:lnTo>
                    <a:pt x="368" y="28"/>
                  </a:lnTo>
                  <a:lnTo>
                    <a:pt x="370" y="26"/>
                  </a:lnTo>
                  <a:lnTo>
                    <a:pt x="372" y="26"/>
                  </a:lnTo>
                  <a:lnTo>
                    <a:pt x="376" y="22"/>
                  </a:lnTo>
                  <a:lnTo>
                    <a:pt x="378" y="20"/>
                  </a:lnTo>
                  <a:lnTo>
                    <a:pt x="380" y="20"/>
                  </a:lnTo>
                  <a:lnTo>
                    <a:pt x="385" y="22"/>
                  </a:lnTo>
                  <a:lnTo>
                    <a:pt x="385" y="24"/>
                  </a:lnTo>
                  <a:lnTo>
                    <a:pt x="385" y="26"/>
                  </a:lnTo>
                  <a:lnTo>
                    <a:pt x="387" y="26"/>
                  </a:lnTo>
                  <a:lnTo>
                    <a:pt x="387" y="28"/>
                  </a:lnTo>
                  <a:lnTo>
                    <a:pt x="389" y="28"/>
                  </a:lnTo>
                  <a:lnTo>
                    <a:pt x="391" y="28"/>
                  </a:lnTo>
                  <a:lnTo>
                    <a:pt x="393" y="28"/>
                  </a:lnTo>
                  <a:lnTo>
                    <a:pt x="395" y="30"/>
                  </a:lnTo>
                  <a:lnTo>
                    <a:pt x="397" y="31"/>
                  </a:lnTo>
                  <a:lnTo>
                    <a:pt x="399" y="31"/>
                  </a:lnTo>
                  <a:lnTo>
                    <a:pt x="403" y="30"/>
                  </a:lnTo>
                  <a:lnTo>
                    <a:pt x="405" y="30"/>
                  </a:lnTo>
                  <a:lnTo>
                    <a:pt x="407" y="28"/>
                  </a:lnTo>
                  <a:lnTo>
                    <a:pt x="407" y="26"/>
                  </a:lnTo>
                  <a:lnTo>
                    <a:pt x="409" y="26"/>
                  </a:lnTo>
                  <a:lnTo>
                    <a:pt x="411" y="26"/>
                  </a:lnTo>
                  <a:lnTo>
                    <a:pt x="412" y="26"/>
                  </a:lnTo>
                  <a:lnTo>
                    <a:pt x="414" y="26"/>
                  </a:lnTo>
                  <a:lnTo>
                    <a:pt x="418" y="28"/>
                  </a:lnTo>
                  <a:lnTo>
                    <a:pt x="420" y="30"/>
                  </a:lnTo>
                  <a:lnTo>
                    <a:pt x="422" y="31"/>
                  </a:lnTo>
                  <a:lnTo>
                    <a:pt x="424" y="31"/>
                  </a:lnTo>
                  <a:lnTo>
                    <a:pt x="428" y="33"/>
                  </a:lnTo>
                  <a:lnTo>
                    <a:pt x="430" y="35"/>
                  </a:lnTo>
                  <a:lnTo>
                    <a:pt x="432" y="35"/>
                  </a:lnTo>
                  <a:lnTo>
                    <a:pt x="430" y="37"/>
                  </a:lnTo>
                  <a:lnTo>
                    <a:pt x="432" y="37"/>
                  </a:lnTo>
                  <a:lnTo>
                    <a:pt x="432" y="39"/>
                  </a:lnTo>
                  <a:lnTo>
                    <a:pt x="434" y="39"/>
                  </a:lnTo>
                  <a:lnTo>
                    <a:pt x="434" y="41"/>
                  </a:lnTo>
                  <a:lnTo>
                    <a:pt x="432" y="43"/>
                  </a:lnTo>
                  <a:lnTo>
                    <a:pt x="430" y="45"/>
                  </a:lnTo>
                  <a:lnTo>
                    <a:pt x="428" y="47"/>
                  </a:lnTo>
                  <a:lnTo>
                    <a:pt x="428" y="49"/>
                  </a:lnTo>
                  <a:lnTo>
                    <a:pt x="430" y="49"/>
                  </a:lnTo>
                  <a:lnTo>
                    <a:pt x="428" y="53"/>
                  </a:lnTo>
                  <a:lnTo>
                    <a:pt x="428" y="59"/>
                  </a:lnTo>
                  <a:lnTo>
                    <a:pt x="430" y="61"/>
                  </a:lnTo>
                  <a:lnTo>
                    <a:pt x="432" y="59"/>
                  </a:lnTo>
                  <a:lnTo>
                    <a:pt x="434" y="59"/>
                  </a:lnTo>
                  <a:lnTo>
                    <a:pt x="436" y="61"/>
                  </a:lnTo>
                  <a:lnTo>
                    <a:pt x="438" y="61"/>
                  </a:lnTo>
                  <a:lnTo>
                    <a:pt x="440" y="61"/>
                  </a:lnTo>
                  <a:lnTo>
                    <a:pt x="442" y="62"/>
                  </a:lnTo>
                  <a:lnTo>
                    <a:pt x="443" y="62"/>
                  </a:lnTo>
                  <a:lnTo>
                    <a:pt x="445" y="62"/>
                  </a:lnTo>
                  <a:lnTo>
                    <a:pt x="447" y="64"/>
                  </a:lnTo>
                  <a:lnTo>
                    <a:pt x="451" y="64"/>
                  </a:lnTo>
                  <a:lnTo>
                    <a:pt x="453" y="62"/>
                  </a:lnTo>
                  <a:lnTo>
                    <a:pt x="455" y="62"/>
                  </a:lnTo>
                  <a:lnTo>
                    <a:pt x="459" y="62"/>
                  </a:lnTo>
                  <a:lnTo>
                    <a:pt x="461" y="62"/>
                  </a:lnTo>
                  <a:lnTo>
                    <a:pt x="463" y="62"/>
                  </a:lnTo>
                  <a:lnTo>
                    <a:pt x="465" y="62"/>
                  </a:lnTo>
                  <a:lnTo>
                    <a:pt x="469" y="62"/>
                  </a:lnTo>
                  <a:lnTo>
                    <a:pt x="469" y="64"/>
                  </a:lnTo>
                  <a:lnTo>
                    <a:pt x="473" y="64"/>
                  </a:lnTo>
                  <a:lnTo>
                    <a:pt x="474" y="64"/>
                  </a:lnTo>
                  <a:lnTo>
                    <a:pt x="476" y="62"/>
                  </a:lnTo>
                  <a:lnTo>
                    <a:pt x="480" y="61"/>
                  </a:lnTo>
                  <a:lnTo>
                    <a:pt x="484" y="61"/>
                  </a:lnTo>
                  <a:lnTo>
                    <a:pt x="486" y="62"/>
                  </a:lnTo>
                  <a:lnTo>
                    <a:pt x="488" y="62"/>
                  </a:lnTo>
                  <a:lnTo>
                    <a:pt x="490" y="64"/>
                  </a:lnTo>
                  <a:lnTo>
                    <a:pt x="490" y="66"/>
                  </a:lnTo>
                  <a:lnTo>
                    <a:pt x="488" y="70"/>
                  </a:lnTo>
                  <a:lnTo>
                    <a:pt x="486" y="70"/>
                  </a:lnTo>
                  <a:lnTo>
                    <a:pt x="486" y="74"/>
                  </a:lnTo>
                  <a:lnTo>
                    <a:pt x="486" y="76"/>
                  </a:lnTo>
                  <a:lnTo>
                    <a:pt x="488" y="78"/>
                  </a:lnTo>
                  <a:lnTo>
                    <a:pt x="488" y="82"/>
                  </a:lnTo>
                  <a:lnTo>
                    <a:pt x="486" y="82"/>
                  </a:lnTo>
                  <a:lnTo>
                    <a:pt x="484" y="84"/>
                  </a:lnTo>
                  <a:lnTo>
                    <a:pt x="482" y="84"/>
                  </a:lnTo>
                  <a:lnTo>
                    <a:pt x="482" y="86"/>
                  </a:lnTo>
                  <a:lnTo>
                    <a:pt x="480" y="88"/>
                  </a:lnTo>
                  <a:lnTo>
                    <a:pt x="478" y="88"/>
                  </a:lnTo>
                  <a:lnTo>
                    <a:pt x="476" y="86"/>
                  </a:lnTo>
                  <a:lnTo>
                    <a:pt x="473" y="86"/>
                  </a:lnTo>
                  <a:lnTo>
                    <a:pt x="471" y="90"/>
                  </a:lnTo>
                  <a:lnTo>
                    <a:pt x="469" y="90"/>
                  </a:lnTo>
                  <a:lnTo>
                    <a:pt x="469" y="92"/>
                  </a:lnTo>
                  <a:lnTo>
                    <a:pt x="467" y="92"/>
                  </a:lnTo>
                  <a:lnTo>
                    <a:pt x="465" y="93"/>
                  </a:lnTo>
                  <a:lnTo>
                    <a:pt x="463" y="95"/>
                  </a:lnTo>
                  <a:lnTo>
                    <a:pt x="465" y="97"/>
                  </a:lnTo>
                  <a:lnTo>
                    <a:pt x="463" y="101"/>
                  </a:lnTo>
                  <a:lnTo>
                    <a:pt x="463" y="103"/>
                  </a:lnTo>
                  <a:lnTo>
                    <a:pt x="463" y="105"/>
                  </a:lnTo>
                  <a:lnTo>
                    <a:pt x="465" y="107"/>
                  </a:lnTo>
                  <a:lnTo>
                    <a:pt x="465" y="109"/>
                  </a:lnTo>
                  <a:lnTo>
                    <a:pt x="467" y="111"/>
                  </a:lnTo>
                  <a:lnTo>
                    <a:pt x="465" y="115"/>
                  </a:lnTo>
                  <a:lnTo>
                    <a:pt x="465" y="119"/>
                  </a:lnTo>
                  <a:lnTo>
                    <a:pt x="465" y="121"/>
                  </a:lnTo>
                  <a:lnTo>
                    <a:pt x="469" y="123"/>
                  </a:lnTo>
                  <a:lnTo>
                    <a:pt x="469" y="126"/>
                  </a:lnTo>
                  <a:lnTo>
                    <a:pt x="469" y="130"/>
                  </a:lnTo>
                  <a:lnTo>
                    <a:pt x="469" y="132"/>
                  </a:lnTo>
                  <a:lnTo>
                    <a:pt x="471" y="134"/>
                  </a:lnTo>
                  <a:lnTo>
                    <a:pt x="471" y="138"/>
                  </a:lnTo>
                  <a:lnTo>
                    <a:pt x="471" y="140"/>
                  </a:lnTo>
                  <a:lnTo>
                    <a:pt x="474" y="140"/>
                  </a:lnTo>
                  <a:lnTo>
                    <a:pt x="476" y="142"/>
                  </a:lnTo>
                  <a:lnTo>
                    <a:pt x="478" y="142"/>
                  </a:lnTo>
                  <a:lnTo>
                    <a:pt x="482" y="144"/>
                  </a:lnTo>
                  <a:lnTo>
                    <a:pt x="486" y="144"/>
                  </a:lnTo>
                  <a:lnTo>
                    <a:pt x="488" y="144"/>
                  </a:lnTo>
                  <a:lnTo>
                    <a:pt x="488" y="152"/>
                  </a:lnTo>
                  <a:lnTo>
                    <a:pt x="490" y="156"/>
                  </a:lnTo>
                  <a:lnTo>
                    <a:pt x="490" y="157"/>
                  </a:lnTo>
                  <a:lnTo>
                    <a:pt x="488" y="157"/>
                  </a:lnTo>
                  <a:lnTo>
                    <a:pt x="488" y="159"/>
                  </a:lnTo>
                  <a:lnTo>
                    <a:pt x="488" y="161"/>
                  </a:lnTo>
                  <a:lnTo>
                    <a:pt x="486" y="161"/>
                  </a:lnTo>
                  <a:lnTo>
                    <a:pt x="486" y="163"/>
                  </a:lnTo>
                  <a:lnTo>
                    <a:pt x="486" y="165"/>
                  </a:lnTo>
                  <a:lnTo>
                    <a:pt x="484" y="169"/>
                  </a:lnTo>
                  <a:lnTo>
                    <a:pt x="482" y="171"/>
                  </a:lnTo>
                  <a:lnTo>
                    <a:pt x="480" y="175"/>
                  </a:lnTo>
                  <a:lnTo>
                    <a:pt x="480" y="177"/>
                  </a:lnTo>
                  <a:lnTo>
                    <a:pt x="478" y="179"/>
                  </a:lnTo>
                  <a:lnTo>
                    <a:pt x="478" y="183"/>
                  </a:lnTo>
                  <a:lnTo>
                    <a:pt x="480" y="185"/>
                  </a:lnTo>
                  <a:lnTo>
                    <a:pt x="480" y="187"/>
                  </a:lnTo>
                  <a:lnTo>
                    <a:pt x="480" y="190"/>
                  </a:lnTo>
                  <a:lnTo>
                    <a:pt x="480" y="194"/>
                  </a:lnTo>
                  <a:lnTo>
                    <a:pt x="482" y="198"/>
                  </a:lnTo>
                  <a:lnTo>
                    <a:pt x="486" y="198"/>
                  </a:lnTo>
                  <a:lnTo>
                    <a:pt x="488" y="198"/>
                  </a:lnTo>
                  <a:lnTo>
                    <a:pt x="490" y="196"/>
                  </a:lnTo>
                  <a:lnTo>
                    <a:pt x="492" y="196"/>
                  </a:lnTo>
                  <a:lnTo>
                    <a:pt x="492" y="194"/>
                  </a:lnTo>
                  <a:lnTo>
                    <a:pt x="494" y="194"/>
                  </a:lnTo>
                  <a:lnTo>
                    <a:pt x="496" y="194"/>
                  </a:lnTo>
                  <a:lnTo>
                    <a:pt x="500" y="192"/>
                  </a:lnTo>
                  <a:lnTo>
                    <a:pt x="502" y="192"/>
                  </a:lnTo>
                  <a:lnTo>
                    <a:pt x="504" y="194"/>
                  </a:lnTo>
                  <a:lnTo>
                    <a:pt x="506" y="194"/>
                  </a:lnTo>
                  <a:lnTo>
                    <a:pt x="507" y="196"/>
                  </a:lnTo>
                  <a:lnTo>
                    <a:pt x="511" y="198"/>
                  </a:lnTo>
                  <a:lnTo>
                    <a:pt x="513" y="200"/>
                  </a:lnTo>
                  <a:lnTo>
                    <a:pt x="515" y="200"/>
                  </a:lnTo>
                  <a:lnTo>
                    <a:pt x="517" y="200"/>
                  </a:lnTo>
                  <a:lnTo>
                    <a:pt x="519" y="200"/>
                  </a:lnTo>
                  <a:lnTo>
                    <a:pt x="519" y="202"/>
                  </a:lnTo>
                  <a:lnTo>
                    <a:pt x="521" y="204"/>
                  </a:lnTo>
                  <a:lnTo>
                    <a:pt x="523" y="206"/>
                  </a:lnTo>
                  <a:lnTo>
                    <a:pt x="523" y="208"/>
                  </a:lnTo>
                  <a:lnTo>
                    <a:pt x="521" y="210"/>
                  </a:lnTo>
                  <a:lnTo>
                    <a:pt x="521" y="212"/>
                  </a:lnTo>
                  <a:lnTo>
                    <a:pt x="523" y="212"/>
                  </a:lnTo>
                  <a:lnTo>
                    <a:pt x="525" y="214"/>
                  </a:lnTo>
                  <a:lnTo>
                    <a:pt x="525" y="216"/>
                  </a:lnTo>
                  <a:lnTo>
                    <a:pt x="525" y="218"/>
                  </a:lnTo>
                  <a:lnTo>
                    <a:pt x="523" y="219"/>
                  </a:lnTo>
                  <a:lnTo>
                    <a:pt x="519" y="223"/>
                  </a:lnTo>
                  <a:lnTo>
                    <a:pt x="519" y="227"/>
                  </a:lnTo>
                  <a:lnTo>
                    <a:pt x="517" y="229"/>
                  </a:lnTo>
                  <a:lnTo>
                    <a:pt x="517" y="231"/>
                  </a:lnTo>
                  <a:lnTo>
                    <a:pt x="515" y="233"/>
                  </a:lnTo>
                  <a:lnTo>
                    <a:pt x="515" y="235"/>
                  </a:lnTo>
                  <a:lnTo>
                    <a:pt x="517" y="235"/>
                  </a:lnTo>
                  <a:lnTo>
                    <a:pt x="517" y="237"/>
                  </a:lnTo>
                  <a:lnTo>
                    <a:pt x="515" y="239"/>
                  </a:lnTo>
                  <a:lnTo>
                    <a:pt x="515" y="241"/>
                  </a:lnTo>
                  <a:lnTo>
                    <a:pt x="515" y="243"/>
                  </a:lnTo>
                  <a:lnTo>
                    <a:pt x="517" y="247"/>
                  </a:lnTo>
                  <a:lnTo>
                    <a:pt x="517" y="249"/>
                  </a:lnTo>
                  <a:lnTo>
                    <a:pt x="517" y="250"/>
                  </a:lnTo>
                  <a:lnTo>
                    <a:pt x="515" y="250"/>
                  </a:lnTo>
                  <a:lnTo>
                    <a:pt x="515" y="252"/>
                  </a:lnTo>
                  <a:lnTo>
                    <a:pt x="513" y="252"/>
                  </a:lnTo>
                  <a:lnTo>
                    <a:pt x="513" y="254"/>
                  </a:lnTo>
                  <a:lnTo>
                    <a:pt x="513" y="256"/>
                  </a:lnTo>
                  <a:lnTo>
                    <a:pt x="509" y="258"/>
                  </a:lnTo>
                  <a:lnTo>
                    <a:pt x="509" y="262"/>
                  </a:lnTo>
                  <a:lnTo>
                    <a:pt x="509" y="266"/>
                  </a:lnTo>
                  <a:lnTo>
                    <a:pt x="509" y="268"/>
                  </a:lnTo>
                  <a:lnTo>
                    <a:pt x="507" y="270"/>
                  </a:lnTo>
                  <a:lnTo>
                    <a:pt x="506" y="270"/>
                  </a:lnTo>
                  <a:lnTo>
                    <a:pt x="507" y="272"/>
                  </a:lnTo>
                  <a:lnTo>
                    <a:pt x="506" y="274"/>
                  </a:lnTo>
                  <a:lnTo>
                    <a:pt x="506" y="276"/>
                  </a:lnTo>
                  <a:lnTo>
                    <a:pt x="506" y="280"/>
                  </a:lnTo>
                  <a:lnTo>
                    <a:pt x="506" y="283"/>
                  </a:lnTo>
                  <a:lnTo>
                    <a:pt x="506" y="287"/>
                  </a:lnTo>
                  <a:lnTo>
                    <a:pt x="504" y="289"/>
                  </a:lnTo>
                  <a:lnTo>
                    <a:pt x="504" y="291"/>
                  </a:lnTo>
                  <a:lnTo>
                    <a:pt x="504" y="293"/>
                  </a:lnTo>
                  <a:lnTo>
                    <a:pt x="506" y="295"/>
                  </a:lnTo>
                  <a:lnTo>
                    <a:pt x="506" y="297"/>
                  </a:lnTo>
                  <a:lnTo>
                    <a:pt x="506" y="301"/>
                  </a:lnTo>
                  <a:lnTo>
                    <a:pt x="506" y="303"/>
                  </a:lnTo>
                  <a:lnTo>
                    <a:pt x="506" y="305"/>
                  </a:lnTo>
                  <a:lnTo>
                    <a:pt x="507" y="305"/>
                  </a:lnTo>
                  <a:lnTo>
                    <a:pt x="507" y="307"/>
                  </a:lnTo>
                  <a:lnTo>
                    <a:pt x="509" y="307"/>
                  </a:lnTo>
                  <a:lnTo>
                    <a:pt x="511" y="307"/>
                  </a:lnTo>
                  <a:lnTo>
                    <a:pt x="513" y="307"/>
                  </a:lnTo>
                  <a:lnTo>
                    <a:pt x="515" y="307"/>
                  </a:lnTo>
                  <a:lnTo>
                    <a:pt x="517" y="307"/>
                  </a:lnTo>
                  <a:lnTo>
                    <a:pt x="523" y="309"/>
                  </a:lnTo>
                  <a:lnTo>
                    <a:pt x="525" y="309"/>
                  </a:lnTo>
                  <a:lnTo>
                    <a:pt x="527" y="309"/>
                  </a:lnTo>
                  <a:lnTo>
                    <a:pt x="529" y="305"/>
                  </a:lnTo>
                  <a:lnTo>
                    <a:pt x="529" y="303"/>
                  </a:lnTo>
                  <a:lnTo>
                    <a:pt x="533" y="303"/>
                  </a:lnTo>
                  <a:lnTo>
                    <a:pt x="535" y="301"/>
                  </a:lnTo>
                  <a:lnTo>
                    <a:pt x="537" y="303"/>
                  </a:lnTo>
                  <a:lnTo>
                    <a:pt x="538" y="305"/>
                  </a:lnTo>
                  <a:lnTo>
                    <a:pt x="538" y="307"/>
                  </a:lnTo>
                  <a:lnTo>
                    <a:pt x="540" y="309"/>
                  </a:lnTo>
                  <a:lnTo>
                    <a:pt x="540" y="311"/>
                  </a:lnTo>
                  <a:lnTo>
                    <a:pt x="542" y="311"/>
                  </a:lnTo>
                  <a:lnTo>
                    <a:pt x="544" y="311"/>
                  </a:lnTo>
                  <a:lnTo>
                    <a:pt x="546" y="313"/>
                  </a:lnTo>
                  <a:lnTo>
                    <a:pt x="550" y="314"/>
                  </a:lnTo>
                  <a:lnTo>
                    <a:pt x="550" y="316"/>
                  </a:lnTo>
                  <a:lnTo>
                    <a:pt x="552" y="318"/>
                  </a:lnTo>
                  <a:lnTo>
                    <a:pt x="554" y="318"/>
                  </a:lnTo>
                  <a:lnTo>
                    <a:pt x="556" y="320"/>
                  </a:lnTo>
                  <a:lnTo>
                    <a:pt x="558" y="320"/>
                  </a:lnTo>
                  <a:lnTo>
                    <a:pt x="562" y="320"/>
                  </a:lnTo>
                  <a:lnTo>
                    <a:pt x="562" y="322"/>
                  </a:lnTo>
                  <a:lnTo>
                    <a:pt x="564" y="322"/>
                  </a:lnTo>
                  <a:lnTo>
                    <a:pt x="568" y="322"/>
                  </a:lnTo>
                  <a:lnTo>
                    <a:pt x="569" y="322"/>
                  </a:lnTo>
                  <a:lnTo>
                    <a:pt x="573" y="324"/>
                  </a:lnTo>
                  <a:lnTo>
                    <a:pt x="575" y="326"/>
                  </a:lnTo>
                  <a:lnTo>
                    <a:pt x="575" y="328"/>
                  </a:lnTo>
                  <a:lnTo>
                    <a:pt x="579" y="328"/>
                  </a:lnTo>
                  <a:lnTo>
                    <a:pt x="579" y="326"/>
                  </a:lnTo>
                  <a:lnTo>
                    <a:pt x="581" y="326"/>
                  </a:lnTo>
                  <a:lnTo>
                    <a:pt x="583" y="324"/>
                  </a:lnTo>
                  <a:lnTo>
                    <a:pt x="583" y="322"/>
                  </a:lnTo>
                  <a:lnTo>
                    <a:pt x="585" y="320"/>
                  </a:lnTo>
                  <a:lnTo>
                    <a:pt x="587" y="320"/>
                  </a:lnTo>
                  <a:lnTo>
                    <a:pt x="589" y="320"/>
                  </a:lnTo>
                  <a:lnTo>
                    <a:pt x="591" y="322"/>
                  </a:lnTo>
                  <a:lnTo>
                    <a:pt x="593" y="324"/>
                  </a:lnTo>
                  <a:lnTo>
                    <a:pt x="595" y="324"/>
                  </a:lnTo>
                  <a:lnTo>
                    <a:pt x="597" y="326"/>
                  </a:lnTo>
                  <a:lnTo>
                    <a:pt x="599" y="328"/>
                  </a:lnTo>
                  <a:lnTo>
                    <a:pt x="599" y="330"/>
                  </a:lnTo>
                  <a:lnTo>
                    <a:pt x="600" y="328"/>
                  </a:lnTo>
                  <a:lnTo>
                    <a:pt x="602" y="328"/>
                  </a:lnTo>
                  <a:lnTo>
                    <a:pt x="604" y="328"/>
                  </a:lnTo>
                  <a:lnTo>
                    <a:pt x="606" y="328"/>
                  </a:lnTo>
                  <a:lnTo>
                    <a:pt x="610" y="324"/>
                  </a:lnTo>
                  <a:lnTo>
                    <a:pt x="618" y="328"/>
                  </a:lnTo>
                  <a:lnTo>
                    <a:pt x="620" y="328"/>
                  </a:lnTo>
                  <a:lnTo>
                    <a:pt x="622" y="328"/>
                  </a:lnTo>
                  <a:lnTo>
                    <a:pt x="626" y="330"/>
                  </a:lnTo>
                  <a:lnTo>
                    <a:pt x="628" y="330"/>
                  </a:lnTo>
                  <a:lnTo>
                    <a:pt x="630" y="334"/>
                  </a:lnTo>
                  <a:lnTo>
                    <a:pt x="631" y="334"/>
                  </a:lnTo>
                  <a:lnTo>
                    <a:pt x="635" y="336"/>
                  </a:lnTo>
                  <a:lnTo>
                    <a:pt x="633" y="338"/>
                  </a:lnTo>
                  <a:lnTo>
                    <a:pt x="633" y="340"/>
                  </a:lnTo>
                  <a:lnTo>
                    <a:pt x="631" y="342"/>
                  </a:lnTo>
                  <a:lnTo>
                    <a:pt x="630" y="342"/>
                  </a:lnTo>
                  <a:lnTo>
                    <a:pt x="630" y="344"/>
                  </a:lnTo>
                  <a:lnTo>
                    <a:pt x="628" y="344"/>
                  </a:lnTo>
                  <a:lnTo>
                    <a:pt x="628" y="345"/>
                  </a:lnTo>
                  <a:lnTo>
                    <a:pt x="630" y="345"/>
                  </a:lnTo>
                  <a:lnTo>
                    <a:pt x="630" y="349"/>
                  </a:lnTo>
                  <a:lnTo>
                    <a:pt x="631" y="349"/>
                  </a:lnTo>
                  <a:lnTo>
                    <a:pt x="631" y="351"/>
                  </a:lnTo>
                  <a:lnTo>
                    <a:pt x="633" y="351"/>
                  </a:lnTo>
                  <a:lnTo>
                    <a:pt x="635" y="349"/>
                  </a:lnTo>
                  <a:lnTo>
                    <a:pt x="639" y="349"/>
                  </a:lnTo>
                  <a:lnTo>
                    <a:pt x="641" y="347"/>
                  </a:lnTo>
                  <a:lnTo>
                    <a:pt x="641" y="349"/>
                  </a:lnTo>
                  <a:lnTo>
                    <a:pt x="643" y="349"/>
                  </a:lnTo>
                  <a:lnTo>
                    <a:pt x="643" y="351"/>
                  </a:lnTo>
                  <a:lnTo>
                    <a:pt x="645" y="353"/>
                  </a:lnTo>
                  <a:lnTo>
                    <a:pt x="647" y="353"/>
                  </a:lnTo>
                  <a:lnTo>
                    <a:pt x="649" y="353"/>
                  </a:lnTo>
                  <a:lnTo>
                    <a:pt x="653" y="355"/>
                  </a:lnTo>
                  <a:lnTo>
                    <a:pt x="653" y="357"/>
                  </a:lnTo>
                  <a:lnTo>
                    <a:pt x="651" y="359"/>
                  </a:lnTo>
                  <a:lnTo>
                    <a:pt x="649" y="361"/>
                  </a:lnTo>
                  <a:lnTo>
                    <a:pt x="649" y="363"/>
                  </a:lnTo>
                  <a:lnTo>
                    <a:pt x="649" y="365"/>
                  </a:lnTo>
                  <a:lnTo>
                    <a:pt x="649" y="367"/>
                  </a:lnTo>
                  <a:lnTo>
                    <a:pt x="651" y="369"/>
                  </a:lnTo>
                  <a:lnTo>
                    <a:pt x="651" y="371"/>
                  </a:lnTo>
                  <a:lnTo>
                    <a:pt x="653" y="371"/>
                  </a:lnTo>
                  <a:lnTo>
                    <a:pt x="655" y="373"/>
                  </a:lnTo>
                  <a:lnTo>
                    <a:pt x="657" y="373"/>
                  </a:lnTo>
                  <a:lnTo>
                    <a:pt x="657" y="375"/>
                  </a:lnTo>
                  <a:lnTo>
                    <a:pt x="659" y="375"/>
                  </a:lnTo>
                  <a:lnTo>
                    <a:pt x="659" y="376"/>
                  </a:lnTo>
                  <a:lnTo>
                    <a:pt x="659" y="378"/>
                  </a:lnTo>
                  <a:lnTo>
                    <a:pt x="659" y="380"/>
                  </a:lnTo>
                  <a:lnTo>
                    <a:pt x="661" y="382"/>
                  </a:lnTo>
                  <a:lnTo>
                    <a:pt x="661" y="384"/>
                  </a:lnTo>
                  <a:lnTo>
                    <a:pt x="659" y="384"/>
                  </a:lnTo>
                  <a:lnTo>
                    <a:pt x="657" y="386"/>
                  </a:lnTo>
                  <a:lnTo>
                    <a:pt x="655" y="388"/>
                  </a:lnTo>
                  <a:lnTo>
                    <a:pt x="655" y="392"/>
                  </a:lnTo>
                  <a:lnTo>
                    <a:pt x="664" y="394"/>
                  </a:lnTo>
                  <a:lnTo>
                    <a:pt x="664" y="396"/>
                  </a:lnTo>
                  <a:lnTo>
                    <a:pt x="666" y="398"/>
                  </a:lnTo>
                  <a:lnTo>
                    <a:pt x="668" y="400"/>
                  </a:lnTo>
                  <a:lnTo>
                    <a:pt x="668" y="402"/>
                  </a:lnTo>
                  <a:lnTo>
                    <a:pt x="670" y="404"/>
                  </a:lnTo>
                  <a:lnTo>
                    <a:pt x="672" y="404"/>
                  </a:lnTo>
                  <a:lnTo>
                    <a:pt x="674" y="404"/>
                  </a:lnTo>
                  <a:lnTo>
                    <a:pt x="676" y="404"/>
                  </a:lnTo>
                  <a:lnTo>
                    <a:pt x="678" y="406"/>
                  </a:lnTo>
                  <a:lnTo>
                    <a:pt x="680" y="407"/>
                  </a:lnTo>
                  <a:lnTo>
                    <a:pt x="682" y="407"/>
                  </a:lnTo>
                  <a:lnTo>
                    <a:pt x="684" y="407"/>
                  </a:lnTo>
                  <a:lnTo>
                    <a:pt x="686" y="411"/>
                  </a:lnTo>
                  <a:lnTo>
                    <a:pt x="688" y="413"/>
                  </a:lnTo>
                  <a:lnTo>
                    <a:pt x="688" y="415"/>
                  </a:lnTo>
                  <a:lnTo>
                    <a:pt x="690" y="415"/>
                  </a:lnTo>
                  <a:lnTo>
                    <a:pt x="693" y="433"/>
                  </a:lnTo>
                  <a:lnTo>
                    <a:pt x="695" y="435"/>
                  </a:lnTo>
                  <a:lnTo>
                    <a:pt x="695" y="437"/>
                  </a:lnTo>
                  <a:lnTo>
                    <a:pt x="697" y="438"/>
                  </a:lnTo>
                  <a:lnTo>
                    <a:pt x="699" y="440"/>
                  </a:lnTo>
                  <a:lnTo>
                    <a:pt x="701" y="442"/>
                  </a:lnTo>
                  <a:lnTo>
                    <a:pt x="703" y="442"/>
                  </a:lnTo>
                  <a:lnTo>
                    <a:pt x="707" y="444"/>
                  </a:lnTo>
                  <a:lnTo>
                    <a:pt x="709" y="444"/>
                  </a:lnTo>
                  <a:lnTo>
                    <a:pt x="711" y="444"/>
                  </a:lnTo>
                  <a:lnTo>
                    <a:pt x="713" y="446"/>
                  </a:lnTo>
                  <a:lnTo>
                    <a:pt x="715" y="446"/>
                  </a:lnTo>
                  <a:lnTo>
                    <a:pt x="713" y="450"/>
                  </a:lnTo>
                  <a:lnTo>
                    <a:pt x="711" y="452"/>
                  </a:lnTo>
                  <a:lnTo>
                    <a:pt x="711" y="456"/>
                  </a:lnTo>
                  <a:lnTo>
                    <a:pt x="711" y="460"/>
                  </a:lnTo>
                  <a:lnTo>
                    <a:pt x="711" y="462"/>
                  </a:lnTo>
                  <a:lnTo>
                    <a:pt x="713" y="462"/>
                  </a:lnTo>
                  <a:lnTo>
                    <a:pt x="713" y="464"/>
                  </a:lnTo>
                  <a:lnTo>
                    <a:pt x="717" y="466"/>
                  </a:lnTo>
                  <a:lnTo>
                    <a:pt x="717" y="468"/>
                  </a:lnTo>
                  <a:lnTo>
                    <a:pt x="719" y="469"/>
                  </a:lnTo>
                  <a:lnTo>
                    <a:pt x="719" y="471"/>
                  </a:lnTo>
                  <a:lnTo>
                    <a:pt x="717" y="473"/>
                  </a:lnTo>
                  <a:lnTo>
                    <a:pt x="715" y="473"/>
                  </a:lnTo>
                  <a:lnTo>
                    <a:pt x="719" y="475"/>
                  </a:lnTo>
                  <a:lnTo>
                    <a:pt x="721" y="477"/>
                  </a:lnTo>
                  <a:lnTo>
                    <a:pt x="723" y="479"/>
                  </a:lnTo>
                  <a:lnTo>
                    <a:pt x="724" y="481"/>
                  </a:lnTo>
                  <a:lnTo>
                    <a:pt x="724" y="483"/>
                  </a:lnTo>
                  <a:lnTo>
                    <a:pt x="724" y="485"/>
                  </a:lnTo>
                  <a:lnTo>
                    <a:pt x="728" y="489"/>
                  </a:lnTo>
                  <a:lnTo>
                    <a:pt x="730" y="491"/>
                  </a:lnTo>
                  <a:lnTo>
                    <a:pt x="730" y="493"/>
                  </a:lnTo>
                  <a:lnTo>
                    <a:pt x="728" y="497"/>
                  </a:lnTo>
                  <a:lnTo>
                    <a:pt x="728" y="499"/>
                  </a:lnTo>
                  <a:lnTo>
                    <a:pt x="728" y="501"/>
                  </a:lnTo>
                  <a:lnTo>
                    <a:pt x="728" y="502"/>
                  </a:lnTo>
                  <a:lnTo>
                    <a:pt x="730" y="504"/>
                  </a:lnTo>
                  <a:lnTo>
                    <a:pt x="730" y="506"/>
                  </a:lnTo>
                  <a:lnTo>
                    <a:pt x="730" y="508"/>
                  </a:lnTo>
                  <a:lnTo>
                    <a:pt x="732" y="512"/>
                  </a:lnTo>
                  <a:lnTo>
                    <a:pt x="732" y="514"/>
                  </a:lnTo>
                  <a:lnTo>
                    <a:pt x="734" y="516"/>
                  </a:lnTo>
                  <a:lnTo>
                    <a:pt x="734" y="518"/>
                  </a:lnTo>
                  <a:lnTo>
                    <a:pt x="734" y="522"/>
                  </a:lnTo>
                  <a:lnTo>
                    <a:pt x="734" y="524"/>
                  </a:lnTo>
                  <a:lnTo>
                    <a:pt x="734" y="528"/>
                  </a:lnTo>
                  <a:lnTo>
                    <a:pt x="734" y="530"/>
                  </a:lnTo>
                  <a:lnTo>
                    <a:pt x="736" y="532"/>
                  </a:lnTo>
                  <a:lnTo>
                    <a:pt x="736" y="535"/>
                  </a:lnTo>
                  <a:lnTo>
                    <a:pt x="736" y="537"/>
                  </a:lnTo>
                  <a:lnTo>
                    <a:pt x="736" y="539"/>
                  </a:lnTo>
                  <a:lnTo>
                    <a:pt x="736" y="541"/>
                  </a:lnTo>
                  <a:lnTo>
                    <a:pt x="738" y="541"/>
                  </a:lnTo>
                  <a:lnTo>
                    <a:pt x="740" y="543"/>
                  </a:lnTo>
                  <a:lnTo>
                    <a:pt x="742" y="545"/>
                  </a:lnTo>
                  <a:lnTo>
                    <a:pt x="742" y="547"/>
                  </a:lnTo>
                  <a:lnTo>
                    <a:pt x="742" y="549"/>
                  </a:lnTo>
                  <a:lnTo>
                    <a:pt x="742" y="555"/>
                  </a:lnTo>
                  <a:lnTo>
                    <a:pt x="744" y="559"/>
                  </a:lnTo>
                  <a:lnTo>
                    <a:pt x="746" y="561"/>
                  </a:lnTo>
                  <a:lnTo>
                    <a:pt x="746" y="563"/>
                  </a:lnTo>
                  <a:lnTo>
                    <a:pt x="748" y="564"/>
                  </a:lnTo>
                  <a:lnTo>
                    <a:pt x="748" y="566"/>
                  </a:lnTo>
                  <a:lnTo>
                    <a:pt x="750" y="568"/>
                  </a:lnTo>
                  <a:lnTo>
                    <a:pt x="750" y="570"/>
                  </a:lnTo>
                  <a:lnTo>
                    <a:pt x="750" y="574"/>
                  </a:lnTo>
                  <a:lnTo>
                    <a:pt x="748" y="574"/>
                  </a:lnTo>
                  <a:lnTo>
                    <a:pt x="748" y="576"/>
                  </a:lnTo>
                  <a:lnTo>
                    <a:pt x="748" y="578"/>
                  </a:lnTo>
                  <a:lnTo>
                    <a:pt x="746" y="580"/>
                  </a:lnTo>
                  <a:lnTo>
                    <a:pt x="746" y="586"/>
                  </a:lnTo>
                  <a:lnTo>
                    <a:pt x="746" y="588"/>
                  </a:lnTo>
                  <a:lnTo>
                    <a:pt x="746" y="590"/>
                  </a:lnTo>
                  <a:lnTo>
                    <a:pt x="744" y="592"/>
                  </a:lnTo>
                  <a:lnTo>
                    <a:pt x="740" y="597"/>
                  </a:lnTo>
                  <a:lnTo>
                    <a:pt x="738" y="597"/>
                  </a:lnTo>
                  <a:lnTo>
                    <a:pt x="734" y="599"/>
                  </a:lnTo>
                  <a:lnTo>
                    <a:pt x="732" y="601"/>
                  </a:lnTo>
                  <a:lnTo>
                    <a:pt x="728" y="601"/>
                  </a:lnTo>
                  <a:lnTo>
                    <a:pt x="726" y="599"/>
                  </a:lnTo>
                  <a:lnTo>
                    <a:pt x="724" y="599"/>
                  </a:lnTo>
                  <a:lnTo>
                    <a:pt x="721" y="599"/>
                  </a:lnTo>
                  <a:lnTo>
                    <a:pt x="717" y="601"/>
                  </a:lnTo>
                  <a:lnTo>
                    <a:pt x="715" y="601"/>
                  </a:lnTo>
                  <a:lnTo>
                    <a:pt x="711" y="603"/>
                  </a:lnTo>
                  <a:lnTo>
                    <a:pt x="707" y="605"/>
                  </a:lnTo>
                  <a:lnTo>
                    <a:pt x="703" y="607"/>
                  </a:lnTo>
                  <a:lnTo>
                    <a:pt x="699" y="607"/>
                  </a:lnTo>
                  <a:lnTo>
                    <a:pt x="697" y="607"/>
                  </a:lnTo>
                  <a:lnTo>
                    <a:pt x="695" y="607"/>
                  </a:lnTo>
                  <a:lnTo>
                    <a:pt x="693" y="605"/>
                  </a:lnTo>
                  <a:lnTo>
                    <a:pt x="693" y="603"/>
                  </a:lnTo>
                  <a:lnTo>
                    <a:pt x="692" y="601"/>
                  </a:lnTo>
                  <a:lnTo>
                    <a:pt x="690" y="601"/>
                  </a:lnTo>
                  <a:lnTo>
                    <a:pt x="686" y="599"/>
                  </a:lnTo>
                  <a:lnTo>
                    <a:pt x="684" y="597"/>
                  </a:lnTo>
                  <a:lnTo>
                    <a:pt x="684" y="595"/>
                  </a:lnTo>
                  <a:lnTo>
                    <a:pt x="682" y="592"/>
                  </a:lnTo>
                  <a:lnTo>
                    <a:pt x="680" y="590"/>
                  </a:lnTo>
                  <a:lnTo>
                    <a:pt x="678" y="586"/>
                  </a:lnTo>
                  <a:lnTo>
                    <a:pt x="676" y="584"/>
                  </a:lnTo>
                  <a:lnTo>
                    <a:pt x="676" y="582"/>
                  </a:lnTo>
                  <a:lnTo>
                    <a:pt x="672" y="580"/>
                  </a:lnTo>
                  <a:lnTo>
                    <a:pt x="670" y="578"/>
                  </a:lnTo>
                  <a:lnTo>
                    <a:pt x="668" y="576"/>
                  </a:lnTo>
                  <a:lnTo>
                    <a:pt x="666" y="574"/>
                  </a:lnTo>
                  <a:lnTo>
                    <a:pt x="664" y="574"/>
                  </a:lnTo>
                  <a:lnTo>
                    <a:pt x="661" y="574"/>
                  </a:lnTo>
                  <a:lnTo>
                    <a:pt x="659" y="574"/>
                  </a:lnTo>
                  <a:lnTo>
                    <a:pt x="655" y="574"/>
                  </a:lnTo>
                  <a:lnTo>
                    <a:pt x="653" y="574"/>
                  </a:lnTo>
                  <a:lnTo>
                    <a:pt x="651" y="576"/>
                  </a:lnTo>
                  <a:lnTo>
                    <a:pt x="649" y="578"/>
                  </a:lnTo>
                  <a:lnTo>
                    <a:pt x="647" y="580"/>
                  </a:lnTo>
                  <a:lnTo>
                    <a:pt x="645" y="584"/>
                  </a:lnTo>
                  <a:lnTo>
                    <a:pt x="645" y="586"/>
                  </a:lnTo>
                  <a:lnTo>
                    <a:pt x="643" y="588"/>
                  </a:lnTo>
                  <a:lnTo>
                    <a:pt x="643" y="592"/>
                  </a:lnTo>
                  <a:lnTo>
                    <a:pt x="641" y="595"/>
                  </a:lnTo>
                  <a:lnTo>
                    <a:pt x="641" y="599"/>
                  </a:lnTo>
                  <a:lnTo>
                    <a:pt x="639" y="601"/>
                  </a:lnTo>
                  <a:lnTo>
                    <a:pt x="637" y="603"/>
                  </a:lnTo>
                  <a:lnTo>
                    <a:pt x="635" y="607"/>
                  </a:lnTo>
                  <a:lnTo>
                    <a:pt x="631" y="609"/>
                  </a:lnTo>
                  <a:lnTo>
                    <a:pt x="630" y="609"/>
                  </a:lnTo>
                  <a:lnTo>
                    <a:pt x="628" y="611"/>
                  </a:lnTo>
                  <a:lnTo>
                    <a:pt x="624" y="611"/>
                  </a:lnTo>
                  <a:lnTo>
                    <a:pt x="622" y="609"/>
                  </a:lnTo>
                  <a:lnTo>
                    <a:pt x="618" y="607"/>
                  </a:lnTo>
                  <a:lnTo>
                    <a:pt x="616" y="607"/>
                  </a:lnTo>
                  <a:lnTo>
                    <a:pt x="614" y="605"/>
                  </a:lnTo>
                  <a:lnTo>
                    <a:pt x="610" y="605"/>
                  </a:lnTo>
                  <a:lnTo>
                    <a:pt x="610" y="603"/>
                  </a:lnTo>
                  <a:lnTo>
                    <a:pt x="606" y="605"/>
                  </a:lnTo>
                  <a:lnTo>
                    <a:pt x="604" y="605"/>
                  </a:lnTo>
                  <a:lnTo>
                    <a:pt x="602" y="607"/>
                  </a:lnTo>
                  <a:lnTo>
                    <a:pt x="600" y="607"/>
                  </a:lnTo>
                  <a:lnTo>
                    <a:pt x="599" y="605"/>
                  </a:lnTo>
                  <a:lnTo>
                    <a:pt x="597" y="605"/>
                  </a:lnTo>
                  <a:lnTo>
                    <a:pt x="593" y="603"/>
                  </a:lnTo>
                  <a:lnTo>
                    <a:pt x="591" y="603"/>
                  </a:lnTo>
                  <a:lnTo>
                    <a:pt x="587" y="603"/>
                  </a:lnTo>
                  <a:lnTo>
                    <a:pt x="585" y="601"/>
                  </a:lnTo>
                  <a:lnTo>
                    <a:pt x="583" y="601"/>
                  </a:lnTo>
                  <a:lnTo>
                    <a:pt x="581" y="599"/>
                  </a:lnTo>
                  <a:lnTo>
                    <a:pt x="579" y="597"/>
                  </a:lnTo>
                  <a:lnTo>
                    <a:pt x="575" y="595"/>
                  </a:lnTo>
                  <a:lnTo>
                    <a:pt x="573" y="594"/>
                  </a:lnTo>
                  <a:lnTo>
                    <a:pt x="571" y="592"/>
                  </a:lnTo>
                  <a:lnTo>
                    <a:pt x="568" y="590"/>
                  </a:lnTo>
                  <a:lnTo>
                    <a:pt x="566" y="590"/>
                  </a:lnTo>
                  <a:lnTo>
                    <a:pt x="562" y="590"/>
                  </a:lnTo>
                  <a:lnTo>
                    <a:pt x="560" y="590"/>
                  </a:lnTo>
                  <a:lnTo>
                    <a:pt x="556" y="592"/>
                  </a:lnTo>
                  <a:lnTo>
                    <a:pt x="554" y="592"/>
                  </a:lnTo>
                  <a:lnTo>
                    <a:pt x="552" y="592"/>
                  </a:lnTo>
                  <a:lnTo>
                    <a:pt x="550" y="594"/>
                  </a:lnTo>
                  <a:lnTo>
                    <a:pt x="548" y="595"/>
                  </a:lnTo>
                  <a:lnTo>
                    <a:pt x="548" y="597"/>
                  </a:lnTo>
                  <a:lnTo>
                    <a:pt x="546" y="599"/>
                  </a:lnTo>
                  <a:lnTo>
                    <a:pt x="544" y="599"/>
                  </a:lnTo>
                  <a:lnTo>
                    <a:pt x="538" y="595"/>
                  </a:lnTo>
                  <a:lnTo>
                    <a:pt x="535" y="594"/>
                  </a:lnTo>
                  <a:lnTo>
                    <a:pt x="533" y="594"/>
                  </a:lnTo>
                  <a:lnTo>
                    <a:pt x="531" y="594"/>
                  </a:lnTo>
                  <a:lnTo>
                    <a:pt x="527" y="595"/>
                  </a:lnTo>
                  <a:lnTo>
                    <a:pt x="525" y="595"/>
                  </a:lnTo>
                  <a:lnTo>
                    <a:pt x="521" y="595"/>
                  </a:lnTo>
                  <a:lnTo>
                    <a:pt x="519" y="594"/>
                  </a:lnTo>
                  <a:lnTo>
                    <a:pt x="515" y="594"/>
                  </a:lnTo>
                  <a:lnTo>
                    <a:pt x="513" y="594"/>
                  </a:lnTo>
                  <a:lnTo>
                    <a:pt x="511" y="594"/>
                  </a:lnTo>
                  <a:lnTo>
                    <a:pt x="509" y="594"/>
                  </a:lnTo>
                  <a:lnTo>
                    <a:pt x="506" y="594"/>
                  </a:lnTo>
                  <a:lnTo>
                    <a:pt x="502" y="592"/>
                  </a:lnTo>
                  <a:lnTo>
                    <a:pt x="500" y="592"/>
                  </a:lnTo>
                  <a:lnTo>
                    <a:pt x="498" y="590"/>
                  </a:lnTo>
                  <a:lnTo>
                    <a:pt x="496" y="590"/>
                  </a:lnTo>
                  <a:lnTo>
                    <a:pt x="492" y="590"/>
                  </a:lnTo>
                  <a:lnTo>
                    <a:pt x="490" y="590"/>
                  </a:lnTo>
                  <a:lnTo>
                    <a:pt x="488" y="590"/>
                  </a:lnTo>
                  <a:lnTo>
                    <a:pt x="486" y="588"/>
                  </a:lnTo>
                  <a:lnTo>
                    <a:pt x="486" y="586"/>
                  </a:lnTo>
                  <a:lnTo>
                    <a:pt x="484" y="584"/>
                  </a:lnTo>
                  <a:lnTo>
                    <a:pt x="484" y="582"/>
                  </a:lnTo>
                  <a:lnTo>
                    <a:pt x="482" y="578"/>
                  </a:lnTo>
                  <a:lnTo>
                    <a:pt x="480" y="576"/>
                  </a:lnTo>
                  <a:lnTo>
                    <a:pt x="476" y="574"/>
                  </a:lnTo>
                  <a:lnTo>
                    <a:pt x="474" y="574"/>
                  </a:lnTo>
                  <a:lnTo>
                    <a:pt x="471" y="572"/>
                  </a:lnTo>
                  <a:lnTo>
                    <a:pt x="469" y="572"/>
                  </a:lnTo>
                  <a:lnTo>
                    <a:pt x="467" y="572"/>
                  </a:lnTo>
                  <a:lnTo>
                    <a:pt x="463" y="570"/>
                  </a:lnTo>
                  <a:lnTo>
                    <a:pt x="461" y="568"/>
                  </a:lnTo>
                  <a:lnTo>
                    <a:pt x="459" y="566"/>
                  </a:lnTo>
                  <a:lnTo>
                    <a:pt x="457" y="564"/>
                  </a:lnTo>
                  <a:lnTo>
                    <a:pt x="455" y="563"/>
                  </a:lnTo>
                  <a:lnTo>
                    <a:pt x="453" y="561"/>
                  </a:lnTo>
                  <a:lnTo>
                    <a:pt x="451" y="557"/>
                  </a:lnTo>
                  <a:lnTo>
                    <a:pt x="449" y="557"/>
                  </a:lnTo>
                  <a:lnTo>
                    <a:pt x="447" y="555"/>
                  </a:lnTo>
                  <a:lnTo>
                    <a:pt x="447" y="553"/>
                  </a:lnTo>
                  <a:lnTo>
                    <a:pt x="445" y="553"/>
                  </a:lnTo>
                  <a:lnTo>
                    <a:pt x="442" y="555"/>
                  </a:lnTo>
                  <a:lnTo>
                    <a:pt x="440" y="555"/>
                  </a:lnTo>
                  <a:lnTo>
                    <a:pt x="438" y="555"/>
                  </a:lnTo>
                  <a:lnTo>
                    <a:pt x="436" y="555"/>
                  </a:lnTo>
                  <a:lnTo>
                    <a:pt x="432" y="555"/>
                  </a:lnTo>
                  <a:lnTo>
                    <a:pt x="430" y="553"/>
                  </a:lnTo>
                  <a:lnTo>
                    <a:pt x="428" y="553"/>
                  </a:lnTo>
                  <a:lnTo>
                    <a:pt x="424" y="553"/>
                  </a:lnTo>
                  <a:lnTo>
                    <a:pt x="420" y="553"/>
                  </a:lnTo>
                  <a:lnTo>
                    <a:pt x="416" y="553"/>
                  </a:lnTo>
                  <a:lnTo>
                    <a:pt x="414" y="553"/>
                  </a:lnTo>
                  <a:lnTo>
                    <a:pt x="411" y="553"/>
                  </a:lnTo>
                  <a:lnTo>
                    <a:pt x="409" y="551"/>
                  </a:lnTo>
                  <a:lnTo>
                    <a:pt x="407" y="549"/>
                  </a:lnTo>
                  <a:lnTo>
                    <a:pt x="405" y="549"/>
                  </a:lnTo>
                  <a:lnTo>
                    <a:pt x="403" y="547"/>
                  </a:lnTo>
                  <a:lnTo>
                    <a:pt x="401" y="545"/>
                  </a:lnTo>
                  <a:lnTo>
                    <a:pt x="399" y="543"/>
                  </a:lnTo>
                  <a:lnTo>
                    <a:pt x="397" y="541"/>
                  </a:lnTo>
                  <a:lnTo>
                    <a:pt x="397" y="539"/>
                  </a:lnTo>
                  <a:lnTo>
                    <a:pt x="395" y="537"/>
                  </a:lnTo>
                  <a:lnTo>
                    <a:pt x="391" y="535"/>
                  </a:lnTo>
                  <a:lnTo>
                    <a:pt x="389" y="535"/>
                  </a:lnTo>
                  <a:lnTo>
                    <a:pt x="385" y="533"/>
                  </a:lnTo>
                  <a:lnTo>
                    <a:pt x="381" y="533"/>
                  </a:lnTo>
                  <a:lnTo>
                    <a:pt x="378" y="532"/>
                  </a:lnTo>
                  <a:lnTo>
                    <a:pt x="376" y="532"/>
                  </a:lnTo>
                  <a:lnTo>
                    <a:pt x="374" y="530"/>
                  </a:lnTo>
                  <a:lnTo>
                    <a:pt x="372" y="528"/>
                  </a:lnTo>
                  <a:lnTo>
                    <a:pt x="370" y="528"/>
                  </a:lnTo>
                  <a:lnTo>
                    <a:pt x="368" y="524"/>
                  </a:lnTo>
                  <a:lnTo>
                    <a:pt x="366" y="524"/>
                  </a:lnTo>
                  <a:lnTo>
                    <a:pt x="364" y="522"/>
                  </a:lnTo>
                  <a:lnTo>
                    <a:pt x="362" y="522"/>
                  </a:lnTo>
                  <a:lnTo>
                    <a:pt x="360" y="520"/>
                  </a:lnTo>
                  <a:lnTo>
                    <a:pt x="358" y="520"/>
                  </a:lnTo>
                  <a:lnTo>
                    <a:pt x="356" y="520"/>
                  </a:lnTo>
                  <a:lnTo>
                    <a:pt x="352" y="520"/>
                  </a:lnTo>
                  <a:lnTo>
                    <a:pt x="349" y="520"/>
                  </a:lnTo>
                  <a:lnTo>
                    <a:pt x="345" y="518"/>
                  </a:lnTo>
                  <a:lnTo>
                    <a:pt x="343" y="518"/>
                  </a:lnTo>
                  <a:lnTo>
                    <a:pt x="341" y="514"/>
                  </a:lnTo>
                  <a:lnTo>
                    <a:pt x="339" y="512"/>
                  </a:lnTo>
                  <a:lnTo>
                    <a:pt x="335" y="510"/>
                  </a:lnTo>
                  <a:lnTo>
                    <a:pt x="333" y="508"/>
                  </a:lnTo>
                  <a:lnTo>
                    <a:pt x="329" y="508"/>
                  </a:lnTo>
                  <a:lnTo>
                    <a:pt x="325" y="508"/>
                  </a:lnTo>
                  <a:lnTo>
                    <a:pt x="321" y="508"/>
                  </a:lnTo>
                  <a:lnTo>
                    <a:pt x="319" y="508"/>
                  </a:lnTo>
                  <a:lnTo>
                    <a:pt x="316" y="508"/>
                  </a:lnTo>
                  <a:lnTo>
                    <a:pt x="312" y="510"/>
                  </a:lnTo>
                  <a:lnTo>
                    <a:pt x="308" y="510"/>
                  </a:lnTo>
                  <a:lnTo>
                    <a:pt x="306" y="508"/>
                  </a:lnTo>
                  <a:lnTo>
                    <a:pt x="304" y="508"/>
                  </a:lnTo>
                  <a:lnTo>
                    <a:pt x="300" y="506"/>
                  </a:lnTo>
                  <a:lnTo>
                    <a:pt x="298" y="506"/>
                  </a:lnTo>
                  <a:lnTo>
                    <a:pt x="294" y="506"/>
                  </a:lnTo>
                  <a:lnTo>
                    <a:pt x="292" y="506"/>
                  </a:lnTo>
                  <a:lnTo>
                    <a:pt x="288" y="506"/>
                  </a:lnTo>
                  <a:lnTo>
                    <a:pt x="285" y="506"/>
                  </a:lnTo>
                  <a:lnTo>
                    <a:pt x="283" y="506"/>
                  </a:lnTo>
                  <a:lnTo>
                    <a:pt x="281" y="504"/>
                  </a:lnTo>
                  <a:lnTo>
                    <a:pt x="277" y="504"/>
                  </a:lnTo>
                  <a:lnTo>
                    <a:pt x="273" y="504"/>
                  </a:lnTo>
                  <a:lnTo>
                    <a:pt x="271" y="502"/>
                  </a:lnTo>
                  <a:lnTo>
                    <a:pt x="269" y="502"/>
                  </a:lnTo>
                  <a:lnTo>
                    <a:pt x="267" y="502"/>
                  </a:lnTo>
                  <a:lnTo>
                    <a:pt x="265" y="501"/>
                  </a:lnTo>
                  <a:lnTo>
                    <a:pt x="261" y="499"/>
                  </a:lnTo>
                  <a:lnTo>
                    <a:pt x="261" y="497"/>
                  </a:lnTo>
                  <a:lnTo>
                    <a:pt x="261" y="495"/>
                  </a:lnTo>
                  <a:lnTo>
                    <a:pt x="259" y="495"/>
                  </a:lnTo>
                  <a:lnTo>
                    <a:pt x="259" y="493"/>
                  </a:lnTo>
                  <a:lnTo>
                    <a:pt x="257" y="491"/>
                  </a:lnTo>
                  <a:lnTo>
                    <a:pt x="257" y="489"/>
                  </a:lnTo>
                  <a:lnTo>
                    <a:pt x="256" y="487"/>
                  </a:lnTo>
                  <a:lnTo>
                    <a:pt x="256" y="485"/>
                  </a:lnTo>
                  <a:lnTo>
                    <a:pt x="254" y="483"/>
                  </a:lnTo>
                  <a:lnTo>
                    <a:pt x="252" y="481"/>
                  </a:lnTo>
                  <a:lnTo>
                    <a:pt x="252" y="479"/>
                  </a:lnTo>
                  <a:lnTo>
                    <a:pt x="250" y="477"/>
                  </a:lnTo>
                  <a:lnTo>
                    <a:pt x="248" y="475"/>
                  </a:lnTo>
                  <a:lnTo>
                    <a:pt x="246" y="473"/>
                  </a:lnTo>
                  <a:lnTo>
                    <a:pt x="244" y="471"/>
                  </a:lnTo>
                  <a:lnTo>
                    <a:pt x="242" y="469"/>
                  </a:lnTo>
                  <a:lnTo>
                    <a:pt x="240" y="468"/>
                  </a:lnTo>
                  <a:lnTo>
                    <a:pt x="238" y="466"/>
                  </a:lnTo>
                  <a:lnTo>
                    <a:pt x="236" y="464"/>
                  </a:lnTo>
                  <a:lnTo>
                    <a:pt x="234" y="462"/>
                  </a:lnTo>
                  <a:lnTo>
                    <a:pt x="232" y="460"/>
                  </a:lnTo>
                  <a:lnTo>
                    <a:pt x="230" y="460"/>
                  </a:lnTo>
                  <a:lnTo>
                    <a:pt x="228" y="458"/>
                  </a:lnTo>
                  <a:lnTo>
                    <a:pt x="226" y="456"/>
                  </a:lnTo>
                  <a:lnTo>
                    <a:pt x="223" y="454"/>
                  </a:lnTo>
                  <a:lnTo>
                    <a:pt x="221" y="454"/>
                  </a:lnTo>
                  <a:lnTo>
                    <a:pt x="219" y="452"/>
                  </a:lnTo>
                  <a:lnTo>
                    <a:pt x="213" y="450"/>
                  </a:lnTo>
                  <a:lnTo>
                    <a:pt x="211" y="448"/>
                  </a:lnTo>
                  <a:lnTo>
                    <a:pt x="209" y="448"/>
                  </a:lnTo>
                  <a:lnTo>
                    <a:pt x="207" y="446"/>
                  </a:lnTo>
                  <a:lnTo>
                    <a:pt x="205" y="446"/>
                  </a:lnTo>
                  <a:lnTo>
                    <a:pt x="203" y="446"/>
                  </a:lnTo>
                  <a:lnTo>
                    <a:pt x="201" y="446"/>
                  </a:lnTo>
                  <a:lnTo>
                    <a:pt x="199" y="446"/>
                  </a:lnTo>
                  <a:lnTo>
                    <a:pt x="197" y="446"/>
                  </a:lnTo>
                  <a:lnTo>
                    <a:pt x="194" y="448"/>
                  </a:lnTo>
                  <a:lnTo>
                    <a:pt x="192" y="448"/>
                  </a:lnTo>
                  <a:lnTo>
                    <a:pt x="190" y="448"/>
                  </a:lnTo>
                  <a:lnTo>
                    <a:pt x="188" y="450"/>
                  </a:lnTo>
                  <a:lnTo>
                    <a:pt x="186" y="450"/>
                  </a:lnTo>
                  <a:lnTo>
                    <a:pt x="184" y="450"/>
                  </a:lnTo>
                  <a:lnTo>
                    <a:pt x="176" y="448"/>
                  </a:lnTo>
                  <a:lnTo>
                    <a:pt x="174" y="448"/>
                  </a:lnTo>
                  <a:lnTo>
                    <a:pt x="172" y="450"/>
                  </a:lnTo>
                  <a:lnTo>
                    <a:pt x="170" y="450"/>
                  </a:lnTo>
                  <a:lnTo>
                    <a:pt x="170" y="452"/>
                  </a:lnTo>
                  <a:lnTo>
                    <a:pt x="168" y="454"/>
                  </a:lnTo>
                  <a:lnTo>
                    <a:pt x="168" y="456"/>
                  </a:lnTo>
                  <a:lnTo>
                    <a:pt x="168" y="458"/>
                  </a:lnTo>
                  <a:lnTo>
                    <a:pt x="166" y="460"/>
                  </a:lnTo>
                  <a:lnTo>
                    <a:pt x="164" y="460"/>
                  </a:lnTo>
                  <a:lnTo>
                    <a:pt x="162" y="462"/>
                  </a:lnTo>
                  <a:lnTo>
                    <a:pt x="162" y="464"/>
                  </a:lnTo>
                  <a:lnTo>
                    <a:pt x="162" y="466"/>
                  </a:lnTo>
                  <a:lnTo>
                    <a:pt x="162" y="468"/>
                  </a:lnTo>
                  <a:lnTo>
                    <a:pt x="162" y="469"/>
                  </a:lnTo>
                  <a:lnTo>
                    <a:pt x="162" y="471"/>
                  </a:lnTo>
                  <a:lnTo>
                    <a:pt x="162" y="473"/>
                  </a:lnTo>
                  <a:lnTo>
                    <a:pt x="161" y="473"/>
                  </a:lnTo>
                  <a:lnTo>
                    <a:pt x="159" y="473"/>
                  </a:lnTo>
                  <a:lnTo>
                    <a:pt x="159" y="475"/>
                  </a:lnTo>
                  <a:lnTo>
                    <a:pt x="157" y="475"/>
                  </a:lnTo>
                  <a:lnTo>
                    <a:pt x="155" y="475"/>
                  </a:lnTo>
                  <a:lnTo>
                    <a:pt x="153" y="477"/>
                  </a:lnTo>
                  <a:lnTo>
                    <a:pt x="151" y="479"/>
                  </a:lnTo>
                  <a:lnTo>
                    <a:pt x="151" y="481"/>
                  </a:lnTo>
                  <a:lnTo>
                    <a:pt x="149" y="483"/>
                  </a:lnTo>
                  <a:lnTo>
                    <a:pt x="147" y="485"/>
                  </a:lnTo>
                  <a:lnTo>
                    <a:pt x="145" y="487"/>
                  </a:lnTo>
                  <a:lnTo>
                    <a:pt x="145" y="489"/>
                  </a:lnTo>
                  <a:lnTo>
                    <a:pt x="145" y="491"/>
                  </a:lnTo>
                  <a:lnTo>
                    <a:pt x="143" y="493"/>
                  </a:lnTo>
                  <a:lnTo>
                    <a:pt x="143" y="495"/>
                  </a:lnTo>
                  <a:lnTo>
                    <a:pt x="141" y="497"/>
                  </a:lnTo>
                  <a:lnTo>
                    <a:pt x="141" y="499"/>
                  </a:lnTo>
                  <a:lnTo>
                    <a:pt x="139" y="499"/>
                  </a:lnTo>
                  <a:lnTo>
                    <a:pt x="139" y="501"/>
                  </a:lnTo>
                  <a:lnTo>
                    <a:pt x="137" y="501"/>
                  </a:lnTo>
                  <a:lnTo>
                    <a:pt x="135" y="502"/>
                  </a:lnTo>
                  <a:lnTo>
                    <a:pt x="133" y="502"/>
                  </a:lnTo>
                  <a:lnTo>
                    <a:pt x="131" y="502"/>
                  </a:lnTo>
                  <a:lnTo>
                    <a:pt x="131" y="504"/>
                  </a:lnTo>
                  <a:lnTo>
                    <a:pt x="131" y="506"/>
                  </a:lnTo>
                  <a:lnTo>
                    <a:pt x="130" y="508"/>
                  </a:lnTo>
                  <a:lnTo>
                    <a:pt x="130" y="512"/>
                  </a:lnTo>
                  <a:lnTo>
                    <a:pt x="128" y="512"/>
                  </a:lnTo>
                  <a:lnTo>
                    <a:pt x="128" y="516"/>
                  </a:lnTo>
                  <a:lnTo>
                    <a:pt x="128" y="518"/>
                  </a:lnTo>
                  <a:lnTo>
                    <a:pt x="128" y="520"/>
                  </a:lnTo>
                  <a:lnTo>
                    <a:pt x="126" y="522"/>
                  </a:lnTo>
                  <a:lnTo>
                    <a:pt x="126" y="524"/>
                  </a:lnTo>
                  <a:lnTo>
                    <a:pt x="124" y="526"/>
                  </a:lnTo>
                  <a:lnTo>
                    <a:pt x="122" y="528"/>
                  </a:lnTo>
                  <a:lnTo>
                    <a:pt x="120" y="528"/>
                  </a:lnTo>
                  <a:lnTo>
                    <a:pt x="116" y="528"/>
                  </a:lnTo>
                  <a:lnTo>
                    <a:pt x="114" y="528"/>
                  </a:lnTo>
                  <a:lnTo>
                    <a:pt x="112" y="530"/>
                  </a:lnTo>
                  <a:lnTo>
                    <a:pt x="108" y="530"/>
                  </a:lnTo>
                  <a:lnTo>
                    <a:pt x="106" y="530"/>
                  </a:lnTo>
                  <a:lnTo>
                    <a:pt x="104" y="526"/>
                  </a:lnTo>
                  <a:lnTo>
                    <a:pt x="104" y="524"/>
                  </a:lnTo>
                  <a:lnTo>
                    <a:pt x="102" y="524"/>
                  </a:lnTo>
                  <a:lnTo>
                    <a:pt x="100" y="524"/>
                  </a:lnTo>
                  <a:lnTo>
                    <a:pt x="100" y="526"/>
                  </a:lnTo>
                  <a:lnTo>
                    <a:pt x="99" y="526"/>
                  </a:lnTo>
                  <a:lnTo>
                    <a:pt x="95" y="526"/>
                  </a:lnTo>
                  <a:lnTo>
                    <a:pt x="93" y="526"/>
                  </a:lnTo>
                  <a:lnTo>
                    <a:pt x="91" y="526"/>
                  </a:lnTo>
                  <a:lnTo>
                    <a:pt x="87" y="524"/>
                  </a:lnTo>
                  <a:lnTo>
                    <a:pt x="85" y="524"/>
                  </a:lnTo>
                  <a:lnTo>
                    <a:pt x="83" y="522"/>
                  </a:lnTo>
                  <a:lnTo>
                    <a:pt x="79" y="522"/>
                  </a:lnTo>
                  <a:lnTo>
                    <a:pt x="77" y="520"/>
                  </a:lnTo>
                  <a:lnTo>
                    <a:pt x="71" y="518"/>
                  </a:lnTo>
                  <a:lnTo>
                    <a:pt x="69" y="518"/>
                  </a:lnTo>
                  <a:lnTo>
                    <a:pt x="68" y="518"/>
                  </a:lnTo>
                  <a:lnTo>
                    <a:pt x="66" y="520"/>
                  </a:lnTo>
                  <a:lnTo>
                    <a:pt x="64" y="520"/>
                  </a:lnTo>
                  <a:lnTo>
                    <a:pt x="62" y="522"/>
                  </a:lnTo>
                  <a:lnTo>
                    <a:pt x="60" y="522"/>
                  </a:lnTo>
                  <a:lnTo>
                    <a:pt x="58" y="522"/>
                  </a:lnTo>
                  <a:lnTo>
                    <a:pt x="56" y="520"/>
                  </a:lnTo>
                  <a:lnTo>
                    <a:pt x="54" y="518"/>
                  </a:lnTo>
                  <a:lnTo>
                    <a:pt x="54" y="516"/>
                  </a:lnTo>
                  <a:lnTo>
                    <a:pt x="52" y="514"/>
                  </a:lnTo>
                  <a:lnTo>
                    <a:pt x="52" y="512"/>
                  </a:lnTo>
                  <a:lnTo>
                    <a:pt x="50" y="510"/>
                  </a:lnTo>
                  <a:lnTo>
                    <a:pt x="48" y="506"/>
                  </a:lnTo>
                  <a:lnTo>
                    <a:pt x="48" y="504"/>
                  </a:lnTo>
                  <a:lnTo>
                    <a:pt x="48" y="502"/>
                  </a:lnTo>
                  <a:lnTo>
                    <a:pt x="46" y="501"/>
                  </a:lnTo>
                  <a:lnTo>
                    <a:pt x="46" y="499"/>
                  </a:lnTo>
                  <a:lnTo>
                    <a:pt x="46" y="497"/>
                  </a:lnTo>
                  <a:lnTo>
                    <a:pt x="48" y="495"/>
                  </a:lnTo>
                  <a:lnTo>
                    <a:pt x="48" y="493"/>
                  </a:lnTo>
                  <a:lnTo>
                    <a:pt x="46" y="491"/>
                  </a:lnTo>
                  <a:lnTo>
                    <a:pt x="46" y="487"/>
                  </a:lnTo>
                  <a:lnTo>
                    <a:pt x="46" y="483"/>
                  </a:lnTo>
                  <a:lnTo>
                    <a:pt x="44" y="481"/>
                  </a:lnTo>
                  <a:lnTo>
                    <a:pt x="44" y="479"/>
                  </a:lnTo>
                  <a:lnTo>
                    <a:pt x="42" y="477"/>
                  </a:lnTo>
                  <a:lnTo>
                    <a:pt x="40" y="477"/>
                  </a:lnTo>
                  <a:lnTo>
                    <a:pt x="40" y="475"/>
                  </a:lnTo>
                  <a:lnTo>
                    <a:pt x="37" y="475"/>
                  </a:lnTo>
                  <a:lnTo>
                    <a:pt x="35" y="473"/>
                  </a:lnTo>
                  <a:lnTo>
                    <a:pt x="33" y="471"/>
                  </a:lnTo>
                  <a:lnTo>
                    <a:pt x="33" y="469"/>
                  </a:lnTo>
                  <a:lnTo>
                    <a:pt x="31" y="468"/>
                  </a:lnTo>
                  <a:lnTo>
                    <a:pt x="31" y="466"/>
                  </a:lnTo>
                  <a:lnTo>
                    <a:pt x="31" y="462"/>
                  </a:lnTo>
                  <a:lnTo>
                    <a:pt x="29" y="460"/>
                  </a:lnTo>
                  <a:lnTo>
                    <a:pt x="29" y="458"/>
                  </a:lnTo>
                  <a:lnTo>
                    <a:pt x="27" y="456"/>
                  </a:lnTo>
                  <a:lnTo>
                    <a:pt x="27" y="454"/>
                  </a:lnTo>
                  <a:lnTo>
                    <a:pt x="25" y="452"/>
                  </a:lnTo>
                  <a:lnTo>
                    <a:pt x="25" y="450"/>
                  </a:lnTo>
                  <a:lnTo>
                    <a:pt x="25" y="448"/>
                  </a:lnTo>
                  <a:lnTo>
                    <a:pt x="25" y="444"/>
                  </a:lnTo>
                  <a:lnTo>
                    <a:pt x="27" y="442"/>
                  </a:lnTo>
                  <a:lnTo>
                    <a:pt x="27" y="440"/>
                  </a:lnTo>
                  <a:lnTo>
                    <a:pt x="27" y="438"/>
                  </a:lnTo>
                  <a:lnTo>
                    <a:pt x="29" y="437"/>
                  </a:lnTo>
                  <a:lnTo>
                    <a:pt x="29" y="435"/>
                  </a:lnTo>
                  <a:lnTo>
                    <a:pt x="29" y="433"/>
                  </a:lnTo>
                  <a:lnTo>
                    <a:pt x="31" y="431"/>
                  </a:lnTo>
                  <a:lnTo>
                    <a:pt x="31" y="429"/>
                  </a:lnTo>
                  <a:lnTo>
                    <a:pt x="33" y="427"/>
                  </a:lnTo>
                  <a:lnTo>
                    <a:pt x="33" y="425"/>
                  </a:lnTo>
                  <a:lnTo>
                    <a:pt x="35" y="423"/>
                  </a:lnTo>
                  <a:lnTo>
                    <a:pt x="37" y="423"/>
                  </a:lnTo>
                  <a:lnTo>
                    <a:pt x="37" y="421"/>
                  </a:lnTo>
                  <a:lnTo>
                    <a:pt x="38" y="41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91" y="1725"/>
              <a:ext cx="1905" cy="539"/>
            </a:xfrm>
            <a:custGeom>
              <a:avLst/>
              <a:gdLst>
                <a:gd name="T0" fmla="*/ 1899 w 1905"/>
                <a:gd name="T1" fmla="*/ 502 h 539"/>
                <a:gd name="T2" fmla="*/ 1859 w 1905"/>
                <a:gd name="T3" fmla="*/ 490 h 539"/>
                <a:gd name="T4" fmla="*/ 1816 w 1905"/>
                <a:gd name="T5" fmla="*/ 506 h 539"/>
                <a:gd name="T6" fmla="*/ 1774 w 1905"/>
                <a:gd name="T7" fmla="*/ 523 h 539"/>
                <a:gd name="T8" fmla="*/ 1737 w 1905"/>
                <a:gd name="T9" fmla="*/ 531 h 539"/>
                <a:gd name="T10" fmla="*/ 1698 w 1905"/>
                <a:gd name="T11" fmla="*/ 539 h 539"/>
                <a:gd name="T12" fmla="*/ 1669 w 1905"/>
                <a:gd name="T13" fmla="*/ 527 h 539"/>
                <a:gd name="T14" fmla="*/ 1636 w 1905"/>
                <a:gd name="T15" fmla="*/ 523 h 539"/>
                <a:gd name="T16" fmla="*/ 1593 w 1905"/>
                <a:gd name="T17" fmla="*/ 525 h 539"/>
                <a:gd name="T18" fmla="*/ 1549 w 1905"/>
                <a:gd name="T19" fmla="*/ 492 h 539"/>
                <a:gd name="T20" fmla="*/ 1481 w 1905"/>
                <a:gd name="T21" fmla="*/ 467 h 539"/>
                <a:gd name="T22" fmla="*/ 1427 w 1905"/>
                <a:gd name="T23" fmla="*/ 465 h 539"/>
                <a:gd name="T24" fmla="*/ 1394 w 1905"/>
                <a:gd name="T25" fmla="*/ 463 h 539"/>
                <a:gd name="T26" fmla="*/ 1343 w 1905"/>
                <a:gd name="T27" fmla="*/ 471 h 539"/>
                <a:gd name="T28" fmla="*/ 1301 w 1905"/>
                <a:gd name="T29" fmla="*/ 438 h 539"/>
                <a:gd name="T30" fmla="*/ 1287 w 1905"/>
                <a:gd name="T31" fmla="*/ 392 h 539"/>
                <a:gd name="T32" fmla="*/ 1244 w 1905"/>
                <a:gd name="T33" fmla="*/ 361 h 539"/>
                <a:gd name="T34" fmla="*/ 1200 w 1905"/>
                <a:gd name="T35" fmla="*/ 341 h 539"/>
                <a:gd name="T36" fmla="*/ 1157 w 1905"/>
                <a:gd name="T37" fmla="*/ 333 h 539"/>
                <a:gd name="T38" fmla="*/ 1115 w 1905"/>
                <a:gd name="T39" fmla="*/ 347 h 539"/>
                <a:gd name="T40" fmla="*/ 1093 w 1905"/>
                <a:gd name="T41" fmla="*/ 324 h 539"/>
                <a:gd name="T42" fmla="*/ 1099 w 1905"/>
                <a:gd name="T43" fmla="*/ 287 h 539"/>
                <a:gd name="T44" fmla="*/ 1066 w 1905"/>
                <a:gd name="T45" fmla="*/ 266 h 539"/>
                <a:gd name="T46" fmla="*/ 1027 w 1905"/>
                <a:gd name="T47" fmla="*/ 264 h 539"/>
                <a:gd name="T48" fmla="*/ 998 w 1905"/>
                <a:gd name="T49" fmla="*/ 271 h 539"/>
                <a:gd name="T50" fmla="*/ 963 w 1905"/>
                <a:gd name="T51" fmla="*/ 283 h 539"/>
                <a:gd name="T52" fmla="*/ 940 w 1905"/>
                <a:gd name="T53" fmla="*/ 299 h 539"/>
                <a:gd name="T54" fmla="*/ 917 w 1905"/>
                <a:gd name="T55" fmla="*/ 322 h 539"/>
                <a:gd name="T56" fmla="*/ 898 w 1905"/>
                <a:gd name="T57" fmla="*/ 351 h 539"/>
                <a:gd name="T58" fmla="*/ 861 w 1905"/>
                <a:gd name="T59" fmla="*/ 363 h 539"/>
                <a:gd name="T60" fmla="*/ 839 w 1905"/>
                <a:gd name="T61" fmla="*/ 333 h 539"/>
                <a:gd name="T62" fmla="*/ 812 w 1905"/>
                <a:gd name="T63" fmla="*/ 333 h 539"/>
                <a:gd name="T64" fmla="*/ 777 w 1905"/>
                <a:gd name="T65" fmla="*/ 357 h 539"/>
                <a:gd name="T66" fmla="*/ 733 w 1905"/>
                <a:gd name="T67" fmla="*/ 361 h 539"/>
                <a:gd name="T68" fmla="*/ 696 w 1905"/>
                <a:gd name="T69" fmla="*/ 359 h 539"/>
                <a:gd name="T70" fmla="*/ 661 w 1905"/>
                <a:gd name="T71" fmla="*/ 332 h 539"/>
                <a:gd name="T72" fmla="*/ 617 w 1905"/>
                <a:gd name="T73" fmla="*/ 332 h 539"/>
                <a:gd name="T74" fmla="*/ 582 w 1905"/>
                <a:gd name="T75" fmla="*/ 314 h 539"/>
                <a:gd name="T76" fmla="*/ 541 w 1905"/>
                <a:gd name="T77" fmla="*/ 318 h 539"/>
                <a:gd name="T78" fmla="*/ 508 w 1905"/>
                <a:gd name="T79" fmla="*/ 301 h 539"/>
                <a:gd name="T80" fmla="*/ 522 w 1905"/>
                <a:gd name="T81" fmla="*/ 260 h 539"/>
                <a:gd name="T82" fmla="*/ 487 w 1905"/>
                <a:gd name="T83" fmla="*/ 242 h 539"/>
                <a:gd name="T84" fmla="*/ 458 w 1905"/>
                <a:gd name="T85" fmla="*/ 221 h 539"/>
                <a:gd name="T86" fmla="*/ 464 w 1905"/>
                <a:gd name="T87" fmla="*/ 180 h 539"/>
                <a:gd name="T88" fmla="*/ 442 w 1905"/>
                <a:gd name="T89" fmla="*/ 155 h 539"/>
                <a:gd name="T90" fmla="*/ 411 w 1905"/>
                <a:gd name="T91" fmla="*/ 149 h 539"/>
                <a:gd name="T92" fmla="*/ 372 w 1905"/>
                <a:gd name="T93" fmla="*/ 128 h 539"/>
                <a:gd name="T94" fmla="*/ 332 w 1905"/>
                <a:gd name="T95" fmla="*/ 122 h 539"/>
                <a:gd name="T96" fmla="*/ 308 w 1905"/>
                <a:gd name="T97" fmla="*/ 134 h 539"/>
                <a:gd name="T98" fmla="*/ 295 w 1905"/>
                <a:gd name="T99" fmla="*/ 116 h 539"/>
                <a:gd name="T100" fmla="*/ 281 w 1905"/>
                <a:gd name="T101" fmla="*/ 97 h 539"/>
                <a:gd name="T102" fmla="*/ 256 w 1905"/>
                <a:gd name="T103" fmla="*/ 89 h 539"/>
                <a:gd name="T104" fmla="*/ 233 w 1905"/>
                <a:gd name="T105" fmla="*/ 74 h 539"/>
                <a:gd name="T106" fmla="*/ 210 w 1905"/>
                <a:gd name="T107" fmla="*/ 68 h 539"/>
                <a:gd name="T108" fmla="*/ 173 w 1905"/>
                <a:gd name="T109" fmla="*/ 60 h 539"/>
                <a:gd name="T110" fmla="*/ 126 w 1905"/>
                <a:gd name="T111" fmla="*/ 52 h 539"/>
                <a:gd name="T112" fmla="*/ 74 w 1905"/>
                <a:gd name="T113" fmla="*/ 68 h 539"/>
                <a:gd name="T114" fmla="*/ 57 w 1905"/>
                <a:gd name="T115" fmla="*/ 41 h 539"/>
                <a:gd name="T116" fmla="*/ 33 w 1905"/>
                <a:gd name="T117" fmla="*/ 29 h 539"/>
                <a:gd name="T118" fmla="*/ 10 w 1905"/>
                <a:gd name="T119" fmla="*/ 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05" h="539">
                  <a:moveTo>
                    <a:pt x="1899" y="533"/>
                  </a:moveTo>
                  <a:lnTo>
                    <a:pt x="1899" y="531"/>
                  </a:lnTo>
                  <a:lnTo>
                    <a:pt x="1901" y="529"/>
                  </a:lnTo>
                  <a:lnTo>
                    <a:pt x="1903" y="527"/>
                  </a:lnTo>
                  <a:lnTo>
                    <a:pt x="1903" y="525"/>
                  </a:lnTo>
                  <a:lnTo>
                    <a:pt x="1905" y="523"/>
                  </a:lnTo>
                  <a:lnTo>
                    <a:pt x="1905" y="521"/>
                  </a:lnTo>
                  <a:lnTo>
                    <a:pt x="1905" y="520"/>
                  </a:lnTo>
                  <a:lnTo>
                    <a:pt x="1903" y="518"/>
                  </a:lnTo>
                  <a:lnTo>
                    <a:pt x="1903" y="516"/>
                  </a:lnTo>
                  <a:lnTo>
                    <a:pt x="1903" y="514"/>
                  </a:lnTo>
                  <a:lnTo>
                    <a:pt x="1903" y="512"/>
                  </a:lnTo>
                  <a:lnTo>
                    <a:pt x="1903" y="510"/>
                  </a:lnTo>
                  <a:lnTo>
                    <a:pt x="1903" y="508"/>
                  </a:lnTo>
                  <a:lnTo>
                    <a:pt x="1903" y="506"/>
                  </a:lnTo>
                  <a:lnTo>
                    <a:pt x="1901" y="504"/>
                  </a:lnTo>
                  <a:lnTo>
                    <a:pt x="1899" y="502"/>
                  </a:lnTo>
                  <a:lnTo>
                    <a:pt x="1898" y="502"/>
                  </a:lnTo>
                  <a:lnTo>
                    <a:pt x="1896" y="502"/>
                  </a:lnTo>
                  <a:lnTo>
                    <a:pt x="1892" y="500"/>
                  </a:lnTo>
                  <a:lnTo>
                    <a:pt x="1890" y="500"/>
                  </a:lnTo>
                  <a:lnTo>
                    <a:pt x="1886" y="498"/>
                  </a:lnTo>
                  <a:lnTo>
                    <a:pt x="1884" y="498"/>
                  </a:lnTo>
                  <a:lnTo>
                    <a:pt x="1882" y="498"/>
                  </a:lnTo>
                  <a:lnTo>
                    <a:pt x="1880" y="496"/>
                  </a:lnTo>
                  <a:lnTo>
                    <a:pt x="1878" y="496"/>
                  </a:lnTo>
                  <a:lnTo>
                    <a:pt x="1876" y="494"/>
                  </a:lnTo>
                  <a:lnTo>
                    <a:pt x="1874" y="494"/>
                  </a:lnTo>
                  <a:lnTo>
                    <a:pt x="1872" y="492"/>
                  </a:lnTo>
                  <a:lnTo>
                    <a:pt x="1870" y="492"/>
                  </a:lnTo>
                  <a:lnTo>
                    <a:pt x="1867" y="490"/>
                  </a:lnTo>
                  <a:lnTo>
                    <a:pt x="1865" y="490"/>
                  </a:lnTo>
                  <a:lnTo>
                    <a:pt x="1863" y="490"/>
                  </a:lnTo>
                  <a:lnTo>
                    <a:pt x="1859" y="490"/>
                  </a:lnTo>
                  <a:lnTo>
                    <a:pt x="1853" y="492"/>
                  </a:lnTo>
                  <a:lnTo>
                    <a:pt x="1853" y="494"/>
                  </a:lnTo>
                  <a:lnTo>
                    <a:pt x="1849" y="494"/>
                  </a:lnTo>
                  <a:lnTo>
                    <a:pt x="1845" y="494"/>
                  </a:lnTo>
                  <a:lnTo>
                    <a:pt x="1843" y="496"/>
                  </a:lnTo>
                  <a:lnTo>
                    <a:pt x="1841" y="496"/>
                  </a:lnTo>
                  <a:lnTo>
                    <a:pt x="1839" y="496"/>
                  </a:lnTo>
                  <a:lnTo>
                    <a:pt x="1837" y="498"/>
                  </a:lnTo>
                  <a:lnTo>
                    <a:pt x="1836" y="498"/>
                  </a:lnTo>
                  <a:lnTo>
                    <a:pt x="1834" y="500"/>
                  </a:lnTo>
                  <a:lnTo>
                    <a:pt x="1832" y="502"/>
                  </a:lnTo>
                  <a:lnTo>
                    <a:pt x="1830" y="504"/>
                  </a:lnTo>
                  <a:lnTo>
                    <a:pt x="1826" y="504"/>
                  </a:lnTo>
                  <a:lnTo>
                    <a:pt x="1824" y="504"/>
                  </a:lnTo>
                  <a:lnTo>
                    <a:pt x="1822" y="506"/>
                  </a:lnTo>
                  <a:lnTo>
                    <a:pt x="1818" y="506"/>
                  </a:lnTo>
                  <a:lnTo>
                    <a:pt x="1816" y="506"/>
                  </a:lnTo>
                  <a:lnTo>
                    <a:pt x="1814" y="506"/>
                  </a:lnTo>
                  <a:lnTo>
                    <a:pt x="1808" y="508"/>
                  </a:lnTo>
                  <a:lnTo>
                    <a:pt x="1806" y="508"/>
                  </a:lnTo>
                  <a:lnTo>
                    <a:pt x="1803" y="510"/>
                  </a:lnTo>
                  <a:lnTo>
                    <a:pt x="1801" y="510"/>
                  </a:lnTo>
                  <a:lnTo>
                    <a:pt x="1799" y="512"/>
                  </a:lnTo>
                  <a:lnTo>
                    <a:pt x="1795" y="512"/>
                  </a:lnTo>
                  <a:lnTo>
                    <a:pt x="1793" y="512"/>
                  </a:lnTo>
                  <a:lnTo>
                    <a:pt x="1789" y="512"/>
                  </a:lnTo>
                  <a:lnTo>
                    <a:pt x="1787" y="512"/>
                  </a:lnTo>
                  <a:lnTo>
                    <a:pt x="1785" y="512"/>
                  </a:lnTo>
                  <a:lnTo>
                    <a:pt x="1783" y="514"/>
                  </a:lnTo>
                  <a:lnTo>
                    <a:pt x="1779" y="514"/>
                  </a:lnTo>
                  <a:lnTo>
                    <a:pt x="1777" y="516"/>
                  </a:lnTo>
                  <a:lnTo>
                    <a:pt x="1775" y="520"/>
                  </a:lnTo>
                  <a:lnTo>
                    <a:pt x="1775" y="521"/>
                  </a:lnTo>
                  <a:lnTo>
                    <a:pt x="1774" y="523"/>
                  </a:lnTo>
                  <a:lnTo>
                    <a:pt x="1772" y="525"/>
                  </a:lnTo>
                  <a:lnTo>
                    <a:pt x="1770" y="529"/>
                  </a:lnTo>
                  <a:lnTo>
                    <a:pt x="1768" y="531"/>
                  </a:lnTo>
                  <a:lnTo>
                    <a:pt x="1766" y="531"/>
                  </a:lnTo>
                  <a:lnTo>
                    <a:pt x="1764" y="531"/>
                  </a:lnTo>
                  <a:lnTo>
                    <a:pt x="1762" y="531"/>
                  </a:lnTo>
                  <a:lnTo>
                    <a:pt x="1760" y="531"/>
                  </a:lnTo>
                  <a:lnTo>
                    <a:pt x="1758" y="531"/>
                  </a:lnTo>
                  <a:lnTo>
                    <a:pt x="1756" y="531"/>
                  </a:lnTo>
                  <a:lnTo>
                    <a:pt x="1754" y="529"/>
                  </a:lnTo>
                  <a:lnTo>
                    <a:pt x="1750" y="529"/>
                  </a:lnTo>
                  <a:lnTo>
                    <a:pt x="1748" y="529"/>
                  </a:lnTo>
                  <a:lnTo>
                    <a:pt x="1746" y="529"/>
                  </a:lnTo>
                  <a:lnTo>
                    <a:pt x="1744" y="529"/>
                  </a:lnTo>
                  <a:lnTo>
                    <a:pt x="1743" y="529"/>
                  </a:lnTo>
                  <a:lnTo>
                    <a:pt x="1739" y="529"/>
                  </a:lnTo>
                  <a:lnTo>
                    <a:pt x="1737" y="531"/>
                  </a:lnTo>
                  <a:lnTo>
                    <a:pt x="1735" y="531"/>
                  </a:lnTo>
                  <a:lnTo>
                    <a:pt x="1733" y="531"/>
                  </a:lnTo>
                  <a:lnTo>
                    <a:pt x="1731" y="531"/>
                  </a:lnTo>
                  <a:lnTo>
                    <a:pt x="1729" y="531"/>
                  </a:lnTo>
                  <a:lnTo>
                    <a:pt x="1725" y="531"/>
                  </a:lnTo>
                  <a:lnTo>
                    <a:pt x="1723" y="533"/>
                  </a:lnTo>
                  <a:lnTo>
                    <a:pt x="1721" y="533"/>
                  </a:lnTo>
                  <a:lnTo>
                    <a:pt x="1717" y="535"/>
                  </a:lnTo>
                  <a:lnTo>
                    <a:pt x="1713" y="535"/>
                  </a:lnTo>
                  <a:lnTo>
                    <a:pt x="1712" y="537"/>
                  </a:lnTo>
                  <a:lnTo>
                    <a:pt x="1710" y="539"/>
                  </a:lnTo>
                  <a:lnTo>
                    <a:pt x="1708" y="539"/>
                  </a:lnTo>
                  <a:lnTo>
                    <a:pt x="1706" y="539"/>
                  </a:lnTo>
                  <a:lnTo>
                    <a:pt x="1704" y="539"/>
                  </a:lnTo>
                  <a:lnTo>
                    <a:pt x="1702" y="539"/>
                  </a:lnTo>
                  <a:lnTo>
                    <a:pt x="1700" y="539"/>
                  </a:lnTo>
                  <a:lnTo>
                    <a:pt x="1698" y="539"/>
                  </a:lnTo>
                  <a:lnTo>
                    <a:pt x="1696" y="539"/>
                  </a:lnTo>
                  <a:lnTo>
                    <a:pt x="1694" y="537"/>
                  </a:lnTo>
                  <a:lnTo>
                    <a:pt x="1692" y="537"/>
                  </a:lnTo>
                  <a:lnTo>
                    <a:pt x="1688" y="537"/>
                  </a:lnTo>
                  <a:lnTo>
                    <a:pt x="1688" y="535"/>
                  </a:lnTo>
                  <a:lnTo>
                    <a:pt x="1686" y="535"/>
                  </a:lnTo>
                  <a:lnTo>
                    <a:pt x="1686" y="533"/>
                  </a:lnTo>
                  <a:lnTo>
                    <a:pt x="1684" y="531"/>
                  </a:lnTo>
                  <a:lnTo>
                    <a:pt x="1682" y="531"/>
                  </a:lnTo>
                  <a:lnTo>
                    <a:pt x="1680" y="527"/>
                  </a:lnTo>
                  <a:lnTo>
                    <a:pt x="1679" y="527"/>
                  </a:lnTo>
                  <a:lnTo>
                    <a:pt x="1679" y="525"/>
                  </a:lnTo>
                  <a:lnTo>
                    <a:pt x="1677" y="525"/>
                  </a:lnTo>
                  <a:lnTo>
                    <a:pt x="1675" y="525"/>
                  </a:lnTo>
                  <a:lnTo>
                    <a:pt x="1673" y="525"/>
                  </a:lnTo>
                  <a:lnTo>
                    <a:pt x="1671" y="525"/>
                  </a:lnTo>
                  <a:lnTo>
                    <a:pt x="1669" y="527"/>
                  </a:lnTo>
                  <a:lnTo>
                    <a:pt x="1667" y="529"/>
                  </a:lnTo>
                  <a:lnTo>
                    <a:pt x="1665" y="531"/>
                  </a:lnTo>
                  <a:lnTo>
                    <a:pt x="1663" y="531"/>
                  </a:lnTo>
                  <a:lnTo>
                    <a:pt x="1661" y="531"/>
                  </a:lnTo>
                  <a:lnTo>
                    <a:pt x="1661" y="533"/>
                  </a:lnTo>
                  <a:lnTo>
                    <a:pt x="1659" y="533"/>
                  </a:lnTo>
                  <a:lnTo>
                    <a:pt x="1659" y="531"/>
                  </a:lnTo>
                  <a:lnTo>
                    <a:pt x="1657" y="531"/>
                  </a:lnTo>
                  <a:lnTo>
                    <a:pt x="1653" y="529"/>
                  </a:lnTo>
                  <a:lnTo>
                    <a:pt x="1651" y="527"/>
                  </a:lnTo>
                  <a:lnTo>
                    <a:pt x="1649" y="527"/>
                  </a:lnTo>
                  <a:lnTo>
                    <a:pt x="1648" y="525"/>
                  </a:lnTo>
                  <a:lnTo>
                    <a:pt x="1646" y="525"/>
                  </a:lnTo>
                  <a:lnTo>
                    <a:pt x="1644" y="525"/>
                  </a:lnTo>
                  <a:lnTo>
                    <a:pt x="1642" y="523"/>
                  </a:lnTo>
                  <a:lnTo>
                    <a:pt x="1638" y="523"/>
                  </a:lnTo>
                  <a:lnTo>
                    <a:pt x="1636" y="523"/>
                  </a:lnTo>
                  <a:lnTo>
                    <a:pt x="1634" y="521"/>
                  </a:lnTo>
                  <a:lnTo>
                    <a:pt x="1632" y="521"/>
                  </a:lnTo>
                  <a:lnTo>
                    <a:pt x="1630" y="523"/>
                  </a:lnTo>
                  <a:lnTo>
                    <a:pt x="1628" y="523"/>
                  </a:lnTo>
                  <a:lnTo>
                    <a:pt x="1626" y="521"/>
                  </a:lnTo>
                  <a:lnTo>
                    <a:pt x="1624" y="521"/>
                  </a:lnTo>
                  <a:lnTo>
                    <a:pt x="1622" y="521"/>
                  </a:lnTo>
                  <a:lnTo>
                    <a:pt x="1620" y="521"/>
                  </a:lnTo>
                  <a:lnTo>
                    <a:pt x="1618" y="521"/>
                  </a:lnTo>
                  <a:lnTo>
                    <a:pt x="1617" y="521"/>
                  </a:lnTo>
                  <a:lnTo>
                    <a:pt x="1615" y="523"/>
                  </a:lnTo>
                  <a:lnTo>
                    <a:pt x="1611" y="527"/>
                  </a:lnTo>
                  <a:lnTo>
                    <a:pt x="1611" y="525"/>
                  </a:lnTo>
                  <a:lnTo>
                    <a:pt x="1609" y="525"/>
                  </a:lnTo>
                  <a:lnTo>
                    <a:pt x="1607" y="523"/>
                  </a:lnTo>
                  <a:lnTo>
                    <a:pt x="1597" y="525"/>
                  </a:lnTo>
                  <a:lnTo>
                    <a:pt x="1593" y="525"/>
                  </a:lnTo>
                  <a:lnTo>
                    <a:pt x="1591" y="525"/>
                  </a:lnTo>
                  <a:lnTo>
                    <a:pt x="1587" y="523"/>
                  </a:lnTo>
                  <a:lnTo>
                    <a:pt x="1586" y="520"/>
                  </a:lnTo>
                  <a:lnTo>
                    <a:pt x="1586" y="514"/>
                  </a:lnTo>
                  <a:lnTo>
                    <a:pt x="1584" y="512"/>
                  </a:lnTo>
                  <a:lnTo>
                    <a:pt x="1582" y="506"/>
                  </a:lnTo>
                  <a:lnTo>
                    <a:pt x="1578" y="504"/>
                  </a:lnTo>
                  <a:lnTo>
                    <a:pt x="1574" y="500"/>
                  </a:lnTo>
                  <a:lnTo>
                    <a:pt x="1572" y="498"/>
                  </a:lnTo>
                  <a:lnTo>
                    <a:pt x="1570" y="494"/>
                  </a:lnTo>
                  <a:lnTo>
                    <a:pt x="1566" y="494"/>
                  </a:lnTo>
                  <a:lnTo>
                    <a:pt x="1564" y="494"/>
                  </a:lnTo>
                  <a:lnTo>
                    <a:pt x="1562" y="496"/>
                  </a:lnTo>
                  <a:lnTo>
                    <a:pt x="1558" y="496"/>
                  </a:lnTo>
                  <a:lnTo>
                    <a:pt x="1555" y="494"/>
                  </a:lnTo>
                  <a:lnTo>
                    <a:pt x="1553" y="494"/>
                  </a:lnTo>
                  <a:lnTo>
                    <a:pt x="1549" y="492"/>
                  </a:lnTo>
                  <a:lnTo>
                    <a:pt x="1543" y="490"/>
                  </a:lnTo>
                  <a:lnTo>
                    <a:pt x="1539" y="489"/>
                  </a:lnTo>
                  <a:lnTo>
                    <a:pt x="1535" y="487"/>
                  </a:lnTo>
                  <a:lnTo>
                    <a:pt x="1531" y="489"/>
                  </a:lnTo>
                  <a:lnTo>
                    <a:pt x="1527" y="489"/>
                  </a:lnTo>
                  <a:lnTo>
                    <a:pt x="1524" y="487"/>
                  </a:lnTo>
                  <a:lnTo>
                    <a:pt x="1522" y="485"/>
                  </a:lnTo>
                  <a:lnTo>
                    <a:pt x="1518" y="483"/>
                  </a:lnTo>
                  <a:lnTo>
                    <a:pt x="1512" y="481"/>
                  </a:lnTo>
                  <a:lnTo>
                    <a:pt x="1508" y="481"/>
                  </a:lnTo>
                  <a:lnTo>
                    <a:pt x="1502" y="481"/>
                  </a:lnTo>
                  <a:lnTo>
                    <a:pt x="1498" y="481"/>
                  </a:lnTo>
                  <a:lnTo>
                    <a:pt x="1496" y="479"/>
                  </a:lnTo>
                  <a:lnTo>
                    <a:pt x="1493" y="473"/>
                  </a:lnTo>
                  <a:lnTo>
                    <a:pt x="1489" y="471"/>
                  </a:lnTo>
                  <a:lnTo>
                    <a:pt x="1485" y="467"/>
                  </a:lnTo>
                  <a:lnTo>
                    <a:pt x="1481" y="467"/>
                  </a:lnTo>
                  <a:lnTo>
                    <a:pt x="1479" y="465"/>
                  </a:lnTo>
                  <a:lnTo>
                    <a:pt x="1475" y="463"/>
                  </a:lnTo>
                  <a:lnTo>
                    <a:pt x="1469" y="463"/>
                  </a:lnTo>
                  <a:lnTo>
                    <a:pt x="1463" y="465"/>
                  </a:lnTo>
                  <a:lnTo>
                    <a:pt x="1462" y="463"/>
                  </a:lnTo>
                  <a:lnTo>
                    <a:pt x="1456" y="463"/>
                  </a:lnTo>
                  <a:lnTo>
                    <a:pt x="1450" y="461"/>
                  </a:lnTo>
                  <a:lnTo>
                    <a:pt x="1446" y="461"/>
                  </a:lnTo>
                  <a:lnTo>
                    <a:pt x="1442" y="463"/>
                  </a:lnTo>
                  <a:lnTo>
                    <a:pt x="1438" y="465"/>
                  </a:lnTo>
                  <a:lnTo>
                    <a:pt x="1434" y="465"/>
                  </a:lnTo>
                  <a:lnTo>
                    <a:pt x="1431" y="463"/>
                  </a:lnTo>
                  <a:lnTo>
                    <a:pt x="1429" y="461"/>
                  </a:lnTo>
                  <a:lnTo>
                    <a:pt x="1427" y="461"/>
                  </a:lnTo>
                  <a:lnTo>
                    <a:pt x="1425" y="463"/>
                  </a:lnTo>
                  <a:lnTo>
                    <a:pt x="1425" y="465"/>
                  </a:lnTo>
                  <a:lnTo>
                    <a:pt x="1427" y="465"/>
                  </a:lnTo>
                  <a:lnTo>
                    <a:pt x="1427" y="467"/>
                  </a:lnTo>
                  <a:lnTo>
                    <a:pt x="1425" y="469"/>
                  </a:lnTo>
                  <a:lnTo>
                    <a:pt x="1423" y="471"/>
                  </a:lnTo>
                  <a:lnTo>
                    <a:pt x="1419" y="473"/>
                  </a:lnTo>
                  <a:lnTo>
                    <a:pt x="1415" y="471"/>
                  </a:lnTo>
                  <a:lnTo>
                    <a:pt x="1413" y="469"/>
                  </a:lnTo>
                  <a:lnTo>
                    <a:pt x="1409" y="467"/>
                  </a:lnTo>
                  <a:lnTo>
                    <a:pt x="1407" y="467"/>
                  </a:lnTo>
                  <a:lnTo>
                    <a:pt x="1403" y="469"/>
                  </a:lnTo>
                  <a:lnTo>
                    <a:pt x="1401" y="469"/>
                  </a:lnTo>
                  <a:lnTo>
                    <a:pt x="1400" y="467"/>
                  </a:lnTo>
                  <a:lnTo>
                    <a:pt x="1401" y="465"/>
                  </a:lnTo>
                  <a:lnTo>
                    <a:pt x="1401" y="463"/>
                  </a:lnTo>
                  <a:lnTo>
                    <a:pt x="1400" y="461"/>
                  </a:lnTo>
                  <a:lnTo>
                    <a:pt x="1398" y="463"/>
                  </a:lnTo>
                  <a:lnTo>
                    <a:pt x="1396" y="463"/>
                  </a:lnTo>
                  <a:lnTo>
                    <a:pt x="1394" y="463"/>
                  </a:lnTo>
                  <a:lnTo>
                    <a:pt x="1392" y="461"/>
                  </a:lnTo>
                  <a:lnTo>
                    <a:pt x="1390" y="461"/>
                  </a:lnTo>
                  <a:lnTo>
                    <a:pt x="1388" y="463"/>
                  </a:lnTo>
                  <a:lnTo>
                    <a:pt x="1384" y="461"/>
                  </a:lnTo>
                  <a:lnTo>
                    <a:pt x="1382" y="463"/>
                  </a:lnTo>
                  <a:lnTo>
                    <a:pt x="1380" y="465"/>
                  </a:lnTo>
                  <a:lnTo>
                    <a:pt x="1376" y="467"/>
                  </a:lnTo>
                  <a:lnTo>
                    <a:pt x="1372" y="469"/>
                  </a:lnTo>
                  <a:lnTo>
                    <a:pt x="1368" y="469"/>
                  </a:lnTo>
                  <a:lnTo>
                    <a:pt x="1363" y="469"/>
                  </a:lnTo>
                  <a:lnTo>
                    <a:pt x="1361" y="469"/>
                  </a:lnTo>
                  <a:lnTo>
                    <a:pt x="1357" y="471"/>
                  </a:lnTo>
                  <a:lnTo>
                    <a:pt x="1355" y="473"/>
                  </a:lnTo>
                  <a:lnTo>
                    <a:pt x="1351" y="475"/>
                  </a:lnTo>
                  <a:lnTo>
                    <a:pt x="1349" y="475"/>
                  </a:lnTo>
                  <a:lnTo>
                    <a:pt x="1345" y="473"/>
                  </a:lnTo>
                  <a:lnTo>
                    <a:pt x="1343" y="471"/>
                  </a:lnTo>
                  <a:lnTo>
                    <a:pt x="1341" y="467"/>
                  </a:lnTo>
                  <a:lnTo>
                    <a:pt x="1337" y="461"/>
                  </a:lnTo>
                  <a:lnTo>
                    <a:pt x="1336" y="459"/>
                  </a:lnTo>
                  <a:lnTo>
                    <a:pt x="1334" y="456"/>
                  </a:lnTo>
                  <a:lnTo>
                    <a:pt x="1332" y="454"/>
                  </a:lnTo>
                  <a:lnTo>
                    <a:pt x="1330" y="452"/>
                  </a:lnTo>
                  <a:lnTo>
                    <a:pt x="1328" y="450"/>
                  </a:lnTo>
                  <a:lnTo>
                    <a:pt x="1326" y="450"/>
                  </a:lnTo>
                  <a:lnTo>
                    <a:pt x="1322" y="450"/>
                  </a:lnTo>
                  <a:lnTo>
                    <a:pt x="1320" y="450"/>
                  </a:lnTo>
                  <a:lnTo>
                    <a:pt x="1316" y="450"/>
                  </a:lnTo>
                  <a:lnTo>
                    <a:pt x="1312" y="448"/>
                  </a:lnTo>
                  <a:lnTo>
                    <a:pt x="1310" y="446"/>
                  </a:lnTo>
                  <a:lnTo>
                    <a:pt x="1306" y="446"/>
                  </a:lnTo>
                  <a:lnTo>
                    <a:pt x="1303" y="444"/>
                  </a:lnTo>
                  <a:lnTo>
                    <a:pt x="1303" y="440"/>
                  </a:lnTo>
                  <a:lnTo>
                    <a:pt x="1301" y="438"/>
                  </a:lnTo>
                  <a:lnTo>
                    <a:pt x="1301" y="434"/>
                  </a:lnTo>
                  <a:lnTo>
                    <a:pt x="1303" y="432"/>
                  </a:lnTo>
                  <a:lnTo>
                    <a:pt x="1305" y="430"/>
                  </a:lnTo>
                  <a:lnTo>
                    <a:pt x="1306" y="428"/>
                  </a:lnTo>
                  <a:lnTo>
                    <a:pt x="1306" y="425"/>
                  </a:lnTo>
                  <a:lnTo>
                    <a:pt x="1306" y="423"/>
                  </a:lnTo>
                  <a:lnTo>
                    <a:pt x="1308" y="419"/>
                  </a:lnTo>
                  <a:lnTo>
                    <a:pt x="1308" y="417"/>
                  </a:lnTo>
                  <a:lnTo>
                    <a:pt x="1303" y="411"/>
                  </a:lnTo>
                  <a:lnTo>
                    <a:pt x="1301" y="407"/>
                  </a:lnTo>
                  <a:lnTo>
                    <a:pt x="1297" y="403"/>
                  </a:lnTo>
                  <a:lnTo>
                    <a:pt x="1295" y="403"/>
                  </a:lnTo>
                  <a:lnTo>
                    <a:pt x="1293" y="403"/>
                  </a:lnTo>
                  <a:lnTo>
                    <a:pt x="1293" y="401"/>
                  </a:lnTo>
                  <a:lnTo>
                    <a:pt x="1291" y="397"/>
                  </a:lnTo>
                  <a:lnTo>
                    <a:pt x="1289" y="394"/>
                  </a:lnTo>
                  <a:lnTo>
                    <a:pt x="1287" y="392"/>
                  </a:lnTo>
                  <a:lnTo>
                    <a:pt x="1283" y="388"/>
                  </a:lnTo>
                  <a:lnTo>
                    <a:pt x="1283" y="384"/>
                  </a:lnTo>
                  <a:lnTo>
                    <a:pt x="1279" y="380"/>
                  </a:lnTo>
                  <a:lnTo>
                    <a:pt x="1279" y="374"/>
                  </a:lnTo>
                  <a:lnTo>
                    <a:pt x="1279" y="370"/>
                  </a:lnTo>
                  <a:lnTo>
                    <a:pt x="1277" y="366"/>
                  </a:lnTo>
                  <a:lnTo>
                    <a:pt x="1274" y="363"/>
                  </a:lnTo>
                  <a:lnTo>
                    <a:pt x="1272" y="363"/>
                  </a:lnTo>
                  <a:lnTo>
                    <a:pt x="1270" y="361"/>
                  </a:lnTo>
                  <a:lnTo>
                    <a:pt x="1268" y="359"/>
                  </a:lnTo>
                  <a:lnTo>
                    <a:pt x="1264" y="359"/>
                  </a:lnTo>
                  <a:lnTo>
                    <a:pt x="1262" y="361"/>
                  </a:lnTo>
                  <a:lnTo>
                    <a:pt x="1260" y="361"/>
                  </a:lnTo>
                  <a:lnTo>
                    <a:pt x="1256" y="363"/>
                  </a:lnTo>
                  <a:lnTo>
                    <a:pt x="1252" y="363"/>
                  </a:lnTo>
                  <a:lnTo>
                    <a:pt x="1248" y="363"/>
                  </a:lnTo>
                  <a:lnTo>
                    <a:pt x="1244" y="361"/>
                  </a:lnTo>
                  <a:lnTo>
                    <a:pt x="1241" y="361"/>
                  </a:lnTo>
                  <a:lnTo>
                    <a:pt x="1239" y="361"/>
                  </a:lnTo>
                  <a:lnTo>
                    <a:pt x="1233" y="359"/>
                  </a:lnTo>
                  <a:lnTo>
                    <a:pt x="1229" y="359"/>
                  </a:lnTo>
                  <a:lnTo>
                    <a:pt x="1225" y="359"/>
                  </a:lnTo>
                  <a:lnTo>
                    <a:pt x="1221" y="357"/>
                  </a:lnTo>
                  <a:lnTo>
                    <a:pt x="1219" y="355"/>
                  </a:lnTo>
                  <a:lnTo>
                    <a:pt x="1215" y="353"/>
                  </a:lnTo>
                  <a:lnTo>
                    <a:pt x="1215" y="351"/>
                  </a:lnTo>
                  <a:lnTo>
                    <a:pt x="1215" y="349"/>
                  </a:lnTo>
                  <a:lnTo>
                    <a:pt x="1213" y="347"/>
                  </a:lnTo>
                  <a:lnTo>
                    <a:pt x="1213" y="345"/>
                  </a:lnTo>
                  <a:lnTo>
                    <a:pt x="1212" y="345"/>
                  </a:lnTo>
                  <a:lnTo>
                    <a:pt x="1210" y="343"/>
                  </a:lnTo>
                  <a:lnTo>
                    <a:pt x="1206" y="343"/>
                  </a:lnTo>
                  <a:lnTo>
                    <a:pt x="1204" y="343"/>
                  </a:lnTo>
                  <a:lnTo>
                    <a:pt x="1200" y="341"/>
                  </a:lnTo>
                  <a:lnTo>
                    <a:pt x="1198" y="341"/>
                  </a:lnTo>
                  <a:lnTo>
                    <a:pt x="1194" y="339"/>
                  </a:lnTo>
                  <a:lnTo>
                    <a:pt x="1190" y="337"/>
                  </a:lnTo>
                  <a:lnTo>
                    <a:pt x="1188" y="337"/>
                  </a:lnTo>
                  <a:lnTo>
                    <a:pt x="1186" y="335"/>
                  </a:lnTo>
                  <a:lnTo>
                    <a:pt x="1184" y="335"/>
                  </a:lnTo>
                  <a:lnTo>
                    <a:pt x="1182" y="335"/>
                  </a:lnTo>
                  <a:lnTo>
                    <a:pt x="1181" y="335"/>
                  </a:lnTo>
                  <a:lnTo>
                    <a:pt x="1177" y="335"/>
                  </a:lnTo>
                  <a:lnTo>
                    <a:pt x="1175" y="335"/>
                  </a:lnTo>
                  <a:lnTo>
                    <a:pt x="1171" y="333"/>
                  </a:lnTo>
                  <a:lnTo>
                    <a:pt x="1169" y="333"/>
                  </a:lnTo>
                  <a:lnTo>
                    <a:pt x="1167" y="333"/>
                  </a:lnTo>
                  <a:lnTo>
                    <a:pt x="1165" y="333"/>
                  </a:lnTo>
                  <a:lnTo>
                    <a:pt x="1163" y="333"/>
                  </a:lnTo>
                  <a:lnTo>
                    <a:pt x="1161" y="333"/>
                  </a:lnTo>
                  <a:lnTo>
                    <a:pt x="1157" y="333"/>
                  </a:lnTo>
                  <a:lnTo>
                    <a:pt x="1155" y="333"/>
                  </a:lnTo>
                  <a:lnTo>
                    <a:pt x="1153" y="335"/>
                  </a:lnTo>
                  <a:lnTo>
                    <a:pt x="1151" y="337"/>
                  </a:lnTo>
                  <a:lnTo>
                    <a:pt x="1150" y="339"/>
                  </a:lnTo>
                  <a:lnTo>
                    <a:pt x="1146" y="341"/>
                  </a:lnTo>
                  <a:lnTo>
                    <a:pt x="1144" y="343"/>
                  </a:lnTo>
                  <a:lnTo>
                    <a:pt x="1142" y="345"/>
                  </a:lnTo>
                  <a:lnTo>
                    <a:pt x="1140" y="347"/>
                  </a:lnTo>
                  <a:lnTo>
                    <a:pt x="1138" y="349"/>
                  </a:lnTo>
                  <a:lnTo>
                    <a:pt x="1136" y="351"/>
                  </a:lnTo>
                  <a:lnTo>
                    <a:pt x="1134" y="351"/>
                  </a:lnTo>
                  <a:lnTo>
                    <a:pt x="1132" y="351"/>
                  </a:lnTo>
                  <a:lnTo>
                    <a:pt x="1130" y="351"/>
                  </a:lnTo>
                  <a:lnTo>
                    <a:pt x="1124" y="349"/>
                  </a:lnTo>
                  <a:lnTo>
                    <a:pt x="1122" y="349"/>
                  </a:lnTo>
                  <a:lnTo>
                    <a:pt x="1117" y="349"/>
                  </a:lnTo>
                  <a:lnTo>
                    <a:pt x="1115" y="347"/>
                  </a:lnTo>
                  <a:lnTo>
                    <a:pt x="1113" y="345"/>
                  </a:lnTo>
                  <a:lnTo>
                    <a:pt x="1111" y="345"/>
                  </a:lnTo>
                  <a:lnTo>
                    <a:pt x="1109" y="345"/>
                  </a:lnTo>
                  <a:lnTo>
                    <a:pt x="1107" y="343"/>
                  </a:lnTo>
                  <a:lnTo>
                    <a:pt x="1105" y="343"/>
                  </a:lnTo>
                  <a:lnTo>
                    <a:pt x="1101" y="341"/>
                  </a:lnTo>
                  <a:lnTo>
                    <a:pt x="1099" y="341"/>
                  </a:lnTo>
                  <a:lnTo>
                    <a:pt x="1097" y="343"/>
                  </a:lnTo>
                  <a:lnTo>
                    <a:pt x="1095" y="343"/>
                  </a:lnTo>
                  <a:lnTo>
                    <a:pt x="1093" y="341"/>
                  </a:lnTo>
                  <a:lnTo>
                    <a:pt x="1091" y="339"/>
                  </a:lnTo>
                  <a:lnTo>
                    <a:pt x="1091" y="335"/>
                  </a:lnTo>
                  <a:lnTo>
                    <a:pt x="1089" y="333"/>
                  </a:lnTo>
                  <a:lnTo>
                    <a:pt x="1089" y="330"/>
                  </a:lnTo>
                  <a:lnTo>
                    <a:pt x="1091" y="330"/>
                  </a:lnTo>
                  <a:lnTo>
                    <a:pt x="1091" y="328"/>
                  </a:lnTo>
                  <a:lnTo>
                    <a:pt x="1093" y="324"/>
                  </a:lnTo>
                  <a:lnTo>
                    <a:pt x="1093" y="322"/>
                  </a:lnTo>
                  <a:lnTo>
                    <a:pt x="1093" y="320"/>
                  </a:lnTo>
                  <a:lnTo>
                    <a:pt x="1095" y="318"/>
                  </a:lnTo>
                  <a:lnTo>
                    <a:pt x="1095" y="316"/>
                  </a:lnTo>
                  <a:lnTo>
                    <a:pt x="1097" y="314"/>
                  </a:lnTo>
                  <a:lnTo>
                    <a:pt x="1097" y="312"/>
                  </a:lnTo>
                  <a:lnTo>
                    <a:pt x="1097" y="310"/>
                  </a:lnTo>
                  <a:lnTo>
                    <a:pt x="1097" y="308"/>
                  </a:lnTo>
                  <a:lnTo>
                    <a:pt x="1097" y="306"/>
                  </a:lnTo>
                  <a:lnTo>
                    <a:pt x="1097" y="302"/>
                  </a:lnTo>
                  <a:lnTo>
                    <a:pt x="1097" y="301"/>
                  </a:lnTo>
                  <a:lnTo>
                    <a:pt x="1097" y="299"/>
                  </a:lnTo>
                  <a:lnTo>
                    <a:pt x="1097" y="297"/>
                  </a:lnTo>
                  <a:lnTo>
                    <a:pt x="1097" y="293"/>
                  </a:lnTo>
                  <a:lnTo>
                    <a:pt x="1099" y="291"/>
                  </a:lnTo>
                  <a:lnTo>
                    <a:pt x="1099" y="289"/>
                  </a:lnTo>
                  <a:lnTo>
                    <a:pt x="1099" y="287"/>
                  </a:lnTo>
                  <a:lnTo>
                    <a:pt x="1101" y="285"/>
                  </a:lnTo>
                  <a:lnTo>
                    <a:pt x="1101" y="283"/>
                  </a:lnTo>
                  <a:lnTo>
                    <a:pt x="1101" y="281"/>
                  </a:lnTo>
                  <a:lnTo>
                    <a:pt x="1101" y="279"/>
                  </a:lnTo>
                  <a:lnTo>
                    <a:pt x="1101" y="277"/>
                  </a:lnTo>
                  <a:lnTo>
                    <a:pt x="1099" y="277"/>
                  </a:lnTo>
                  <a:lnTo>
                    <a:pt x="1095" y="275"/>
                  </a:lnTo>
                  <a:lnTo>
                    <a:pt x="1091" y="275"/>
                  </a:lnTo>
                  <a:lnTo>
                    <a:pt x="1089" y="273"/>
                  </a:lnTo>
                  <a:lnTo>
                    <a:pt x="1086" y="273"/>
                  </a:lnTo>
                  <a:lnTo>
                    <a:pt x="1084" y="271"/>
                  </a:lnTo>
                  <a:lnTo>
                    <a:pt x="1082" y="271"/>
                  </a:lnTo>
                  <a:lnTo>
                    <a:pt x="1080" y="270"/>
                  </a:lnTo>
                  <a:lnTo>
                    <a:pt x="1076" y="270"/>
                  </a:lnTo>
                  <a:lnTo>
                    <a:pt x="1072" y="268"/>
                  </a:lnTo>
                  <a:lnTo>
                    <a:pt x="1068" y="266"/>
                  </a:lnTo>
                  <a:lnTo>
                    <a:pt x="1066" y="266"/>
                  </a:lnTo>
                  <a:lnTo>
                    <a:pt x="1064" y="266"/>
                  </a:lnTo>
                  <a:lnTo>
                    <a:pt x="1062" y="264"/>
                  </a:lnTo>
                  <a:lnTo>
                    <a:pt x="1058" y="264"/>
                  </a:lnTo>
                  <a:lnTo>
                    <a:pt x="1055" y="264"/>
                  </a:lnTo>
                  <a:lnTo>
                    <a:pt x="1053" y="264"/>
                  </a:lnTo>
                  <a:lnTo>
                    <a:pt x="1051" y="264"/>
                  </a:lnTo>
                  <a:lnTo>
                    <a:pt x="1047" y="266"/>
                  </a:lnTo>
                  <a:lnTo>
                    <a:pt x="1043" y="266"/>
                  </a:lnTo>
                  <a:lnTo>
                    <a:pt x="1041" y="268"/>
                  </a:lnTo>
                  <a:lnTo>
                    <a:pt x="1039" y="268"/>
                  </a:lnTo>
                  <a:lnTo>
                    <a:pt x="1037" y="270"/>
                  </a:lnTo>
                  <a:lnTo>
                    <a:pt x="1035" y="268"/>
                  </a:lnTo>
                  <a:lnTo>
                    <a:pt x="1033" y="268"/>
                  </a:lnTo>
                  <a:lnTo>
                    <a:pt x="1033" y="266"/>
                  </a:lnTo>
                  <a:lnTo>
                    <a:pt x="1031" y="264"/>
                  </a:lnTo>
                  <a:lnTo>
                    <a:pt x="1029" y="264"/>
                  </a:lnTo>
                  <a:lnTo>
                    <a:pt x="1027" y="264"/>
                  </a:lnTo>
                  <a:lnTo>
                    <a:pt x="1025" y="264"/>
                  </a:lnTo>
                  <a:lnTo>
                    <a:pt x="1024" y="264"/>
                  </a:lnTo>
                  <a:lnTo>
                    <a:pt x="1020" y="264"/>
                  </a:lnTo>
                  <a:lnTo>
                    <a:pt x="1016" y="264"/>
                  </a:lnTo>
                  <a:lnTo>
                    <a:pt x="1014" y="262"/>
                  </a:lnTo>
                  <a:lnTo>
                    <a:pt x="1012" y="260"/>
                  </a:lnTo>
                  <a:lnTo>
                    <a:pt x="1010" y="258"/>
                  </a:lnTo>
                  <a:lnTo>
                    <a:pt x="1008" y="258"/>
                  </a:lnTo>
                  <a:lnTo>
                    <a:pt x="1006" y="260"/>
                  </a:lnTo>
                  <a:lnTo>
                    <a:pt x="1004" y="260"/>
                  </a:lnTo>
                  <a:lnTo>
                    <a:pt x="1002" y="260"/>
                  </a:lnTo>
                  <a:lnTo>
                    <a:pt x="1000" y="262"/>
                  </a:lnTo>
                  <a:lnTo>
                    <a:pt x="1000" y="264"/>
                  </a:lnTo>
                  <a:lnTo>
                    <a:pt x="1000" y="266"/>
                  </a:lnTo>
                  <a:lnTo>
                    <a:pt x="1000" y="268"/>
                  </a:lnTo>
                  <a:lnTo>
                    <a:pt x="998" y="270"/>
                  </a:lnTo>
                  <a:lnTo>
                    <a:pt x="998" y="271"/>
                  </a:lnTo>
                  <a:lnTo>
                    <a:pt x="998" y="273"/>
                  </a:lnTo>
                  <a:lnTo>
                    <a:pt x="996" y="273"/>
                  </a:lnTo>
                  <a:lnTo>
                    <a:pt x="994" y="273"/>
                  </a:lnTo>
                  <a:lnTo>
                    <a:pt x="993" y="271"/>
                  </a:lnTo>
                  <a:lnTo>
                    <a:pt x="991" y="270"/>
                  </a:lnTo>
                  <a:lnTo>
                    <a:pt x="989" y="271"/>
                  </a:lnTo>
                  <a:lnTo>
                    <a:pt x="987" y="271"/>
                  </a:lnTo>
                  <a:lnTo>
                    <a:pt x="985" y="273"/>
                  </a:lnTo>
                  <a:lnTo>
                    <a:pt x="981" y="273"/>
                  </a:lnTo>
                  <a:lnTo>
                    <a:pt x="979" y="273"/>
                  </a:lnTo>
                  <a:lnTo>
                    <a:pt x="977" y="273"/>
                  </a:lnTo>
                  <a:lnTo>
                    <a:pt x="975" y="275"/>
                  </a:lnTo>
                  <a:lnTo>
                    <a:pt x="973" y="277"/>
                  </a:lnTo>
                  <a:lnTo>
                    <a:pt x="971" y="279"/>
                  </a:lnTo>
                  <a:lnTo>
                    <a:pt x="969" y="281"/>
                  </a:lnTo>
                  <a:lnTo>
                    <a:pt x="967" y="281"/>
                  </a:lnTo>
                  <a:lnTo>
                    <a:pt x="963" y="283"/>
                  </a:lnTo>
                  <a:lnTo>
                    <a:pt x="962" y="281"/>
                  </a:lnTo>
                  <a:lnTo>
                    <a:pt x="960" y="281"/>
                  </a:lnTo>
                  <a:lnTo>
                    <a:pt x="958" y="281"/>
                  </a:lnTo>
                  <a:lnTo>
                    <a:pt x="956" y="281"/>
                  </a:lnTo>
                  <a:lnTo>
                    <a:pt x="956" y="283"/>
                  </a:lnTo>
                  <a:lnTo>
                    <a:pt x="956" y="285"/>
                  </a:lnTo>
                  <a:lnTo>
                    <a:pt x="956" y="287"/>
                  </a:lnTo>
                  <a:lnTo>
                    <a:pt x="958" y="287"/>
                  </a:lnTo>
                  <a:lnTo>
                    <a:pt x="956" y="291"/>
                  </a:lnTo>
                  <a:lnTo>
                    <a:pt x="954" y="291"/>
                  </a:lnTo>
                  <a:lnTo>
                    <a:pt x="952" y="293"/>
                  </a:lnTo>
                  <a:lnTo>
                    <a:pt x="950" y="295"/>
                  </a:lnTo>
                  <a:lnTo>
                    <a:pt x="948" y="295"/>
                  </a:lnTo>
                  <a:lnTo>
                    <a:pt x="946" y="297"/>
                  </a:lnTo>
                  <a:lnTo>
                    <a:pt x="944" y="299"/>
                  </a:lnTo>
                  <a:lnTo>
                    <a:pt x="942" y="299"/>
                  </a:lnTo>
                  <a:lnTo>
                    <a:pt x="940" y="299"/>
                  </a:lnTo>
                  <a:lnTo>
                    <a:pt x="938" y="299"/>
                  </a:lnTo>
                  <a:lnTo>
                    <a:pt x="936" y="299"/>
                  </a:lnTo>
                  <a:lnTo>
                    <a:pt x="934" y="299"/>
                  </a:lnTo>
                  <a:lnTo>
                    <a:pt x="932" y="299"/>
                  </a:lnTo>
                  <a:lnTo>
                    <a:pt x="931" y="299"/>
                  </a:lnTo>
                  <a:lnTo>
                    <a:pt x="929" y="301"/>
                  </a:lnTo>
                  <a:lnTo>
                    <a:pt x="929" y="302"/>
                  </a:lnTo>
                  <a:lnTo>
                    <a:pt x="927" y="302"/>
                  </a:lnTo>
                  <a:lnTo>
                    <a:pt x="927" y="304"/>
                  </a:lnTo>
                  <a:lnTo>
                    <a:pt x="925" y="306"/>
                  </a:lnTo>
                  <a:lnTo>
                    <a:pt x="921" y="308"/>
                  </a:lnTo>
                  <a:lnTo>
                    <a:pt x="921" y="310"/>
                  </a:lnTo>
                  <a:lnTo>
                    <a:pt x="919" y="312"/>
                  </a:lnTo>
                  <a:lnTo>
                    <a:pt x="919" y="314"/>
                  </a:lnTo>
                  <a:lnTo>
                    <a:pt x="919" y="318"/>
                  </a:lnTo>
                  <a:lnTo>
                    <a:pt x="919" y="320"/>
                  </a:lnTo>
                  <a:lnTo>
                    <a:pt x="917" y="322"/>
                  </a:lnTo>
                  <a:lnTo>
                    <a:pt x="915" y="322"/>
                  </a:lnTo>
                  <a:lnTo>
                    <a:pt x="911" y="324"/>
                  </a:lnTo>
                  <a:lnTo>
                    <a:pt x="909" y="326"/>
                  </a:lnTo>
                  <a:lnTo>
                    <a:pt x="907" y="326"/>
                  </a:lnTo>
                  <a:lnTo>
                    <a:pt x="905" y="328"/>
                  </a:lnTo>
                  <a:lnTo>
                    <a:pt x="905" y="330"/>
                  </a:lnTo>
                  <a:lnTo>
                    <a:pt x="903" y="332"/>
                  </a:lnTo>
                  <a:lnTo>
                    <a:pt x="901" y="332"/>
                  </a:lnTo>
                  <a:lnTo>
                    <a:pt x="900" y="333"/>
                  </a:lnTo>
                  <a:lnTo>
                    <a:pt x="898" y="335"/>
                  </a:lnTo>
                  <a:lnTo>
                    <a:pt x="898" y="337"/>
                  </a:lnTo>
                  <a:lnTo>
                    <a:pt x="898" y="339"/>
                  </a:lnTo>
                  <a:lnTo>
                    <a:pt x="898" y="343"/>
                  </a:lnTo>
                  <a:lnTo>
                    <a:pt x="900" y="345"/>
                  </a:lnTo>
                  <a:lnTo>
                    <a:pt x="900" y="347"/>
                  </a:lnTo>
                  <a:lnTo>
                    <a:pt x="900" y="349"/>
                  </a:lnTo>
                  <a:lnTo>
                    <a:pt x="898" y="351"/>
                  </a:lnTo>
                  <a:lnTo>
                    <a:pt x="896" y="351"/>
                  </a:lnTo>
                  <a:lnTo>
                    <a:pt x="894" y="353"/>
                  </a:lnTo>
                  <a:lnTo>
                    <a:pt x="892" y="353"/>
                  </a:lnTo>
                  <a:lnTo>
                    <a:pt x="890" y="355"/>
                  </a:lnTo>
                  <a:lnTo>
                    <a:pt x="884" y="359"/>
                  </a:lnTo>
                  <a:lnTo>
                    <a:pt x="882" y="361"/>
                  </a:lnTo>
                  <a:lnTo>
                    <a:pt x="880" y="361"/>
                  </a:lnTo>
                  <a:lnTo>
                    <a:pt x="880" y="363"/>
                  </a:lnTo>
                  <a:lnTo>
                    <a:pt x="878" y="363"/>
                  </a:lnTo>
                  <a:lnTo>
                    <a:pt x="876" y="364"/>
                  </a:lnTo>
                  <a:lnTo>
                    <a:pt x="874" y="364"/>
                  </a:lnTo>
                  <a:lnTo>
                    <a:pt x="872" y="364"/>
                  </a:lnTo>
                  <a:lnTo>
                    <a:pt x="869" y="364"/>
                  </a:lnTo>
                  <a:lnTo>
                    <a:pt x="867" y="364"/>
                  </a:lnTo>
                  <a:lnTo>
                    <a:pt x="865" y="364"/>
                  </a:lnTo>
                  <a:lnTo>
                    <a:pt x="863" y="364"/>
                  </a:lnTo>
                  <a:lnTo>
                    <a:pt x="861" y="363"/>
                  </a:lnTo>
                  <a:lnTo>
                    <a:pt x="859" y="363"/>
                  </a:lnTo>
                  <a:lnTo>
                    <a:pt x="855" y="363"/>
                  </a:lnTo>
                  <a:lnTo>
                    <a:pt x="853" y="361"/>
                  </a:lnTo>
                  <a:lnTo>
                    <a:pt x="851" y="361"/>
                  </a:lnTo>
                  <a:lnTo>
                    <a:pt x="849" y="359"/>
                  </a:lnTo>
                  <a:lnTo>
                    <a:pt x="847" y="357"/>
                  </a:lnTo>
                  <a:lnTo>
                    <a:pt x="845" y="355"/>
                  </a:lnTo>
                  <a:lnTo>
                    <a:pt x="843" y="353"/>
                  </a:lnTo>
                  <a:lnTo>
                    <a:pt x="843" y="351"/>
                  </a:lnTo>
                  <a:lnTo>
                    <a:pt x="843" y="349"/>
                  </a:lnTo>
                  <a:lnTo>
                    <a:pt x="843" y="347"/>
                  </a:lnTo>
                  <a:lnTo>
                    <a:pt x="845" y="343"/>
                  </a:lnTo>
                  <a:lnTo>
                    <a:pt x="843" y="341"/>
                  </a:lnTo>
                  <a:lnTo>
                    <a:pt x="843" y="339"/>
                  </a:lnTo>
                  <a:lnTo>
                    <a:pt x="841" y="337"/>
                  </a:lnTo>
                  <a:lnTo>
                    <a:pt x="839" y="335"/>
                  </a:lnTo>
                  <a:lnTo>
                    <a:pt x="839" y="333"/>
                  </a:lnTo>
                  <a:lnTo>
                    <a:pt x="838" y="332"/>
                  </a:lnTo>
                  <a:lnTo>
                    <a:pt x="836" y="332"/>
                  </a:lnTo>
                  <a:lnTo>
                    <a:pt x="832" y="330"/>
                  </a:lnTo>
                  <a:lnTo>
                    <a:pt x="830" y="328"/>
                  </a:lnTo>
                  <a:lnTo>
                    <a:pt x="828" y="328"/>
                  </a:lnTo>
                  <a:lnTo>
                    <a:pt x="826" y="326"/>
                  </a:lnTo>
                  <a:lnTo>
                    <a:pt x="824" y="326"/>
                  </a:lnTo>
                  <a:lnTo>
                    <a:pt x="824" y="324"/>
                  </a:lnTo>
                  <a:lnTo>
                    <a:pt x="822" y="322"/>
                  </a:lnTo>
                  <a:lnTo>
                    <a:pt x="820" y="322"/>
                  </a:lnTo>
                  <a:lnTo>
                    <a:pt x="818" y="324"/>
                  </a:lnTo>
                  <a:lnTo>
                    <a:pt x="818" y="326"/>
                  </a:lnTo>
                  <a:lnTo>
                    <a:pt x="816" y="328"/>
                  </a:lnTo>
                  <a:lnTo>
                    <a:pt x="816" y="330"/>
                  </a:lnTo>
                  <a:lnTo>
                    <a:pt x="816" y="332"/>
                  </a:lnTo>
                  <a:lnTo>
                    <a:pt x="814" y="332"/>
                  </a:lnTo>
                  <a:lnTo>
                    <a:pt x="812" y="333"/>
                  </a:lnTo>
                  <a:lnTo>
                    <a:pt x="812" y="335"/>
                  </a:lnTo>
                  <a:lnTo>
                    <a:pt x="808" y="335"/>
                  </a:lnTo>
                  <a:lnTo>
                    <a:pt x="807" y="337"/>
                  </a:lnTo>
                  <a:lnTo>
                    <a:pt x="805" y="337"/>
                  </a:lnTo>
                  <a:lnTo>
                    <a:pt x="803" y="339"/>
                  </a:lnTo>
                  <a:lnTo>
                    <a:pt x="803" y="341"/>
                  </a:lnTo>
                  <a:lnTo>
                    <a:pt x="801" y="343"/>
                  </a:lnTo>
                  <a:lnTo>
                    <a:pt x="797" y="345"/>
                  </a:lnTo>
                  <a:lnTo>
                    <a:pt x="797" y="347"/>
                  </a:lnTo>
                  <a:lnTo>
                    <a:pt x="795" y="347"/>
                  </a:lnTo>
                  <a:lnTo>
                    <a:pt x="791" y="349"/>
                  </a:lnTo>
                  <a:lnTo>
                    <a:pt x="789" y="351"/>
                  </a:lnTo>
                  <a:lnTo>
                    <a:pt x="787" y="351"/>
                  </a:lnTo>
                  <a:lnTo>
                    <a:pt x="785" y="353"/>
                  </a:lnTo>
                  <a:lnTo>
                    <a:pt x="781" y="355"/>
                  </a:lnTo>
                  <a:lnTo>
                    <a:pt x="779" y="355"/>
                  </a:lnTo>
                  <a:lnTo>
                    <a:pt x="777" y="357"/>
                  </a:lnTo>
                  <a:lnTo>
                    <a:pt x="776" y="357"/>
                  </a:lnTo>
                  <a:lnTo>
                    <a:pt x="772" y="359"/>
                  </a:lnTo>
                  <a:lnTo>
                    <a:pt x="770" y="359"/>
                  </a:lnTo>
                  <a:lnTo>
                    <a:pt x="768" y="359"/>
                  </a:lnTo>
                  <a:lnTo>
                    <a:pt x="762" y="359"/>
                  </a:lnTo>
                  <a:lnTo>
                    <a:pt x="758" y="361"/>
                  </a:lnTo>
                  <a:lnTo>
                    <a:pt x="754" y="359"/>
                  </a:lnTo>
                  <a:lnTo>
                    <a:pt x="752" y="357"/>
                  </a:lnTo>
                  <a:lnTo>
                    <a:pt x="750" y="357"/>
                  </a:lnTo>
                  <a:lnTo>
                    <a:pt x="746" y="357"/>
                  </a:lnTo>
                  <a:lnTo>
                    <a:pt x="744" y="357"/>
                  </a:lnTo>
                  <a:lnTo>
                    <a:pt x="743" y="359"/>
                  </a:lnTo>
                  <a:lnTo>
                    <a:pt x="741" y="359"/>
                  </a:lnTo>
                  <a:lnTo>
                    <a:pt x="737" y="357"/>
                  </a:lnTo>
                  <a:lnTo>
                    <a:pt x="735" y="359"/>
                  </a:lnTo>
                  <a:lnTo>
                    <a:pt x="733" y="359"/>
                  </a:lnTo>
                  <a:lnTo>
                    <a:pt x="733" y="361"/>
                  </a:lnTo>
                  <a:lnTo>
                    <a:pt x="731" y="363"/>
                  </a:lnTo>
                  <a:lnTo>
                    <a:pt x="729" y="363"/>
                  </a:lnTo>
                  <a:lnTo>
                    <a:pt x="727" y="363"/>
                  </a:lnTo>
                  <a:lnTo>
                    <a:pt x="725" y="364"/>
                  </a:lnTo>
                  <a:lnTo>
                    <a:pt x="725" y="366"/>
                  </a:lnTo>
                  <a:lnTo>
                    <a:pt x="723" y="366"/>
                  </a:lnTo>
                  <a:lnTo>
                    <a:pt x="721" y="366"/>
                  </a:lnTo>
                  <a:lnTo>
                    <a:pt x="717" y="366"/>
                  </a:lnTo>
                  <a:lnTo>
                    <a:pt x="713" y="366"/>
                  </a:lnTo>
                  <a:lnTo>
                    <a:pt x="712" y="366"/>
                  </a:lnTo>
                  <a:lnTo>
                    <a:pt x="710" y="364"/>
                  </a:lnTo>
                  <a:lnTo>
                    <a:pt x="708" y="364"/>
                  </a:lnTo>
                  <a:lnTo>
                    <a:pt x="706" y="363"/>
                  </a:lnTo>
                  <a:lnTo>
                    <a:pt x="704" y="361"/>
                  </a:lnTo>
                  <a:lnTo>
                    <a:pt x="702" y="361"/>
                  </a:lnTo>
                  <a:lnTo>
                    <a:pt x="700" y="359"/>
                  </a:lnTo>
                  <a:lnTo>
                    <a:pt x="696" y="359"/>
                  </a:lnTo>
                  <a:lnTo>
                    <a:pt x="694" y="357"/>
                  </a:lnTo>
                  <a:lnTo>
                    <a:pt x="692" y="357"/>
                  </a:lnTo>
                  <a:lnTo>
                    <a:pt x="688" y="357"/>
                  </a:lnTo>
                  <a:lnTo>
                    <a:pt x="686" y="355"/>
                  </a:lnTo>
                  <a:lnTo>
                    <a:pt x="684" y="353"/>
                  </a:lnTo>
                  <a:lnTo>
                    <a:pt x="682" y="351"/>
                  </a:lnTo>
                  <a:lnTo>
                    <a:pt x="681" y="349"/>
                  </a:lnTo>
                  <a:lnTo>
                    <a:pt x="679" y="347"/>
                  </a:lnTo>
                  <a:lnTo>
                    <a:pt x="677" y="345"/>
                  </a:lnTo>
                  <a:lnTo>
                    <a:pt x="675" y="343"/>
                  </a:lnTo>
                  <a:lnTo>
                    <a:pt x="673" y="341"/>
                  </a:lnTo>
                  <a:lnTo>
                    <a:pt x="671" y="339"/>
                  </a:lnTo>
                  <a:lnTo>
                    <a:pt x="671" y="337"/>
                  </a:lnTo>
                  <a:lnTo>
                    <a:pt x="669" y="335"/>
                  </a:lnTo>
                  <a:lnTo>
                    <a:pt x="667" y="333"/>
                  </a:lnTo>
                  <a:lnTo>
                    <a:pt x="663" y="333"/>
                  </a:lnTo>
                  <a:lnTo>
                    <a:pt x="661" y="332"/>
                  </a:lnTo>
                  <a:lnTo>
                    <a:pt x="657" y="332"/>
                  </a:lnTo>
                  <a:lnTo>
                    <a:pt x="655" y="332"/>
                  </a:lnTo>
                  <a:lnTo>
                    <a:pt x="653" y="332"/>
                  </a:lnTo>
                  <a:lnTo>
                    <a:pt x="650" y="333"/>
                  </a:lnTo>
                  <a:lnTo>
                    <a:pt x="648" y="333"/>
                  </a:lnTo>
                  <a:lnTo>
                    <a:pt x="644" y="335"/>
                  </a:lnTo>
                  <a:lnTo>
                    <a:pt x="640" y="337"/>
                  </a:lnTo>
                  <a:lnTo>
                    <a:pt x="638" y="337"/>
                  </a:lnTo>
                  <a:lnTo>
                    <a:pt x="634" y="335"/>
                  </a:lnTo>
                  <a:lnTo>
                    <a:pt x="632" y="335"/>
                  </a:lnTo>
                  <a:lnTo>
                    <a:pt x="630" y="333"/>
                  </a:lnTo>
                  <a:lnTo>
                    <a:pt x="630" y="332"/>
                  </a:lnTo>
                  <a:lnTo>
                    <a:pt x="626" y="330"/>
                  </a:lnTo>
                  <a:lnTo>
                    <a:pt x="622" y="330"/>
                  </a:lnTo>
                  <a:lnTo>
                    <a:pt x="620" y="332"/>
                  </a:lnTo>
                  <a:lnTo>
                    <a:pt x="619" y="332"/>
                  </a:lnTo>
                  <a:lnTo>
                    <a:pt x="617" y="332"/>
                  </a:lnTo>
                  <a:lnTo>
                    <a:pt x="617" y="330"/>
                  </a:lnTo>
                  <a:lnTo>
                    <a:pt x="615" y="328"/>
                  </a:lnTo>
                  <a:lnTo>
                    <a:pt x="613" y="326"/>
                  </a:lnTo>
                  <a:lnTo>
                    <a:pt x="611" y="324"/>
                  </a:lnTo>
                  <a:lnTo>
                    <a:pt x="607" y="324"/>
                  </a:lnTo>
                  <a:lnTo>
                    <a:pt x="607" y="322"/>
                  </a:lnTo>
                  <a:lnTo>
                    <a:pt x="605" y="320"/>
                  </a:lnTo>
                  <a:lnTo>
                    <a:pt x="603" y="316"/>
                  </a:lnTo>
                  <a:lnTo>
                    <a:pt x="601" y="314"/>
                  </a:lnTo>
                  <a:lnTo>
                    <a:pt x="599" y="312"/>
                  </a:lnTo>
                  <a:lnTo>
                    <a:pt x="597" y="310"/>
                  </a:lnTo>
                  <a:lnTo>
                    <a:pt x="595" y="310"/>
                  </a:lnTo>
                  <a:lnTo>
                    <a:pt x="591" y="312"/>
                  </a:lnTo>
                  <a:lnTo>
                    <a:pt x="589" y="314"/>
                  </a:lnTo>
                  <a:lnTo>
                    <a:pt x="586" y="314"/>
                  </a:lnTo>
                  <a:lnTo>
                    <a:pt x="584" y="314"/>
                  </a:lnTo>
                  <a:lnTo>
                    <a:pt x="582" y="314"/>
                  </a:lnTo>
                  <a:lnTo>
                    <a:pt x="578" y="316"/>
                  </a:lnTo>
                  <a:lnTo>
                    <a:pt x="576" y="316"/>
                  </a:lnTo>
                  <a:lnTo>
                    <a:pt x="574" y="316"/>
                  </a:lnTo>
                  <a:lnTo>
                    <a:pt x="572" y="318"/>
                  </a:lnTo>
                  <a:lnTo>
                    <a:pt x="568" y="318"/>
                  </a:lnTo>
                  <a:lnTo>
                    <a:pt x="564" y="316"/>
                  </a:lnTo>
                  <a:lnTo>
                    <a:pt x="562" y="316"/>
                  </a:lnTo>
                  <a:lnTo>
                    <a:pt x="560" y="314"/>
                  </a:lnTo>
                  <a:lnTo>
                    <a:pt x="557" y="314"/>
                  </a:lnTo>
                  <a:lnTo>
                    <a:pt x="553" y="316"/>
                  </a:lnTo>
                  <a:lnTo>
                    <a:pt x="551" y="316"/>
                  </a:lnTo>
                  <a:lnTo>
                    <a:pt x="549" y="316"/>
                  </a:lnTo>
                  <a:lnTo>
                    <a:pt x="547" y="318"/>
                  </a:lnTo>
                  <a:lnTo>
                    <a:pt x="547" y="320"/>
                  </a:lnTo>
                  <a:lnTo>
                    <a:pt x="545" y="320"/>
                  </a:lnTo>
                  <a:lnTo>
                    <a:pt x="543" y="320"/>
                  </a:lnTo>
                  <a:lnTo>
                    <a:pt x="541" y="318"/>
                  </a:lnTo>
                  <a:lnTo>
                    <a:pt x="539" y="318"/>
                  </a:lnTo>
                  <a:lnTo>
                    <a:pt x="537" y="316"/>
                  </a:lnTo>
                  <a:lnTo>
                    <a:pt x="533" y="314"/>
                  </a:lnTo>
                  <a:lnTo>
                    <a:pt x="531" y="314"/>
                  </a:lnTo>
                  <a:lnTo>
                    <a:pt x="529" y="312"/>
                  </a:lnTo>
                  <a:lnTo>
                    <a:pt x="527" y="312"/>
                  </a:lnTo>
                  <a:lnTo>
                    <a:pt x="526" y="312"/>
                  </a:lnTo>
                  <a:lnTo>
                    <a:pt x="524" y="312"/>
                  </a:lnTo>
                  <a:lnTo>
                    <a:pt x="520" y="312"/>
                  </a:lnTo>
                  <a:lnTo>
                    <a:pt x="518" y="310"/>
                  </a:lnTo>
                  <a:lnTo>
                    <a:pt x="516" y="310"/>
                  </a:lnTo>
                  <a:lnTo>
                    <a:pt x="514" y="310"/>
                  </a:lnTo>
                  <a:lnTo>
                    <a:pt x="512" y="310"/>
                  </a:lnTo>
                  <a:lnTo>
                    <a:pt x="510" y="306"/>
                  </a:lnTo>
                  <a:lnTo>
                    <a:pt x="510" y="304"/>
                  </a:lnTo>
                  <a:lnTo>
                    <a:pt x="508" y="302"/>
                  </a:lnTo>
                  <a:lnTo>
                    <a:pt x="508" y="301"/>
                  </a:lnTo>
                  <a:lnTo>
                    <a:pt x="508" y="299"/>
                  </a:lnTo>
                  <a:lnTo>
                    <a:pt x="510" y="297"/>
                  </a:lnTo>
                  <a:lnTo>
                    <a:pt x="510" y="295"/>
                  </a:lnTo>
                  <a:lnTo>
                    <a:pt x="510" y="293"/>
                  </a:lnTo>
                  <a:lnTo>
                    <a:pt x="510" y="291"/>
                  </a:lnTo>
                  <a:lnTo>
                    <a:pt x="510" y="287"/>
                  </a:lnTo>
                  <a:lnTo>
                    <a:pt x="510" y="283"/>
                  </a:lnTo>
                  <a:lnTo>
                    <a:pt x="512" y="281"/>
                  </a:lnTo>
                  <a:lnTo>
                    <a:pt x="514" y="279"/>
                  </a:lnTo>
                  <a:lnTo>
                    <a:pt x="516" y="275"/>
                  </a:lnTo>
                  <a:lnTo>
                    <a:pt x="516" y="273"/>
                  </a:lnTo>
                  <a:lnTo>
                    <a:pt x="518" y="271"/>
                  </a:lnTo>
                  <a:lnTo>
                    <a:pt x="520" y="270"/>
                  </a:lnTo>
                  <a:lnTo>
                    <a:pt x="522" y="268"/>
                  </a:lnTo>
                  <a:lnTo>
                    <a:pt x="522" y="266"/>
                  </a:lnTo>
                  <a:lnTo>
                    <a:pt x="522" y="264"/>
                  </a:lnTo>
                  <a:lnTo>
                    <a:pt x="522" y="260"/>
                  </a:lnTo>
                  <a:lnTo>
                    <a:pt x="522" y="258"/>
                  </a:lnTo>
                  <a:lnTo>
                    <a:pt x="522" y="256"/>
                  </a:lnTo>
                  <a:lnTo>
                    <a:pt x="522" y="254"/>
                  </a:lnTo>
                  <a:lnTo>
                    <a:pt x="520" y="252"/>
                  </a:lnTo>
                  <a:lnTo>
                    <a:pt x="512" y="256"/>
                  </a:lnTo>
                  <a:lnTo>
                    <a:pt x="510" y="256"/>
                  </a:lnTo>
                  <a:lnTo>
                    <a:pt x="508" y="256"/>
                  </a:lnTo>
                  <a:lnTo>
                    <a:pt x="506" y="256"/>
                  </a:lnTo>
                  <a:lnTo>
                    <a:pt x="502" y="256"/>
                  </a:lnTo>
                  <a:lnTo>
                    <a:pt x="500" y="256"/>
                  </a:lnTo>
                  <a:lnTo>
                    <a:pt x="498" y="254"/>
                  </a:lnTo>
                  <a:lnTo>
                    <a:pt x="496" y="254"/>
                  </a:lnTo>
                  <a:lnTo>
                    <a:pt x="493" y="252"/>
                  </a:lnTo>
                  <a:lnTo>
                    <a:pt x="491" y="250"/>
                  </a:lnTo>
                  <a:lnTo>
                    <a:pt x="489" y="248"/>
                  </a:lnTo>
                  <a:lnTo>
                    <a:pt x="489" y="246"/>
                  </a:lnTo>
                  <a:lnTo>
                    <a:pt x="487" y="242"/>
                  </a:lnTo>
                  <a:lnTo>
                    <a:pt x="485" y="240"/>
                  </a:lnTo>
                  <a:lnTo>
                    <a:pt x="483" y="239"/>
                  </a:lnTo>
                  <a:lnTo>
                    <a:pt x="479" y="239"/>
                  </a:lnTo>
                  <a:lnTo>
                    <a:pt x="477" y="239"/>
                  </a:lnTo>
                  <a:lnTo>
                    <a:pt x="475" y="239"/>
                  </a:lnTo>
                  <a:lnTo>
                    <a:pt x="471" y="240"/>
                  </a:lnTo>
                  <a:lnTo>
                    <a:pt x="467" y="240"/>
                  </a:lnTo>
                  <a:lnTo>
                    <a:pt x="465" y="240"/>
                  </a:lnTo>
                  <a:lnTo>
                    <a:pt x="464" y="239"/>
                  </a:lnTo>
                  <a:lnTo>
                    <a:pt x="464" y="235"/>
                  </a:lnTo>
                  <a:lnTo>
                    <a:pt x="464" y="233"/>
                  </a:lnTo>
                  <a:lnTo>
                    <a:pt x="462" y="231"/>
                  </a:lnTo>
                  <a:lnTo>
                    <a:pt x="460" y="229"/>
                  </a:lnTo>
                  <a:lnTo>
                    <a:pt x="458" y="227"/>
                  </a:lnTo>
                  <a:lnTo>
                    <a:pt x="456" y="225"/>
                  </a:lnTo>
                  <a:lnTo>
                    <a:pt x="456" y="223"/>
                  </a:lnTo>
                  <a:lnTo>
                    <a:pt x="458" y="221"/>
                  </a:lnTo>
                  <a:lnTo>
                    <a:pt x="458" y="219"/>
                  </a:lnTo>
                  <a:lnTo>
                    <a:pt x="458" y="217"/>
                  </a:lnTo>
                  <a:lnTo>
                    <a:pt x="456" y="213"/>
                  </a:lnTo>
                  <a:lnTo>
                    <a:pt x="454" y="211"/>
                  </a:lnTo>
                  <a:lnTo>
                    <a:pt x="454" y="209"/>
                  </a:lnTo>
                  <a:lnTo>
                    <a:pt x="452" y="206"/>
                  </a:lnTo>
                  <a:lnTo>
                    <a:pt x="454" y="204"/>
                  </a:lnTo>
                  <a:lnTo>
                    <a:pt x="454" y="202"/>
                  </a:lnTo>
                  <a:lnTo>
                    <a:pt x="454" y="200"/>
                  </a:lnTo>
                  <a:lnTo>
                    <a:pt x="456" y="196"/>
                  </a:lnTo>
                  <a:lnTo>
                    <a:pt x="456" y="192"/>
                  </a:lnTo>
                  <a:lnTo>
                    <a:pt x="456" y="190"/>
                  </a:lnTo>
                  <a:lnTo>
                    <a:pt x="456" y="188"/>
                  </a:lnTo>
                  <a:lnTo>
                    <a:pt x="460" y="186"/>
                  </a:lnTo>
                  <a:lnTo>
                    <a:pt x="462" y="184"/>
                  </a:lnTo>
                  <a:lnTo>
                    <a:pt x="464" y="182"/>
                  </a:lnTo>
                  <a:lnTo>
                    <a:pt x="464" y="180"/>
                  </a:lnTo>
                  <a:lnTo>
                    <a:pt x="464" y="176"/>
                  </a:lnTo>
                  <a:lnTo>
                    <a:pt x="462" y="175"/>
                  </a:lnTo>
                  <a:lnTo>
                    <a:pt x="462" y="173"/>
                  </a:lnTo>
                  <a:lnTo>
                    <a:pt x="460" y="169"/>
                  </a:lnTo>
                  <a:lnTo>
                    <a:pt x="462" y="167"/>
                  </a:lnTo>
                  <a:lnTo>
                    <a:pt x="462" y="165"/>
                  </a:lnTo>
                  <a:lnTo>
                    <a:pt x="460" y="163"/>
                  </a:lnTo>
                  <a:lnTo>
                    <a:pt x="458" y="161"/>
                  </a:lnTo>
                  <a:lnTo>
                    <a:pt x="456" y="161"/>
                  </a:lnTo>
                  <a:lnTo>
                    <a:pt x="452" y="161"/>
                  </a:lnTo>
                  <a:lnTo>
                    <a:pt x="448" y="161"/>
                  </a:lnTo>
                  <a:lnTo>
                    <a:pt x="446" y="159"/>
                  </a:lnTo>
                  <a:lnTo>
                    <a:pt x="444" y="159"/>
                  </a:lnTo>
                  <a:lnTo>
                    <a:pt x="442" y="157"/>
                  </a:lnTo>
                  <a:lnTo>
                    <a:pt x="444" y="157"/>
                  </a:lnTo>
                  <a:lnTo>
                    <a:pt x="444" y="155"/>
                  </a:lnTo>
                  <a:lnTo>
                    <a:pt x="442" y="155"/>
                  </a:lnTo>
                  <a:lnTo>
                    <a:pt x="442" y="153"/>
                  </a:lnTo>
                  <a:lnTo>
                    <a:pt x="440" y="153"/>
                  </a:lnTo>
                  <a:lnTo>
                    <a:pt x="438" y="153"/>
                  </a:lnTo>
                  <a:lnTo>
                    <a:pt x="438" y="151"/>
                  </a:lnTo>
                  <a:lnTo>
                    <a:pt x="436" y="151"/>
                  </a:lnTo>
                  <a:lnTo>
                    <a:pt x="434" y="149"/>
                  </a:lnTo>
                  <a:lnTo>
                    <a:pt x="432" y="147"/>
                  </a:lnTo>
                  <a:lnTo>
                    <a:pt x="429" y="147"/>
                  </a:lnTo>
                  <a:lnTo>
                    <a:pt x="427" y="147"/>
                  </a:lnTo>
                  <a:lnTo>
                    <a:pt x="425" y="147"/>
                  </a:lnTo>
                  <a:lnTo>
                    <a:pt x="423" y="147"/>
                  </a:lnTo>
                  <a:lnTo>
                    <a:pt x="421" y="145"/>
                  </a:lnTo>
                  <a:lnTo>
                    <a:pt x="419" y="147"/>
                  </a:lnTo>
                  <a:lnTo>
                    <a:pt x="417" y="147"/>
                  </a:lnTo>
                  <a:lnTo>
                    <a:pt x="415" y="147"/>
                  </a:lnTo>
                  <a:lnTo>
                    <a:pt x="413" y="149"/>
                  </a:lnTo>
                  <a:lnTo>
                    <a:pt x="411" y="149"/>
                  </a:lnTo>
                  <a:lnTo>
                    <a:pt x="409" y="151"/>
                  </a:lnTo>
                  <a:lnTo>
                    <a:pt x="407" y="151"/>
                  </a:lnTo>
                  <a:lnTo>
                    <a:pt x="405" y="149"/>
                  </a:lnTo>
                  <a:lnTo>
                    <a:pt x="403" y="149"/>
                  </a:lnTo>
                  <a:lnTo>
                    <a:pt x="401" y="149"/>
                  </a:lnTo>
                  <a:lnTo>
                    <a:pt x="398" y="149"/>
                  </a:lnTo>
                  <a:lnTo>
                    <a:pt x="394" y="149"/>
                  </a:lnTo>
                  <a:lnTo>
                    <a:pt x="392" y="147"/>
                  </a:lnTo>
                  <a:lnTo>
                    <a:pt x="390" y="144"/>
                  </a:lnTo>
                  <a:lnTo>
                    <a:pt x="388" y="142"/>
                  </a:lnTo>
                  <a:lnTo>
                    <a:pt x="388" y="140"/>
                  </a:lnTo>
                  <a:lnTo>
                    <a:pt x="386" y="138"/>
                  </a:lnTo>
                  <a:lnTo>
                    <a:pt x="384" y="136"/>
                  </a:lnTo>
                  <a:lnTo>
                    <a:pt x="382" y="136"/>
                  </a:lnTo>
                  <a:lnTo>
                    <a:pt x="378" y="134"/>
                  </a:lnTo>
                  <a:lnTo>
                    <a:pt x="376" y="130"/>
                  </a:lnTo>
                  <a:lnTo>
                    <a:pt x="372" y="128"/>
                  </a:lnTo>
                  <a:lnTo>
                    <a:pt x="370" y="126"/>
                  </a:lnTo>
                  <a:lnTo>
                    <a:pt x="367" y="124"/>
                  </a:lnTo>
                  <a:lnTo>
                    <a:pt x="363" y="120"/>
                  </a:lnTo>
                  <a:lnTo>
                    <a:pt x="361" y="118"/>
                  </a:lnTo>
                  <a:lnTo>
                    <a:pt x="357" y="116"/>
                  </a:lnTo>
                  <a:lnTo>
                    <a:pt x="353" y="114"/>
                  </a:lnTo>
                  <a:lnTo>
                    <a:pt x="351" y="114"/>
                  </a:lnTo>
                  <a:lnTo>
                    <a:pt x="349" y="116"/>
                  </a:lnTo>
                  <a:lnTo>
                    <a:pt x="345" y="118"/>
                  </a:lnTo>
                  <a:lnTo>
                    <a:pt x="343" y="118"/>
                  </a:lnTo>
                  <a:lnTo>
                    <a:pt x="341" y="120"/>
                  </a:lnTo>
                  <a:lnTo>
                    <a:pt x="339" y="122"/>
                  </a:lnTo>
                  <a:lnTo>
                    <a:pt x="338" y="120"/>
                  </a:lnTo>
                  <a:lnTo>
                    <a:pt x="336" y="120"/>
                  </a:lnTo>
                  <a:lnTo>
                    <a:pt x="334" y="120"/>
                  </a:lnTo>
                  <a:lnTo>
                    <a:pt x="332" y="120"/>
                  </a:lnTo>
                  <a:lnTo>
                    <a:pt x="332" y="122"/>
                  </a:lnTo>
                  <a:lnTo>
                    <a:pt x="330" y="122"/>
                  </a:lnTo>
                  <a:lnTo>
                    <a:pt x="328" y="122"/>
                  </a:lnTo>
                  <a:lnTo>
                    <a:pt x="328" y="124"/>
                  </a:lnTo>
                  <a:lnTo>
                    <a:pt x="326" y="124"/>
                  </a:lnTo>
                  <a:lnTo>
                    <a:pt x="326" y="126"/>
                  </a:lnTo>
                  <a:lnTo>
                    <a:pt x="324" y="126"/>
                  </a:lnTo>
                  <a:lnTo>
                    <a:pt x="322" y="126"/>
                  </a:lnTo>
                  <a:lnTo>
                    <a:pt x="322" y="128"/>
                  </a:lnTo>
                  <a:lnTo>
                    <a:pt x="322" y="130"/>
                  </a:lnTo>
                  <a:lnTo>
                    <a:pt x="320" y="130"/>
                  </a:lnTo>
                  <a:lnTo>
                    <a:pt x="318" y="130"/>
                  </a:lnTo>
                  <a:lnTo>
                    <a:pt x="316" y="130"/>
                  </a:lnTo>
                  <a:lnTo>
                    <a:pt x="314" y="132"/>
                  </a:lnTo>
                  <a:lnTo>
                    <a:pt x="312" y="132"/>
                  </a:lnTo>
                  <a:lnTo>
                    <a:pt x="310" y="132"/>
                  </a:lnTo>
                  <a:lnTo>
                    <a:pt x="310" y="134"/>
                  </a:lnTo>
                  <a:lnTo>
                    <a:pt x="308" y="134"/>
                  </a:lnTo>
                  <a:lnTo>
                    <a:pt x="308" y="136"/>
                  </a:lnTo>
                  <a:lnTo>
                    <a:pt x="307" y="136"/>
                  </a:lnTo>
                  <a:lnTo>
                    <a:pt x="305" y="136"/>
                  </a:lnTo>
                  <a:lnTo>
                    <a:pt x="305" y="134"/>
                  </a:lnTo>
                  <a:lnTo>
                    <a:pt x="305" y="132"/>
                  </a:lnTo>
                  <a:lnTo>
                    <a:pt x="303" y="132"/>
                  </a:lnTo>
                  <a:lnTo>
                    <a:pt x="303" y="130"/>
                  </a:lnTo>
                  <a:lnTo>
                    <a:pt x="301" y="130"/>
                  </a:lnTo>
                  <a:lnTo>
                    <a:pt x="301" y="128"/>
                  </a:lnTo>
                  <a:lnTo>
                    <a:pt x="301" y="126"/>
                  </a:lnTo>
                  <a:lnTo>
                    <a:pt x="299" y="126"/>
                  </a:lnTo>
                  <a:lnTo>
                    <a:pt x="299" y="124"/>
                  </a:lnTo>
                  <a:lnTo>
                    <a:pt x="297" y="124"/>
                  </a:lnTo>
                  <a:lnTo>
                    <a:pt x="297" y="122"/>
                  </a:lnTo>
                  <a:lnTo>
                    <a:pt x="297" y="120"/>
                  </a:lnTo>
                  <a:lnTo>
                    <a:pt x="295" y="118"/>
                  </a:lnTo>
                  <a:lnTo>
                    <a:pt x="295" y="116"/>
                  </a:lnTo>
                  <a:lnTo>
                    <a:pt x="297" y="114"/>
                  </a:lnTo>
                  <a:lnTo>
                    <a:pt x="297" y="113"/>
                  </a:lnTo>
                  <a:lnTo>
                    <a:pt x="297" y="111"/>
                  </a:lnTo>
                  <a:lnTo>
                    <a:pt x="297" y="109"/>
                  </a:lnTo>
                  <a:lnTo>
                    <a:pt x="295" y="109"/>
                  </a:lnTo>
                  <a:lnTo>
                    <a:pt x="295" y="107"/>
                  </a:lnTo>
                  <a:lnTo>
                    <a:pt x="295" y="105"/>
                  </a:lnTo>
                  <a:lnTo>
                    <a:pt x="293" y="105"/>
                  </a:lnTo>
                  <a:lnTo>
                    <a:pt x="293" y="103"/>
                  </a:lnTo>
                  <a:lnTo>
                    <a:pt x="291" y="103"/>
                  </a:lnTo>
                  <a:lnTo>
                    <a:pt x="291" y="101"/>
                  </a:lnTo>
                  <a:lnTo>
                    <a:pt x="291" y="99"/>
                  </a:lnTo>
                  <a:lnTo>
                    <a:pt x="289" y="99"/>
                  </a:lnTo>
                  <a:lnTo>
                    <a:pt x="287" y="97"/>
                  </a:lnTo>
                  <a:lnTo>
                    <a:pt x="285" y="97"/>
                  </a:lnTo>
                  <a:lnTo>
                    <a:pt x="283" y="97"/>
                  </a:lnTo>
                  <a:lnTo>
                    <a:pt x="281" y="97"/>
                  </a:lnTo>
                  <a:lnTo>
                    <a:pt x="281" y="95"/>
                  </a:lnTo>
                  <a:lnTo>
                    <a:pt x="279" y="95"/>
                  </a:lnTo>
                  <a:lnTo>
                    <a:pt x="277" y="95"/>
                  </a:lnTo>
                  <a:lnTo>
                    <a:pt x="277" y="93"/>
                  </a:lnTo>
                  <a:lnTo>
                    <a:pt x="276" y="93"/>
                  </a:lnTo>
                  <a:lnTo>
                    <a:pt x="274" y="93"/>
                  </a:lnTo>
                  <a:lnTo>
                    <a:pt x="274" y="91"/>
                  </a:lnTo>
                  <a:lnTo>
                    <a:pt x="272" y="91"/>
                  </a:lnTo>
                  <a:lnTo>
                    <a:pt x="270" y="91"/>
                  </a:lnTo>
                  <a:lnTo>
                    <a:pt x="268" y="91"/>
                  </a:lnTo>
                  <a:lnTo>
                    <a:pt x="266" y="91"/>
                  </a:lnTo>
                  <a:lnTo>
                    <a:pt x="264" y="91"/>
                  </a:lnTo>
                  <a:lnTo>
                    <a:pt x="262" y="91"/>
                  </a:lnTo>
                  <a:lnTo>
                    <a:pt x="262" y="89"/>
                  </a:lnTo>
                  <a:lnTo>
                    <a:pt x="260" y="89"/>
                  </a:lnTo>
                  <a:lnTo>
                    <a:pt x="258" y="89"/>
                  </a:lnTo>
                  <a:lnTo>
                    <a:pt x="256" y="89"/>
                  </a:lnTo>
                  <a:lnTo>
                    <a:pt x="256" y="87"/>
                  </a:lnTo>
                  <a:lnTo>
                    <a:pt x="254" y="87"/>
                  </a:lnTo>
                  <a:lnTo>
                    <a:pt x="252" y="85"/>
                  </a:lnTo>
                  <a:lnTo>
                    <a:pt x="250" y="83"/>
                  </a:lnTo>
                  <a:lnTo>
                    <a:pt x="250" y="82"/>
                  </a:lnTo>
                  <a:lnTo>
                    <a:pt x="248" y="82"/>
                  </a:lnTo>
                  <a:lnTo>
                    <a:pt x="248" y="80"/>
                  </a:lnTo>
                  <a:lnTo>
                    <a:pt x="246" y="78"/>
                  </a:lnTo>
                  <a:lnTo>
                    <a:pt x="246" y="76"/>
                  </a:lnTo>
                  <a:lnTo>
                    <a:pt x="245" y="76"/>
                  </a:lnTo>
                  <a:lnTo>
                    <a:pt x="243" y="74"/>
                  </a:lnTo>
                  <a:lnTo>
                    <a:pt x="241" y="74"/>
                  </a:lnTo>
                  <a:lnTo>
                    <a:pt x="239" y="72"/>
                  </a:lnTo>
                  <a:lnTo>
                    <a:pt x="237" y="72"/>
                  </a:lnTo>
                  <a:lnTo>
                    <a:pt x="237" y="74"/>
                  </a:lnTo>
                  <a:lnTo>
                    <a:pt x="235" y="74"/>
                  </a:lnTo>
                  <a:lnTo>
                    <a:pt x="233" y="74"/>
                  </a:lnTo>
                  <a:lnTo>
                    <a:pt x="231" y="74"/>
                  </a:lnTo>
                  <a:lnTo>
                    <a:pt x="229" y="76"/>
                  </a:lnTo>
                  <a:lnTo>
                    <a:pt x="227" y="76"/>
                  </a:lnTo>
                  <a:lnTo>
                    <a:pt x="225" y="76"/>
                  </a:lnTo>
                  <a:lnTo>
                    <a:pt x="223" y="76"/>
                  </a:lnTo>
                  <a:lnTo>
                    <a:pt x="221" y="76"/>
                  </a:lnTo>
                  <a:lnTo>
                    <a:pt x="219" y="74"/>
                  </a:lnTo>
                  <a:lnTo>
                    <a:pt x="217" y="74"/>
                  </a:lnTo>
                  <a:lnTo>
                    <a:pt x="215" y="74"/>
                  </a:lnTo>
                  <a:lnTo>
                    <a:pt x="214" y="74"/>
                  </a:lnTo>
                  <a:lnTo>
                    <a:pt x="212" y="74"/>
                  </a:lnTo>
                  <a:lnTo>
                    <a:pt x="212" y="76"/>
                  </a:lnTo>
                  <a:lnTo>
                    <a:pt x="210" y="76"/>
                  </a:lnTo>
                  <a:lnTo>
                    <a:pt x="208" y="74"/>
                  </a:lnTo>
                  <a:lnTo>
                    <a:pt x="208" y="72"/>
                  </a:lnTo>
                  <a:lnTo>
                    <a:pt x="208" y="70"/>
                  </a:lnTo>
                  <a:lnTo>
                    <a:pt x="210" y="68"/>
                  </a:lnTo>
                  <a:lnTo>
                    <a:pt x="210" y="66"/>
                  </a:lnTo>
                  <a:lnTo>
                    <a:pt x="208" y="64"/>
                  </a:lnTo>
                  <a:lnTo>
                    <a:pt x="204" y="64"/>
                  </a:lnTo>
                  <a:lnTo>
                    <a:pt x="204" y="66"/>
                  </a:lnTo>
                  <a:lnTo>
                    <a:pt x="202" y="68"/>
                  </a:lnTo>
                  <a:lnTo>
                    <a:pt x="200" y="68"/>
                  </a:lnTo>
                  <a:lnTo>
                    <a:pt x="198" y="68"/>
                  </a:lnTo>
                  <a:lnTo>
                    <a:pt x="196" y="68"/>
                  </a:lnTo>
                  <a:lnTo>
                    <a:pt x="194" y="66"/>
                  </a:lnTo>
                  <a:lnTo>
                    <a:pt x="192" y="64"/>
                  </a:lnTo>
                  <a:lnTo>
                    <a:pt x="190" y="62"/>
                  </a:lnTo>
                  <a:lnTo>
                    <a:pt x="188" y="62"/>
                  </a:lnTo>
                  <a:lnTo>
                    <a:pt x="184" y="60"/>
                  </a:lnTo>
                  <a:lnTo>
                    <a:pt x="183" y="60"/>
                  </a:lnTo>
                  <a:lnTo>
                    <a:pt x="179" y="60"/>
                  </a:lnTo>
                  <a:lnTo>
                    <a:pt x="175" y="60"/>
                  </a:lnTo>
                  <a:lnTo>
                    <a:pt x="173" y="60"/>
                  </a:lnTo>
                  <a:lnTo>
                    <a:pt x="169" y="60"/>
                  </a:lnTo>
                  <a:lnTo>
                    <a:pt x="167" y="60"/>
                  </a:lnTo>
                  <a:lnTo>
                    <a:pt x="163" y="62"/>
                  </a:lnTo>
                  <a:lnTo>
                    <a:pt x="161" y="62"/>
                  </a:lnTo>
                  <a:lnTo>
                    <a:pt x="157" y="60"/>
                  </a:lnTo>
                  <a:lnTo>
                    <a:pt x="153" y="60"/>
                  </a:lnTo>
                  <a:lnTo>
                    <a:pt x="150" y="58"/>
                  </a:lnTo>
                  <a:lnTo>
                    <a:pt x="148" y="58"/>
                  </a:lnTo>
                  <a:lnTo>
                    <a:pt x="146" y="58"/>
                  </a:lnTo>
                  <a:lnTo>
                    <a:pt x="144" y="58"/>
                  </a:lnTo>
                  <a:lnTo>
                    <a:pt x="142" y="56"/>
                  </a:lnTo>
                  <a:lnTo>
                    <a:pt x="140" y="56"/>
                  </a:lnTo>
                  <a:lnTo>
                    <a:pt x="138" y="54"/>
                  </a:lnTo>
                  <a:lnTo>
                    <a:pt x="134" y="54"/>
                  </a:lnTo>
                  <a:lnTo>
                    <a:pt x="132" y="52"/>
                  </a:lnTo>
                  <a:lnTo>
                    <a:pt x="128" y="52"/>
                  </a:lnTo>
                  <a:lnTo>
                    <a:pt x="126" y="52"/>
                  </a:lnTo>
                  <a:lnTo>
                    <a:pt x="124" y="52"/>
                  </a:lnTo>
                  <a:lnTo>
                    <a:pt x="122" y="52"/>
                  </a:lnTo>
                  <a:lnTo>
                    <a:pt x="120" y="54"/>
                  </a:lnTo>
                  <a:lnTo>
                    <a:pt x="119" y="56"/>
                  </a:lnTo>
                  <a:lnTo>
                    <a:pt x="117" y="58"/>
                  </a:lnTo>
                  <a:lnTo>
                    <a:pt x="115" y="58"/>
                  </a:lnTo>
                  <a:lnTo>
                    <a:pt x="113" y="60"/>
                  </a:lnTo>
                  <a:lnTo>
                    <a:pt x="111" y="62"/>
                  </a:lnTo>
                  <a:lnTo>
                    <a:pt x="105" y="64"/>
                  </a:lnTo>
                  <a:lnTo>
                    <a:pt x="103" y="66"/>
                  </a:lnTo>
                  <a:lnTo>
                    <a:pt x="97" y="66"/>
                  </a:lnTo>
                  <a:lnTo>
                    <a:pt x="93" y="66"/>
                  </a:lnTo>
                  <a:lnTo>
                    <a:pt x="89" y="66"/>
                  </a:lnTo>
                  <a:lnTo>
                    <a:pt x="84" y="68"/>
                  </a:lnTo>
                  <a:lnTo>
                    <a:pt x="80" y="68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66"/>
                  </a:lnTo>
                  <a:lnTo>
                    <a:pt x="72" y="64"/>
                  </a:lnTo>
                  <a:lnTo>
                    <a:pt x="70" y="62"/>
                  </a:lnTo>
                  <a:lnTo>
                    <a:pt x="70" y="60"/>
                  </a:lnTo>
                  <a:lnTo>
                    <a:pt x="70" y="58"/>
                  </a:lnTo>
                  <a:lnTo>
                    <a:pt x="70" y="56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2"/>
                  </a:lnTo>
                  <a:lnTo>
                    <a:pt x="66" y="50"/>
                  </a:lnTo>
                  <a:lnTo>
                    <a:pt x="64" y="49"/>
                  </a:lnTo>
                  <a:lnTo>
                    <a:pt x="62" y="47"/>
                  </a:lnTo>
                  <a:lnTo>
                    <a:pt x="60" y="47"/>
                  </a:lnTo>
                  <a:lnTo>
                    <a:pt x="60" y="45"/>
                  </a:lnTo>
                  <a:lnTo>
                    <a:pt x="58" y="45"/>
                  </a:lnTo>
                  <a:lnTo>
                    <a:pt x="58" y="43"/>
                  </a:lnTo>
                  <a:lnTo>
                    <a:pt x="57" y="41"/>
                  </a:lnTo>
                  <a:lnTo>
                    <a:pt x="57" y="39"/>
                  </a:lnTo>
                  <a:lnTo>
                    <a:pt x="55" y="39"/>
                  </a:lnTo>
                  <a:lnTo>
                    <a:pt x="53" y="37"/>
                  </a:lnTo>
                  <a:lnTo>
                    <a:pt x="53" y="35"/>
                  </a:lnTo>
                  <a:lnTo>
                    <a:pt x="51" y="35"/>
                  </a:lnTo>
                  <a:lnTo>
                    <a:pt x="49" y="35"/>
                  </a:lnTo>
                  <a:lnTo>
                    <a:pt x="47" y="35"/>
                  </a:lnTo>
                  <a:lnTo>
                    <a:pt x="45" y="35"/>
                  </a:lnTo>
                  <a:lnTo>
                    <a:pt x="43" y="35"/>
                  </a:lnTo>
                  <a:lnTo>
                    <a:pt x="41" y="35"/>
                  </a:lnTo>
                  <a:lnTo>
                    <a:pt x="41" y="37"/>
                  </a:lnTo>
                  <a:lnTo>
                    <a:pt x="39" y="37"/>
                  </a:lnTo>
                  <a:lnTo>
                    <a:pt x="37" y="37"/>
                  </a:lnTo>
                  <a:lnTo>
                    <a:pt x="35" y="35"/>
                  </a:lnTo>
                  <a:lnTo>
                    <a:pt x="33" y="33"/>
                  </a:lnTo>
                  <a:lnTo>
                    <a:pt x="33" y="31"/>
                  </a:lnTo>
                  <a:lnTo>
                    <a:pt x="33" y="29"/>
                  </a:lnTo>
                  <a:lnTo>
                    <a:pt x="31" y="27"/>
                  </a:lnTo>
                  <a:lnTo>
                    <a:pt x="31" y="25"/>
                  </a:lnTo>
                  <a:lnTo>
                    <a:pt x="31" y="23"/>
                  </a:lnTo>
                  <a:lnTo>
                    <a:pt x="29" y="23"/>
                  </a:lnTo>
                  <a:lnTo>
                    <a:pt x="27" y="21"/>
                  </a:lnTo>
                  <a:lnTo>
                    <a:pt x="26" y="19"/>
                  </a:lnTo>
                  <a:lnTo>
                    <a:pt x="24" y="19"/>
                  </a:lnTo>
                  <a:lnTo>
                    <a:pt x="22" y="19"/>
                  </a:lnTo>
                  <a:lnTo>
                    <a:pt x="20" y="19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2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8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68" y="1060"/>
              <a:ext cx="901" cy="665"/>
            </a:xfrm>
            <a:custGeom>
              <a:avLst/>
              <a:gdLst>
                <a:gd name="T0" fmla="*/ 296 w 901"/>
                <a:gd name="T1" fmla="*/ 663 h 665"/>
                <a:gd name="T2" fmla="*/ 277 w 901"/>
                <a:gd name="T3" fmla="*/ 642 h 665"/>
                <a:gd name="T4" fmla="*/ 261 w 901"/>
                <a:gd name="T5" fmla="*/ 626 h 665"/>
                <a:gd name="T6" fmla="*/ 285 w 901"/>
                <a:gd name="T7" fmla="*/ 615 h 665"/>
                <a:gd name="T8" fmla="*/ 290 w 901"/>
                <a:gd name="T9" fmla="*/ 588 h 665"/>
                <a:gd name="T10" fmla="*/ 279 w 901"/>
                <a:gd name="T11" fmla="*/ 560 h 665"/>
                <a:gd name="T12" fmla="*/ 281 w 901"/>
                <a:gd name="T13" fmla="*/ 539 h 665"/>
                <a:gd name="T14" fmla="*/ 292 w 901"/>
                <a:gd name="T15" fmla="*/ 524 h 665"/>
                <a:gd name="T16" fmla="*/ 261 w 901"/>
                <a:gd name="T17" fmla="*/ 518 h 665"/>
                <a:gd name="T18" fmla="*/ 230 w 901"/>
                <a:gd name="T19" fmla="*/ 518 h 665"/>
                <a:gd name="T20" fmla="*/ 211 w 901"/>
                <a:gd name="T21" fmla="*/ 533 h 665"/>
                <a:gd name="T22" fmla="*/ 188 w 901"/>
                <a:gd name="T23" fmla="*/ 531 h 665"/>
                <a:gd name="T24" fmla="*/ 161 w 901"/>
                <a:gd name="T25" fmla="*/ 529 h 665"/>
                <a:gd name="T26" fmla="*/ 135 w 901"/>
                <a:gd name="T27" fmla="*/ 539 h 665"/>
                <a:gd name="T28" fmla="*/ 112 w 901"/>
                <a:gd name="T29" fmla="*/ 551 h 665"/>
                <a:gd name="T30" fmla="*/ 93 w 901"/>
                <a:gd name="T31" fmla="*/ 568 h 665"/>
                <a:gd name="T32" fmla="*/ 69 w 901"/>
                <a:gd name="T33" fmla="*/ 578 h 665"/>
                <a:gd name="T34" fmla="*/ 48 w 901"/>
                <a:gd name="T35" fmla="*/ 580 h 665"/>
                <a:gd name="T36" fmla="*/ 33 w 901"/>
                <a:gd name="T37" fmla="*/ 564 h 665"/>
                <a:gd name="T38" fmla="*/ 6 w 901"/>
                <a:gd name="T39" fmla="*/ 516 h 665"/>
                <a:gd name="T40" fmla="*/ 23 w 901"/>
                <a:gd name="T41" fmla="*/ 469 h 665"/>
                <a:gd name="T42" fmla="*/ 79 w 901"/>
                <a:gd name="T43" fmla="*/ 452 h 665"/>
                <a:gd name="T44" fmla="*/ 116 w 901"/>
                <a:gd name="T45" fmla="*/ 419 h 665"/>
                <a:gd name="T46" fmla="*/ 141 w 901"/>
                <a:gd name="T47" fmla="*/ 374 h 665"/>
                <a:gd name="T48" fmla="*/ 176 w 901"/>
                <a:gd name="T49" fmla="*/ 338 h 665"/>
                <a:gd name="T50" fmla="*/ 228 w 901"/>
                <a:gd name="T51" fmla="*/ 316 h 665"/>
                <a:gd name="T52" fmla="*/ 277 w 901"/>
                <a:gd name="T53" fmla="*/ 268 h 665"/>
                <a:gd name="T54" fmla="*/ 321 w 901"/>
                <a:gd name="T55" fmla="*/ 237 h 665"/>
                <a:gd name="T56" fmla="*/ 347 w 901"/>
                <a:gd name="T57" fmla="*/ 196 h 665"/>
                <a:gd name="T58" fmla="*/ 364 w 901"/>
                <a:gd name="T59" fmla="*/ 165 h 665"/>
                <a:gd name="T60" fmla="*/ 385 w 901"/>
                <a:gd name="T61" fmla="*/ 165 h 665"/>
                <a:gd name="T62" fmla="*/ 447 w 901"/>
                <a:gd name="T63" fmla="*/ 177 h 665"/>
                <a:gd name="T64" fmla="*/ 469 w 901"/>
                <a:gd name="T65" fmla="*/ 186 h 665"/>
                <a:gd name="T66" fmla="*/ 494 w 901"/>
                <a:gd name="T67" fmla="*/ 204 h 665"/>
                <a:gd name="T68" fmla="*/ 498 w 901"/>
                <a:gd name="T69" fmla="*/ 233 h 665"/>
                <a:gd name="T70" fmla="*/ 511 w 901"/>
                <a:gd name="T71" fmla="*/ 248 h 665"/>
                <a:gd name="T72" fmla="*/ 502 w 901"/>
                <a:gd name="T73" fmla="*/ 274 h 665"/>
                <a:gd name="T74" fmla="*/ 548 w 901"/>
                <a:gd name="T75" fmla="*/ 303 h 665"/>
                <a:gd name="T76" fmla="*/ 581 w 901"/>
                <a:gd name="T77" fmla="*/ 295 h 665"/>
                <a:gd name="T78" fmla="*/ 606 w 901"/>
                <a:gd name="T79" fmla="*/ 303 h 665"/>
                <a:gd name="T80" fmla="*/ 622 w 901"/>
                <a:gd name="T81" fmla="*/ 283 h 665"/>
                <a:gd name="T82" fmla="*/ 639 w 901"/>
                <a:gd name="T83" fmla="*/ 262 h 665"/>
                <a:gd name="T84" fmla="*/ 639 w 901"/>
                <a:gd name="T85" fmla="*/ 237 h 665"/>
                <a:gd name="T86" fmla="*/ 620 w 901"/>
                <a:gd name="T87" fmla="*/ 215 h 665"/>
                <a:gd name="T88" fmla="*/ 643 w 901"/>
                <a:gd name="T89" fmla="*/ 200 h 665"/>
                <a:gd name="T90" fmla="*/ 664 w 901"/>
                <a:gd name="T91" fmla="*/ 206 h 665"/>
                <a:gd name="T92" fmla="*/ 705 w 901"/>
                <a:gd name="T93" fmla="*/ 171 h 665"/>
                <a:gd name="T94" fmla="*/ 715 w 901"/>
                <a:gd name="T95" fmla="*/ 142 h 665"/>
                <a:gd name="T96" fmla="*/ 728 w 901"/>
                <a:gd name="T97" fmla="*/ 120 h 665"/>
                <a:gd name="T98" fmla="*/ 721 w 901"/>
                <a:gd name="T99" fmla="*/ 107 h 665"/>
                <a:gd name="T100" fmla="*/ 721 w 901"/>
                <a:gd name="T101" fmla="*/ 91 h 665"/>
                <a:gd name="T102" fmla="*/ 719 w 901"/>
                <a:gd name="T103" fmla="*/ 72 h 665"/>
                <a:gd name="T104" fmla="*/ 726 w 901"/>
                <a:gd name="T105" fmla="*/ 51 h 665"/>
                <a:gd name="T106" fmla="*/ 728 w 901"/>
                <a:gd name="T107" fmla="*/ 41 h 665"/>
                <a:gd name="T108" fmla="*/ 721 w 901"/>
                <a:gd name="T109" fmla="*/ 24 h 665"/>
                <a:gd name="T110" fmla="*/ 744 w 901"/>
                <a:gd name="T111" fmla="*/ 20 h 665"/>
                <a:gd name="T112" fmla="*/ 771 w 901"/>
                <a:gd name="T113" fmla="*/ 39 h 665"/>
                <a:gd name="T114" fmla="*/ 816 w 901"/>
                <a:gd name="T115" fmla="*/ 51 h 665"/>
                <a:gd name="T116" fmla="*/ 823 w 901"/>
                <a:gd name="T117" fmla="*/ 27 h 665"/>
                <a:gd name="T118" fmla="*/ 849 w 901"/>
                <a:gd name="T119" fmla="*/ 18 h 665"/>
                <a:gd name="T120" fmla="*/ 872 w 901"/>
                <a:gd name="T121" fmla="*/ 16 h 665"/>
                <a:gd name="T122" fmla="*/ 889 w 901"/>
                <a:gd name="T123" fmla="*/ 6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1" h="665">
                  <a:moveTo>
                    <a:pt x="323" y="665"/>
                  </a:moveTo>
                  <a:lnTo>
                    <a:pt x="321" y="663"/>
                  </a:lnTo>
                  <a:lnTo>
                    <a:pt x="319" y="661"/>
                  </a:lnTo>
                  <a:lnTo>
                    <a:pt x="316" y="661"/>
                  </a:lnTo>
                  <a:lnTo>
                    <a:pt x="314" y="659"/>
                  </a:lnTo>
                  <a:lnTo>
                    <a:pt x="312" y="661"/>
                  </a:lnTo>
                  <a:lnTo>
                    <a:pt x="310" y="661"/>
                  </a:lnTo>
                  <a:lnTo>
                    <a:pt x="308" y="661"/>
                  </a:lnTo>
                  <a:lnTo>
                    <a:pt x="306" y="661"/>
                  </a:lnTo>
                  <a:lnTo>
                    <a:pt x="304" y="663"/>
                  </a:lnTo>
                  <a:lnTo>
                    <a:pt x="302" y="663"/>
                  </a:lnTo>
                  <a:lnTo>
                    <a:pt x="300" y="663"/>
                  </a:lnTo>
                  <a:lnTo>
                    <a:pt x="298" y="663"/>
                  </a:lnTo>
                  <a:lnTo>
                    <a:pt x="296" y="663"/>
                  </a:lnTo>
                  <a:lnTo>
                    <a:pt x="294" y="663"/>
                  </a:lnTo>
                  <a:lnTo>
                    <a:pt x="294" y="661"/>
                  </a:lnTo>
                  <a:lnTo>
                    <a:pt x="292" y="659"/>
                  </a:lnTo>
                  <a:lnTo>
                    <a:pt x="290" y="657"/>
                  </a:lnTo>
                  <a:lnTo>
                    <a:pt x="290" y="655"/>
                  </a:lnTo>
                  <a:lnTo>
                    <a:pt x="288" y="653"/>
                  </a:lnTo>
                  <a:lnTo>
                    <a:pt x="287" y="652"/>
                  </a:lnTo>
                  <a:lnTo>
                    <a:pt x="287" y="650"/>
                  </a:lnTo>
                  <a:lnTo>
                    <a:pt x="287" y="648"/>
                  </a:lnTo>
                  <a:lnTo>
                    <a:pt x="285" y="646"/>
                  </a:lnTo>
                  <a:lnTo>
                    <a:pt x="283" y="644"/>
                  </a:lnTo>
                  <a:lnTo>
                    <a:pt x="281" y="642"/>
                  </a:lnTo>
                  <a:lnTo>
                    <a:pt x="279" y="642"/>
                  </a:lnTo>
                  <a:lnTo>
                    <a:pt x="277" y="642"/>
                  </a:lnTo>
                  <a:lnTo>
                    <a:pt x="275" y="642"/>
                  </a:lnTo>
                  <a:lnTo>
                    <a:pt x="273" y="642"/>
                  </a:lnTo>
                  <a:lnTo>
                    <a:pt x="271" y="642"/>
                  </a:lnTo>
                  <a:lnTo>
                    <a:pt x="269" y="640"/>
                  </a:lnTo>
                  <a:lnTo>
                    <a:pt x="267" y="640"/>
                  </a:lnTo>
                  <a:lnTo>
                    <a:pt x="265" y="640"/>
                  </a:lnTo>
                  <a:lnTo>
                    <a:pt x="263" y="638"/>
                  </a:lnTo>
                  <a:lnTo>
                    <a:pt x="261" y="638"/>
                  </a:lnTo>
                  <a:lnTo>
                    <a:pt x="261" y="636"/>
                  </a:lnTo>
                  <a:lnTo>
                    <a:pt x="259" y="634"/>
                  </a:lnTo>
                  <a:lnTo>
                    <a:pt x="259" y="632"/>
                  </a:lnTo>
                  <a:lnTo>
                    <a:pt x="259" y="630"/>
                  </a:lnTo>
                  <a:lnTo>
                    <a:pt x="261" y="628"/>
                  </a:lnTo>
                  <a:lnTo>
                    <a:pt x="261" y="626"/>
                  </a:lnTo>
                  <a:lnTo>
                    <a:pt x="263" y="624"/>
                  </a:lnTo>
                  <a:lnTo>
                    <a:pt x="265" y="622"/>
                  </a:lnTo>
                  <a:lnTo>
                    <a:pt x="267" y="622"/>
                  </a:lnTo>
                  <a:lnTo>
                    <a:pt x="269" y="622"/>
                  </a:lnTo>
                  <a:lnTo>
                    <a:pt x="271" y="622"/>
                  </a:lnTo>
                  <a:lnTo>
                    <a:pt x="273" y="624"/>
                  </a:lnTo>
                  <a:lnTo>
                    <a:pt x="277" y="624"/>
                  </a:lnTo>
                  <a:lnTo>
                    <a:pt x="279" y="624"/>
                  </a:lnTo>
                  <a:lnTo>
                    <a:pt x="281" y="624"/>
                  </a:lnTo>
                  <a:lnTo>
                    <a:pt x="281" y="622"/>
                  </a:lnTo>
                  <a:lnTo>
                    <a:pt x="283" y="621"/>
                  </a:lnTo>
                  <a:lnTo>
                    <a:pt x="283" y="619"/>
                  </a:lnTo>
                  <a:lnTo>
                    <a:pt x="283" y="617"/>
                  </a:lnTo>
                  <a:lnTo>
                    <a:pt x="285" y="615"/>
                  </a:lnTo>
                  <a:lnTo>
                    <a:pt x="285" y="613"/>
                  </a:lnTo>
                  <a:lnTo>
                    <a:pt x="285" y="611"/>
                  </a:lnTo>
                  <a:lnTo>
                    <a:pt x="285" y="609"/>
                  </a:lnTo>
                  <a:lnTo>
                    <a:pt x="285" y="607"/>
                  </a:lnTo>
                  <a:lnTo>
                    <a:pt x="285" y="605"/>
                  </a:lnTo>
                  <a:lnTo>
                    <a:pt x="285" y="603"/>
                  </a:lnTo>
                  <a:lnTo>
                    <a:pt x="285" y="601"/>
                  </a:lnTo>
                  <a:lnTo>
                    <a:pt x="287" y="599"/>
                  </a:lnTo>
                  <a:lnTo>
                    <a:pt x="287" y="597"/>
                  </a:lnTo>
                  <a:lnTo>
                    <a:pt x="288" y="593"/>
                  </a:lnTo>
                  <a:lnTo>
                    <a:pt x="288" y="591"/>
                  </a:lnTo>
                  <a:lnTo>
                    <a:pt x="288" y="590"/>
                  </a:lnTo>
                  <a:lnTo>
                    <a:pt x="290" y="590"/>
                  </a:lnTo>
                  <a:lnTo>
                    <a:pt x="290" y="588"/>
                  </a:lnTo>
                  <a:lnTo>
                    <a:pt x="290" y="586"/>
                  </a:lnTo>
                  <a:lnTo>
                    <a:pt x="290" y="584"/>
                  </a:lnTo>
                  <a:lnTo>
                    <a:pt x="290" y="580"/>
                  </a:lnTo>
                  <a:lnTo>
                    <a:pt x="290" y="578"/>
                  </a:lnTo>
                  <a:lnTo>
                    <a:pt x="288" y="576"/>
                  </a:lnTo>
                  <a:lnTo>
                    <a:pt x="287" y="572"/>
                  </a:lnTo>
                  <a:lnTo>
                    <a:pt x="287" y="570"/>
                  </a:lnTo>
                  <a:lnTo>
                    <a:pt x="287" y="568"/>
                  </a:lnTo>
                  <a:lnTo>
                    <a:pt x="287" y="566"/>
                  </a:lnTo>
                  <a:lnTo>
                    <a:pt x="285" y="564"/>
                  </a:lnTo>
                  <a:lnTo>
                    <a:pt x="285" y="562"/>
                  </a:lnTo>
                  <a:lnTo>
                    <a:pt x="283" y="562"/>
                  </a:lnTo>
                  <a:lnTo>
                    <a:pt x="281" y="560"/>
                  </a:lnTo>
                  <a:lnTo>
                    <a:pt x="279" y="560"/>
                  </a:lnTo>
                  <a:lnTo>
                    <a:pt x="277" y="559"/>
                  </a:lnTo>
                  <a:lnTo>
                    <a:pt x="275" y="557"/>
                  </a:lnTo>
                  <a:lnTo>
                    <a:pt x="273" y="557"/>
                  </a:lnTo>
                  <a:lnTo>
                    <a:pt x="273" y="555"/>
                  </a:lnTo>
                  <a:lnTo>
                    <a:pt x="273" y="553"/>
                  </a:lnTo>
                  <a:lnTo>
                    <a:pt x="273" y="551"/>
                  </a:lnTo>
                  <a:lnTo>
                    <a:pt x="273" y="549"/>
                  </a:lnTo>
                  <a:lnTo>
                    <a:pt x="275" y="549"/>
                  </a:lnTo>
                  <a:lnTo>
                    <a:pt x="275" y="547"/>
                  </a:lnTo>
                  <a:lnTo>
                    <a:pt x="277" y="547"/>
                  </a:lnTo>
                  <a:lnTo>
                    <a:pt x="277" y="545"/>
                  </a:lnTo>
                  <a:lnTo>
                    <a:pt x="279" y="543"/>
                  </a:lnTo>
                  <a:lnTo>
                    <a:pt x="281" y="541"/>
                  </a:lnTo>
                  <a:lnTo>
                    <a:pt x="281" y="539"/>
                  </a:lnTo>
                  <a:lnTo>
                    <a:pt x="283" y="539"/>
                  </a:lnTo>
                  <a:lnTo>
                    <a:pt x="283" y="537"/>
                  </a:lnTo>
                  <a:lnTo>
                    <a:pt x="285" y="537"/>
                  </a:lnTo>
                  <a:lnTo>
                    <a:pt x="287" y="535"/>
                  </a:lnTo>
                  <a:lnTo>
                    <a:pt x="288" y="535"/>
                  </a:lnTo>
                  <a:lnTo>
                    <a:pt x="290" y="533"/>
                  </a:lnTo>
                  <a:lnTo>
                    <a:pt x="292" y="533"/>
                  </a:lnTo>
                  <a:lnTo>
                    <a:pt x="294" y="531"/>
                  </a:lnTo>
                  <a:lnTo>
                    <a:pt x="296" y="531"/>
                  </a:lnTo>
                  <a:lnTo>
                    <a:pt x="294" y="529"/>
                  </a:lnTo>
                  <a:lnTo>
                    <a:pt x="294" y="527"/>
                  </a:lnTo>
                  <a:lnTo>
                    <a:pt x="292" y="527"/>
                  </a:lnTo>
                  <a:lnTo>
                    <a:pt x="292" y="526"/>
                  </a:lnTo>
                  <a:lnTo>
                    <a:pt x="292" y="524"/>
                  </a:lnTo>
                  <a:lnTo>
                    <a:pt x="290" y="524"/>
                  </a:lnTo>
                  <a:lnTo>
                    <a:pt x="288" y="522"/>
                  </a:lnTo>
                  <a:lnTo>
                    <a:pt x="287" y="522"/>
                  </a:lnTo>
                  <a:lnTo>
                    <a:pt x="285" y="520"/>
                  </a:lnTo>
                  <a:lnTo>
                    <a:pt x="283" y="520"/>
                  </a:lnTo>
                  <a:lnTo>
                    <a:pt x="281" y="520"/>
                  </a:lnTo>
                  <a:lnTo>
                    <a:pt x="277" y="520"/>
                  </a:lnTo>
                  <a:lnTo>
                    <a:pt x="275" y="518"/>
                  </a:lnTo>
                  <a:lnTo>
                    <a:pt x="273" y="518"/>
                  </a:lnTo>
                  <a:lnTo>
                    <a:pt x="271" y="518"/>
                  </a:lnTo>
                  <a:lnTo>
                    <a:pt x="269" y="518"/>
                  </a:lnTo>
                  <a:lnTo>
                    <a:pt x="267" y="518"/>
                  </a:lnTo>
                  <a:lnTo>
                    <a:pt x="263" y="518"/>
                  </a:lnTo>
                  <a:lnTo>
                    <a:pt x="261" y="518"/>
                  </a:lnTo>
                  <a:lnTo>
                    <a:pt x="257" y="516"/>
                  </a:lnTo>
                  <a:lnTo>
                    <a:pt x="256" y="518"/>
                  </a:lnTo>
                  <a:lnTo>
                    <a:pt x="254" y="518"/>
                  </a:lnTo>
                  <a:lnTo>
                    <a:pt x="252" y="518"/>
                  </a:lnTo>
                  <a:lnTo>
                    <a:pt x="250" y="518"/>
                  </a:lnTo>
                  <a:lnTo>
                    <a:pt x="248" y="518"/>
                  </a:lnTo>
                  <a:lnTo>
                    <a:pt x="246" y="518"/>
                  </a:lnTo>
                  <a:lnTo>
                    <a:pt x="244" y="520"/>
                  </a:lnTo>
                  <a:lnTo>
                    <a:pt x="240" y="520"/>
                  </a:lnTo>
                  <a:lnTo>
                    <a:pt x="238" y="520"/>
                  </a:lnTo>
                  <a:lnTo>
                    <a:pt x="236" y="520"/>
                  </a:lnTo>
                  <a:lnTo>
                    <a:pt x="234" y="518"/>
                  </a:lnTo>
                  <a:lnTo>
                    <a:pt x="232" y="518"/>
                  </a:lnTo>
                  <a:lnTo>
                    <a:pt x="230" y="518"/>
                  </a:lnTo>
                  <a:lnTo>
                    <a:pt x="228" y="518"/>
                  </a:lnTo>
                  <a:lnTo>
                    <a:pt x="226" y="518"/>
                  </a:lnTo>
                  <a:lnTo>
                    <a:pt x="225" y="518"/>
                  </a:lnTo>
                  <a:lnTo>
                    <a:pt x="223" y="518"/>
                  </a:lnTo>
                  <a:lnTo>
                    <a:pt x="221" y="518"/>
                  </a:lnTo>
                  <a:lnTo>
                    <a:pt x="217" y="518"/>
                  </a:lnTo>
                  <a:lnTo>
                    <a:pt x="217" y="520"/>
                  </a:lnTo>
                  <a:lnTo>
                    <a:pt x="217" y="522"/>
                  </a:lnTo>
                  <a:lnTo>
                    <a:pt x="217" y="524"/>
                  </a:lnTo>
                  <a:lnTo>
                    <a:pt x="217" y="526"/>
                  </a:lnTo>
                  <a:lnTo>
                    <a:pt x="215" y="527"/>
                  </a:lnTo>
                  <a:lnTo>
                    <a:pt x="215" y="529"/>
                  </a:lnTo>
                  <a:lnTo>
                    <a:pt x="213" y="531"/>
                  </a:lnTo>
                  <a:lnTo>
                    <a:pt x="211" y="533"/>
                  </a:lnTo>
                  <a:lnTo>
                    <a:pt x="209" y="533"/>
                  </a:lnTo>
                  <a:lnTo>
                    <a:pt x="207" y="533"/>
                  </a:lnTo>
                  <a:lnTo>
                    <a:pt x="205" y="535"/>
                  </a:lnTo>
                  <a:lnTo>
                    <a:pt x="203" y="535"/>
                  </a:lnTo>
                  <a:lnTo>
                    <a:pt x="201" y="535"/>
                  </a:lnTo>
                  <a:lnTo>
                    <a:pt x="199" y="535"/>
                  </a:lnTo>
                  <a:lnTo>
                    <a:pt x="197" y="535"/>
                  </a:lnTo>
                  <a:lnTo>
                    <a:pt x="195" y="535"/>
                  </a:lnTo>
                  <a:lnTo>
                    <a:pt x="194" y="535"/>
                  </a:lnTo>
                  <a:lnTo>
                    <a:pt x="194" y="533"/>
                  </a:lnTo>
                  <a:lnTo>
                    <a:pt x="192" y="533"/>
                  </a:lnTo>
                  <a:lnTo>
                    <a:pt x="190" y="533"/>
                  </a:lnTo>
                  <a:lnTo>
                    <a:pt x="190" y="531"/>
                  </a:lnTo>
                  <a:lnTo>
                    <a:pt x="188" y="531"/>
                  </a:lnTo>
                  <a:lnTo>
                    <a:pt x="186" y="529"/>
                  </a:lnTo>
                  <a:lnTo>
                    <a:pt x="184" y="531"/>
                  </a:lnTo>
                  <a:lnTo>
                    <a:pt x="182" y="531"/>
                  </a:lnTo>
                  <a:lnTo>
                    <a:pt x="178" y="531"/>
                  </a:lnTo>
                  <a:lnTo>
                    <a:pt x="176" y="531"/>
                  </a:lnTo>
                  <a:lnTo>
                    <a:pt x="174" y="531"/>
                  </a:lnTo>
                  <a:lnTo>
                    <a:pt x="172" y="531"/>
                  </a:lnTo>
                  <a:lnTo>
                    <a:pt x="170" y="531"/>
                  </a:lnTo>
                  <a:lnTo>
                    <a:pt x="168" y="531"/>
                  </a:lnTo>
                  <a:lnTo>
                    <a:pt x="166" y="531"/>
                  </a:lnTo>
                  <a:lnTo>
                    <a:pt x="164" y="531"/>
                  </a:lnTo>
                  <a:lnTo>
                    <a:pt x="164" y="529"/>
                  </a:lnTo>
                  <a:lnTo>
                    <a:pt x="163" y="529"/>
                  </a:lnTo>
                  <a:lnTo>
                    <a:pt x="161" y="529"/>
                  </a:lnTo>
                  <a:lnTo>
                    <a:pt x="159" y="529"/>
                  </a:lnTo>
                  <a:lnTo>
                    <a:pt x="157" y="529"/>
                  </a:lnTo>
                  <a:lnTo>
                    <a:pt x="153" y="529"/>
                  </a:lnTo>
                  <a:lnTo>
                    <a:pt x="151" y="531"/>
                  </a:lnTo>
                  <a:lnTo>
                    <a:pt x="147" y="531"/>
                  </a:lnTo>
                  <a:lnTo>
                    <a:pt x="145" y="531"/>
                  </a:lnTo>
                  <a:lnTo>
                    <a:pt x="143" y="531"/>
                  </a:lnTo>
                  <a:lnTo>
                    <a:pt x="141" y="533"/>
                  </a:lnTo>
                  <a:lnTo>
                    <a:pt x="139" y="533"/>
                  </a:lnTo>
                  <a:lnTo>
                    <a:pt x="139" y="535"/>
                  </a:lnTo>
                  <a:lnTo>
                    <a:pt x="139" y="537"/>
                  </a:lnTo>
                  <a:lnTo>
                    <a:pt x="137" y="537"/>
                  </a:lnTo>
                  <a:lnTo>
                    <a:pt x="137" y="539"/>
                  </a:lnTo>
                  <a:lnTo>
                    <a:pt x="135" y="539"/>
                  </a:lnTo>
                  <a:lnTo>
                    <a:pt x="133" y="541"/>
                  </a:lnTo>
                  <a:lnTo>
                    <a:pt x="132" y="541"/>
                  </a:lnTo>
                  <a:lnTo>
                    <a:pt x="132" y="543"/>
                  </a:lnTo>
                  <a:lnTo>
                    <a:pt x="130" y="543"/>
                  </a:lnTo>
                  <a:lnTo>
                    <a:pt x="128" y="543"/>
                  </a:lnTo>
                  <a:lnTo>
                    <a:pt x="128" y="545"/>
                  </a:lnTo>
                  <a:lnTo>
                    <a:pt x="124" y="545"/>
                  </a:lnTo>
                  <a:lnTo>
                    <a:pt x="122" y="545"/>
                  </a:lnTo>
                  <a:lnTo>
                    <a:pt x="122" y="547"/>
                  </a:lnTo>
                  <a:lnTo>
                    <a:pt x="120" y="547"/>
                  </a:lnTo>
                  <a:lnTo>
                    <a:pt x="118" y="547"/>
                  </a:lnTo>
                  <a:lnTo>
                    <a:pt x="116" y="549"/>
                  </a:lnTo>
                  <a:lnTo>
                    <a:pt x="114" y="549"/>
                  </a:lnTo>
                  <a:lnTo>
                    <a:pt x="112" y="551"/>
                  </a:lnTo>
                  <a:lnTo>
                    <a:pt x="110" y="553"/>
                  </a:lnTo>
                  <a:lnTo>
                    <a:pt x="108" y="553"/>
                  </a:lnTo>
                  <a:lnTo>
                    <a:pt x="106" y="555"/>
                  </a:lnTo>
                  <a:lnTo>
                    <a:pt x="104" y="555"/>
                  </a:lnTo>
                  <a:lnTo>
                    <a:pt x="102" y="555"/>
                  </a:lnTo>
                  <a:lnTo>
                    <a:pt x="100" y="557"/>
                  </a:lnTo>
                  <a:lnTo>
                    <a:pt x="99" y="559"/>
                  </a:lnTo>
                  <a:lnTo>
                    <a:pt x="97" y="560"/>
                  </a:lnTo>
                  <a:lnTo>
                    <a:pt x="95" y="560"/>
                  </a:lnTo>
                  <a:lnTo>
                    <a:pt x="95" y="562"/>
                  </a:lnTo>
                  <a:lnTo>
                    <a:pt x="95" y="564"/>
                  </a:lnTo>
                  <a:lnTo>
                    <a:pt x="95" y="566"/>
                  </a:lnTo>
                  <a:lnTo>
                    <a:pt x="93" y="566"/>
                  </a:lnTo>
                  <a:lnTo>
                    <a:pt x="93" y="568"/>
                  </a:lnTo>
                  <a:lnTo>
                    <a:pt x="91" y="570"/>
                  </a:lnTo>
                  <a:lnTo>
                    <a:pt x="89" y="572"/>
                  </a:lnTo>
                  <a:lnTo>
                    <a:pt x="89" y="574"/>
                  </a:lnTo>
                  <a:lnTo>
                    <a:pt x="87" y="574"/>
                  </a:lnTo>
                  <a:lnTo>
                    <a:pt x="85" y="574"/>
                  </a:lnTo>
                  <a:lnTo>
                    <a:pt x="83" y="574"/>
                  </a:lnTo>
                  <a:lnTo>
                    <a:pt x="81" y="574"/>
                  </a:lnTo>
                  <a:lnTo>
                    <a:pt x="79" y="574"/>
                  </a:lnTo>
                  <a:lnTo>
                    <a:pt x="77" y="576"/>
                  </a:lnTo>
                  <a:lnTo>
                    <a:pt x="75" y="576"/>
                  </a:lnTo>
                  <a:lnTo>
                    <a:pt x="73" y="576"/>
                  </a:lnTo>
                  <a:lnTo>
                    <a:pt x="71" y="576"/>
                  </a:lnTo>
                  <a:lnTo>
                    <a:pt x="71" y="578"/>
                  </a:lnTo>
                  <a:lnTo>
                    <a:pt x="69" y="578"/>
                  </a:lnTo>
                  <a:lnTo>
                    <a:pt x="68" y="578"/>
                  </a:lnTo>
                  <a:lnTo>
                    <a:pt x="68" y="576"/>
                  </a:lnTo>
                  <a:lnTo>
                    <a:pt x="66" y="576"/>
                  </a:lnTo>
                  <a:lnTo>
                    <a:pt x="64" y="576"/>
                  </a:lnTo>
                  <a:lnTo>
                    <a:pt x="62" y="574"/>
                  </a:lnTo>
                  <a:lnTo>
                    <a:pt x="60" y="574"/>
                  </a:lnTo>
                  <a:lnTo>
                    <a:pt x="58" y="576"/>
                  </a:lnTo>
                  <a:lnTo>
                    <a:pt x="56" y="576"/>
                  </a:lnTo>
                  <a:lnTo>
                    <a:pt x="54" y="576"/>
                  </a:lnTo>
                  <a:lnTo>
                    <a:pt x="54" y="578"/>
                  </a:lnTo>
                  <a:lnTo>
                    <a:pt x="52" y="578"/>
                  </a:lnTo>
                  <a:lnTo>
                    <a:pt x="50" y="578"/>
                  </a:lnTo>
                  <a:lnTo>
                    <a:pt x="50" y="580"/>
                  </a:lnTo>
                  <a:lnTo>
                    <a:pt x="48" y="580"/>
                  </a:lnTo>
                  <a:lnTo>
                    <a:pt x="48" y="578"/>
                  </a:lnTo>
                  <a:lnTo>
                    <a:pt x="46" y="578"/>
                  </a:lnTo>
                  <a:lnTo>
                    <a:pt x="44" y="578"/>
                  </a:lnTo>
                  <a:lnTo>
                    <a:pt x="42" y="578"/>
                  </a:lnTo>
                  <a:lnTo>
                    <a:pt x="42" y="580"/>
                  </a:lnTo>
                  <a:lnTo>
                    <a:pt x="40" y="580"/>
                  </a:lnTo>
                  <a:lnTo>
                    <a:pt x="40" y="582"/>
                  </a:lnTo>
                  <a:lnTo>
                    <a:pt x="27" y="586"/>
                  </a:lnTo>
                  <a:lnTo>
                    <a:pt x="27" y="582"/>
                  </a:lnTo>
                  <a:lnTo>
                    <a:pt x="27" y="578"/>
                  </a:lnTo>
                  <a:lnTo>
                    <a:pt x="27" y="574"/>
                  </a:lnTo>
                  <a:lnTo>
                    <a:pt x="29" y="572"/>
                  </a:lnTo>
                  <a:lnTo>
                    <a:pt x="31" y="568"/>
                  </a:lnTo>
                  <a:lnTo>
                    <a:pt x="33" y="564"/>
                  </a:lnTo>
                  <a:lnTo>
                    <a:pt x="31" y="560"/>
                  </a:lnTo>
                  <a:lnTo>
                    <a:pt x="29" y="557"/>
                  </a:lnTo>
                  <a:lnTo>
                    <a:pt x="27" y="555"/>
                  </a:lnTo>
                  <a:lnTo>
                    <a:pt x="23" y="553"/>
                  </a:lnTo>
                  <a:lnTo>
                    <a:pt x="21" y="551"/>
                  </a:lnTo>
                  <a:lnTo>
                    <a:pt x="17" y="549"/>
                  </a:lnTo>
                  <a:lnTo>
                    <a:pt x="13" y="547"/>
                  </a:lnTo>
                  <a:lnTo>
                    <a:pt x="11" y="543"/>
                  </a:lnTo>
                  <a:lnTo>
                    <a:pt x="9" y="539"/>
                  </a:lnTo>
                  <a:lnTo>
                    <a:pt x="7" y="533"/>
                  </a:lnTo>
                  <a:lnTo>
                    <a:pt x="7" y="529"/>
                  </a:lnTo>
                  <a:lnTo>
                    <a:pt x="6" y="526"/>
                  </a:lnTo>
                  <a:lnTo>
                    <a:pt x="6" y="520"/>
                  </a:lnTo>
                  <a:lnTo>
                    <a:pt x="6" y="516"/>
                  </a:lnTo>
                  <a:lnTo>
                    <a:pt x="4" y="512"/>
                  </a:lnTo>
                  <a:lnTo>
                    <a:pt x="2" y="506"/>
                  </a:lnTo>
                  <a:lnTo>
                    <a:pt x="2" y="502"/>
                  </a:lnTo>
                  <a:lnTo>
                    <a:pt x="0" y="498"/>
                  </a:lnTo>
                  <a:lnTo>
                    <a:pt x="0" y="495"/>
                  </a:lnTo>
                  <a:lnTo>
                    <a:pt x="2" y="491"/>
                  </a:lnTo>
                  <a:lnTo>
                    <a:pt x="4" y="487"/>
                  </a:lnTo>
                  <a:lnTo>
                    <a:pt x="6" y="485"/>
                  </a:lnTo>
                  <a:lnTo>
                    <a:pt x="7" y="481"/>
                  </a:lnTo>
                  <a:lnTo>
                    <a:pt x="11" y="479"/>
                  </a:lnTo>
                  <a:lnTo>
                    <a:pt x="13" y="477"/>
                  </a:lnTo>
                  <a:lnTo>
                    <a:pt x="17" y="475"/>
                  </a:lnTo>
                  <a:lnTo>
                    <a:pt x="21" y="471"/>
                  </a:lnTo>
                  <a:lnTo>
                    <a:pt x="23" y="469"/>
                  </a:lnTo>
                  <a:lnTo>
                    <a:pt x="25" y="467"/>
                  </a:lnTo>
                  <a:lnTo>
                    <a:pt x="27" y="464"/>
                  </a:lnTo>
                  <a:lnTo>
                    <a:pt x="31" y="462"/>
                  </a:lnTo>
                  <a:lnTo>
                    <a:pt x="33" y="460"/>
                  </a:lnTo>
                  <a:lnTo>
                    <a:pt x="37" y="458"/>
                  </a:lnTo>
                  <a:lnTo>
                    <a:pt x="42" y="456"/>
                  </a:lnTo>
                  <a:lnTo>
                    <a:pt x="46" y="454"/>
                  </a:lnTo>
                  <a:lnTo>
                    <a:pt x="52" y="454"/>
                  </a:lnTo>
                  <a:lnTo>
                    <a:pt x="56" y="454"/>
                  </a:lnTo>
                  <a:lnTo>
                    <a:pt x="62" y="454"/>
                  </a:lnTo>
                  <a:lnTo>
                    <a:pt x="66" y="454"/>
                  </a:lnTo>
                  <a:lnTo>
                    <a:pt x="69" y="454"/>
                  </a:lnTo>
                  <a:lnTo>
                    <a:pt x="75" y="454"/>
                  </a:lnTo>
                  <a:lnTo>
                    <a:pt x="79" y="452"/>
                  </a:lnTo>
                  <a:lnTo>
                    <a:pt x="83" y="450"/>
                  </a:lnTo>
                  <a:lnTo>
                    <a:pt x="85" y="446"/>
                  </a:lnTo>
                  <a:lnTo>
                    <a:pt x="89" y="444"/>
                  </a:lnTo>
                  <a:lnTo>
                    <a:pt x="89" y="442"/>
                  </a:lnTo>
                  <a:lnTo>
                    <a:pt x="91" y="442"/>
                  </a:lnTo>
                  <a:lnTo>
                    <a:pt x="93" y="438"/>
                  </a:lnTo>
                  <a:lnTo>
                    <a:pt x="95" y="436"/>
                  </a:lnTo>
                  <a:lnTo>
                    <a:pt x="99" y="433"/>
                  </a:lnTo>
                  <a:lnTo>
                    <a:pt x="102" y="431"/>
                  </a:lnTo>
                  <a:lnTo>
                    <a:pt x="104" y="429"/>
                  </a:lnTo>
                  <a:lnTo>
                    <a:pt x="108" y="427"/>
                  </a:lnTo>
                  <a:lnTo>
                    <a:pt x="112" y="425"/>
                  </a:lnTo>
                  <a:lnTo>
                    <a:pt x="114" y="421"/>
                  </a:lnTo>
                  <a:lnTo>
                    <a:pt x="116" y="419"/>
                  </a:lnTo>
                  <a:lnTo>
                    <a:pt x="120" y="415"/>
                  </a:lnTo>
                  <a:lnTo>
                    <a:pt x="122" y="413"/>
                  </a:lnTo>
                  <a:lnTo>
                    <a:pt x="122" y="409"/>
                  </a:lnTo>
                  <a:lnTo>
                    <a:pt x="124" y="407"/>
                  </a:lnTo>
                  <a:lnTo>
                    <a:pt x="126" y="403"/>
                  </a:lnTo>
                  <a:lnTo>
                    <a:pt x="128" y="400"/>
                  </a:lnTo>
                  <a:lnTo>
                    <a:pt x="128" y="396"/>
                  </a:lnTo>
                  <a:lnTo>
                    <a:pt x="130" y="394"/>
                  </a:lnTo>
                  <a:lnTo>
                    <a:pt x="132" y="390"/>
                  </a:lnTo>
                  <a:lnTo>
                    <a:pt x="133" y="386"/>
                  </a:lnTo>
                  <a:lnTo>
                    <a:pt x="135" y="384"/>
                  </a:lnTo>
                  <a:lnTo>
                    <a:pt x="137" y="380"/>
                  </a:lnTo>
                  <a:lnTo>
                    <a:pt x="139" y="378"/>
                  </a:lnTo>
                  <a:lnTo>
                    <a:pt x="141" y="374"/>
                  </a:lnTo>
                  <a:lnTo>
                    <a:pt x="143" y="371"/>
                  </a:lnTo>
                  <a:lnTo>
                    <a:pt x="145" y="369"/>
                  </a:lnTo>
                  <a:lnTo>
                    <a:pt x="147" y="365"/>
                  </a:lnTo>
                  <a:lnTo>
                    <a:pt x="147" y="363"/>
                  </a:lnTo>
                  <a:lnTo>
                    <a:pt x="149" y="359"/>
                  </a:lnTo>
                  <a:lnTo>
                    <a:pt x="151" y="355"/>
                  </a:lnTo>
                  <a:lnTo>
                    <a:pt x="153" y="351"/>
                  </a:lnTo>
                  <a:lnTo>
                    <a:pt x="153" y="349"/>
                  </a:lnTo>
                  <a:lnTo>
                    <a:pt x="155" y="345"/>
                  </a:lnTo>
                  <a:lnTo>
                    <a:pt x="159" y="343"/>
                  </a:lnTo>
                  <a:lnTo>
                    <a:pt x="163" y="341"/>
                  </a:lnTo>
                  <a:lnTo>
                    <a:pt x="166" y="339"/>
                  </a:lnTo>
                  <a:lnTo>
                    <a:pt x="172" y="338"/>
                  </a:lnTo>
                  <a:lnTo>
                    <a:pt x="176" y="338"/>
                  </a:lnTo>
                  <a:lnTo>
                    <a:pt x="182" y="338"/>
                  </a:lnTo>
                  <a:lnTo>
                    <a:pt x="186" y="338"/>
                  </a:lnTo>
                  <a:lnTo>
                    <a:pt x="192" y="338"/>
                  </a:lnTo>
                  <a:lnTo>
                    <a:pt x="195" y="338"/>
                  </a:lnTo>
                  <a:lnTo>
                    <a:pt x="201" y="338"/>
                  </a:lnTo>
                  <a:lnTo>
                    <a:pt x="205" y="336"/>
                  </a:lnTo>
                  <a:lnTo>
                    <a:pt x="209" y="334"/>
                  </a:lnTo>
                  <a:lnTo>
                    <a:pt x="215" y="332"/>
                  </a:lnTo>
                  <a:lnTo>
                    <a:pt x="217" y="330"/>
                  </a:lnTo>
                  <a:lnTo>
                    <a:pt x="219" y="328"/>
                  </a:lnTo>
                  <a:lnTo>
                    <a:pt x="223" y="324"/>
                  </a:lnTo>
                  <a:lnTo>
                    <a:pt x="225" y="322"/>
                  </a:lnTo>
                  <a:lnTo>
                    <a:pt x="226" y="318"/>
                  </a:lnTo>
                  <a:lnTo>
                    <a:pt x="228" y="316"/>
                  </a:lnTo>
                  <a:lnTo>
                    <a:pt x="232" y="312"/>
                  </a:lnTo>
                  <a:lnTo>
                    <a:pt x="238" y="305"/>
                  </a:lnTo>
                  <a:lnTo>
                    <a:pt x="244" y="303"/>
                  </a:lnTo>
                  <a:lnTo>
                    <a:pt x="250" y="303"/>
                  </a:lnTo>
                  <a:lnTo>
                    <a:pt x="257" y="299"/>
                  </a:lnTo>
                  <a:lnTo>
                    <a:pt x="261" y="297"/>
                  </a:lnTo>
                  <a:lnTo>
                    <a:pt x="261" y="293"/>
                  </a:lnTo>
                  <a:lnTo>
                    <a:pt x="267" y="287"/>
                  </a:lnTo>
                  <a:lnTo>
                    <a:pt x="267" y="283"/>
                  </a:lnTo>
                  <a:lnTo>
                    <a:pt x="269" y="281"/>
                  </a:lnTo>
                  <a:lnTo>
                    <a:pt x="269" y="277"/>
                  </a:lnTo>
                  <a:lnTo>
                    <a:pt x="269" y="274"/>
                  </a:lnTo>
                  <a:lnTo>
                    <a:pt x="273" y="270"/>
                  </a:lnTo>
                  <a:lnTo>
                    <a:pt x="277" y="268"/>
                  </a:lnTo>
                  <a:lnTo>
                    <a:pt x="281" y="268"/>
                  </a:lnTo>
                  <a:lnTo>
                    <a:pt x="285" y="266"/>
                  </a:lnTo>
                  <a:lnTo>
                    <a:pt x="288" y="264"/>
                  </a:lnTo>
                  <a:lnTo>
                    <a:pt x="290" y="260"/>
                  </a:lnTo>
                  <a:lnTo>
                    <a:pt x="292" y="256"/>
                  </a:lnTo>
                  <a:lnTo>
                    <a:pt x="294" y="254"/>
                  </a:lnTo>
                  <a:lnTo>
                    <a:pt x="296" y="250"/>
                  </a:lnTo>
                  <a:lnTo>
                    <a:pt x="298" y="248"/>
                  </a:lnTo>
                  <a:lnTo>
                    <a:pt x="300" y="245"/>
                  </a:lnTo>
                  <a:lnTo>
                    <a:pt x="304" y="243"/>
                  </a:lnTo>
                  <a:lnTo>
                    <a:pt x="306" y="241"/>
                  </a:lnTo>
                  <a:lnTo>
                    <a:pt x="312" y="239"/>
                  </a:lnTo>
                  <a:lnTo>
                    <a:pt x="316" y="237"/>
                  </a:lnTo>
                  <a:lnTo>
                    <a:pt x="321" y="237"/>
                  </a:lnTo>
                  <a:lnTo>
                    <a:pt x="325" y="235"/>
                  </a:lnTo>
                  <a:lnTo>
                    <a:pt x="329" y="231"/>
                  </a:lnTo>
                  <a:lnTo>
                    <a:pt x="329" y="229"/>
                  </a:lnTo>
                  <a:lnTo>
                    <a:pt x="333" y="225"/>
                  </a:lnTo>
                  <a:lnTo>
                    <a:pt x="337" y="223"/>
                  </a:lnTo>
                  <a:lnTo>
                    <a:pt x="339" y="221"/>
                  </a:lnTo>
                  <a:lnTo>
                    <a:pt x="343" y="219"/>
                  </a:lnTo>
                  <a:lnTo>
                    <a:pt x="347" y="217"/>
                  </a:lnTo>
                  <a:lnTo>
                    <a:pt x="349" y="215"/>
                  </a:lnTo>
                  <a:lnTo>
                    <a:pt x="350" y="212"/>
                  </a:lnTo>
                  <a:lnTo>
                    <a:pt x="352" y="208"/>
                  </a:lnTo>
                  <a:lnTo>
                    <a:pt x="352" y="204"/>
                  </a:lnTo>
                  <a:lnTo>
                    <a:pt x="350" y="200"/>
                  </a:lnTo>
                  <a:lnTo>
                    <a:pt x="347" y="196"/>
                  </a:lnTo>
                  <a:lnTo>
                    <a:pt x="343" y="194"/>
                  </a:lnTo>
                  <a:lnTo>
                    <a:pt x="343" y="192"/>
                  </a:lnTo>
                  <a:lnTo>
                    <a:pt x="345" y="190"/>
                  </a:lnTo>
                  <a:lnTo>
                    <a:pt x="347" y="188"/>
                  </a:lnTo>
                  <a:lnTo>
                    <a:pt x="349" y="188"/>
                  </a:lnTo>
                  <a:lnTo>
                    <a:pt x="352" y="186"/>
                  </a:lnTo>
                  <a:lnTo>
                    <a:pt x="354" y="184"/>
                  </a:lnTo>
                  <a:lnTo>
                    <a:pt x="356" y="182"/>
                  </a:lnTo>
                  <a:lnTo>
                    <a:pt x="356" y="181"/>
                  </a:lnTo>
                  <a:lnTo>
                    <a:pt x="356" y="177"/>
                  </a:lnTo>
                  <a:lnTo>
                    <a:pt x="360" y="173"/>
                  </a:lnTo>
                  <a:lnTo>
                    <a:pt x="362" y="169"/>
                  </a:lnTo>
                  <a:lnTo>
                    <a:pt x="364" y="169"/>
                  </a:lnTo>
                  <a:lnTo>
                    <a:pt x="364" y="165"/>
                  </a:lnTo>
                  <a:lnTo>
                    <a:pt x="366" y="163"/>
                  </a:lnTo>
                  <a:lnTo>
                    <a:pt x="370" y="163"/>
                  </a:lnTo>
                  <a:lnTo>
                    <a:pt x="370" y="159"/>
                  </a:lnTo>
                  <a:lnTo>
                    <a:pt x="372" y="159"/>
                  </a:lnTo>
                  <a:lnTo>
                    <a:pt x="374" y="157"/>
                  </a:lnTo>
                  <a:lnTo>
                    <a:pt x="376" y="155"/>
                  </a:lnTo>
                  <a:lnTo>
                    <a:pt x="378" y="155"/>
                  </a:lnTo>
                  <a:lnTo>
                    <a:pt x="380" y="153"/>
                  </a:lnTo>
                  <a:lnTo>
                    <a:pt x="383" y="153"/>
                  </a:lnTo>
                  <a:lnTo>
                    <a:pt x="385" y="157"/>
                  </a:lnTo>
                  <a:lnTo>
                    <a:pt x="385" y="159"/>
                  </a:lnTo>
                  <a:lnTo>
                    <a:pt x="387" y="159"/>
                  </a:lnTo>
                  <a:lnTo>
                    <a:pt x="387" y="163"/>
                  </a:lnTo>
                  <a:lnTo>
                    <a:pt x="385" y="165"/>
                  </a:lnTo>
                  <a:lnTo>
                    <a:pt x="385" y="167"/>
                  </a:lnTo>
                  <a:lnTo>
                    <a:pt x="385" y="171"/>
                  </a:lnTo>
                  <a:lnTo>
                    <a:pt x="385" y="175"/>
                  </a:lnTo>
                  <a:lnTo>
                    <a:pt x="387" y="181"/>
                  </a:lnTo>
                  <a:lnTo>
                    <a:pt x="391" y="184"/>
                  </a:lnTo>
                  <a:lnTo>
                    <a:pt x="397" y="186"/>
                  </a:lnTo>
                  <a:lnTo>
                    <a:pt x="405" y="184"/>
                  </a:lnTo>
                  <a:lnTo>
                    <a:pt x="411" y="182"/>
                  </a:lnTo>
                  <a:lnTo>
                    <a:pt x="416" y="182"/>
                  </a:lnTo>
                  <a:lnTo>
                    <a:pt x="420" y="179"/>
                  </a:lnTo>
                  <a:lnTo>
                    <a:pt x="428" y="182"/>
                  </a:lnTo>
                  <a:lnTo>
                    <a:pt x="434" y="182"/>
                  </a:lnTo>
                  <a:lnTo>
                    <a:pt x="440" y="181"/>
                  </a:lnTo>
                  <a:lnTo>
                    <a:pt x="447" y="177"/>
                  </a:lnTo>
                  <a:lnTo>
                    <a:pt x="453" y="175"/>
                  </a:lnTo>
                  <a:lnTo>
                    <a:pt x="455" y="175"/>
                  </a:lnTo>
                  <a:lnTo>
                    <a:pt x="459" y="175"/>
                  </a:lnTo>
                  <a:lnTo>
                    <a:pt x="461" y="175"/>
                  </a:lnTo>
                  <a:lnTo>
                    <a:pt x="463" y="173"/>
                  </a:lnTo>
                  <a:lnTo>
                    <a:pt x="463" y="175"/>
                  </a:lnTo>
                  <a:lnTo>
                    <a:pt x="465" y="175"/>
                  </a:lnTo>
                  <a:lnTo>
                    <a:pt x="467" y="177"/>
                  </a:lnTo>
                  <a:lnTo>
                    <a:pt x="469" y="177"/>
                  </a:lnTo>
                  <a:lnTo>
                    <a:pt x="469" y="179"/>
                  </a:lnTo>
                  <a:lnTo>
                    <a:pt x="469" y="181"/>
                  </a:lnTo>
                  <a:lnTo>
                    <a:pt x="469" y="182"/>
                  </a:lnTo>
                  <a:lnTo>
                    <a:pt x="469" y="184"/>
                  </a:lnTo>
                  <a:lnTo>
                    <a:pt x="469" y="186"/>
                  </a:lnTo>
                  <a:lnTo>
                    <a:pt x="473" y="186"/>
                  </a:lnTo>
                  <a:lnTo>
                    <a:pt x="475" y="186"/>
                  </a:lnTo>
                  <a:lnTo>
                    <a:pt x="476" y="190"/>
                  </a:lnTo>
                  <a:lnTo>
                    <a:pt x="476" y="192"/>
                  </a:lnTo>
                  <a:lnTo>
                    <a:pt x="478" y="194"/>
                  </a:lnTo>
                  <a:lnTo>
                    <a:pt x="480" y="194"/>
                  </a:lnTo>
                  <a:lnTo>
                    <a:pt x="480" y="196"/>
                  </a:lnTo>
                  <a:lnTo>
                    <a:pt x="480" y="198"/>
                  </a:lnTo>
                  <a:lnTo>
                    <a:pt x="482" y="200"/>
                  </a:lnTo>
                  <a:lnTo>
                    <a:pt x="484" y="202"/>
                  </a:lnTo>
                  <a:lnTo>
                    <a:pt x="486" y="202"/>
                  </a:lnTo>
                  <a:lnTo>
                    <a:pt x="488" y="202"/>
                  </a:lnTo>
                  <a:lnTo>
                    <a:pt x="492" y="204"/>
                  </a:lnTo>
                  <a:lnTo>
                    <a:pt x="494" y="204"/>
                  </a:lnTo>
                  <a:lnTo>
                    <a:pt x="494" y="206"/>
                  </a:lnTo>
                  <a:lnTo>
                    <a:pt x="496" y="208"/>
                  </a:lnTo>
                  <a:lnTo>
                    <a:pt x="496" y="210"/>
                  </a:lnTo>
                  <a:lnTo>
                    <a:pt x="496" y="212"/>
                  </a:lnTo>
                  <a:lnTo>
                    <a:pt x="496" y="214"/>
                  </a:lnTo>
                  <a:lnTo>
                    <a:pt x="496" y="215"/>
                  </a:lnTo>
                  <a:lnTo>
                    <a:pt x="496" y="217"/>
                  </a:lnTo>
                  <a:lnTo>
                    <a:pt x="496" y="219"/>
                  </a:lnTo>
                  <a:lnTo>
                    <a:pt x="494" y="223"/>
                  </a:lnTo>
                  <a:lnTo>
                    <a:pt x="494" y="225"/>
                  </a:lnTo>
                  <a:lnTo>
                    <a:pt x="496" y="227"/>
                  </a:lnTo>
                  <a:lnTo>
                    <a:pt x="498" y="229"/>
                  </a:lnTo>
                  <a:lnTo>
                    <a:pt x="498" y="231"/>
                  </a:lnTo>
                  <a:lnTo>
                    <a:pt x="498" y="233"/>
                  </a:lnTo>
                  <a:lnTo>
                    <a:pt x="498" y="235"/>
                  </a:lnTo>
                  <a:lnTo>
                    <a:pt x="498" y="237"/>
                  </a:lnTo>
                  <a:lnTo>
                    <a:pt x="496" y="239"/>
                  </a:lnTo>
                  <a:lnTo>
                    <a:pt x="496" y="243"/>
                  </a:lnTo>
                  <a:lnTo>
                    <a:pt x="498" y="243"/>
                  </a:lnTo>
                  <a:lnTo>
                    <a:pt x="500" y="243"/>
                  </a:lnTo>
                  <a:lnTo>
                    <a:pt x="502" y="243"/>
                  </a:lnTo>
                  <a:lnTo>
                    <a:pt x="504" y="241"/>
                  </a:lnTo>
                  <a:lnTo>
                    <a:pt x="506" y="241"/>
                  </a:lnTo>
                  <a:lnTo>
                    <a:pt x="507" y="241"/>
                  </a:lnTo>
                  <a:lnTo>
                    <a:pt x="507" y="243"/>
                  </a:lnTo>
                  <a:lnTo>
                    <a:pt x="509" y="245"/>
                  </a:lnTo>
                  <a:lnTo>
                    <a:pt x="511" y="246"/>
                  </a:lnTo>
                  <a:lnTo>
                    <a:pt x="511" y="248"/>
                  </a:lnTo>
                  <a:lnTo>
                    <a:pt x="513" y="250"/>
                  </a:lnTo>
                  <a:lnTo>
                    <a:pt x="515" y="252"/>
                  </a:lnTo>
                  <a:lnTo>
                    <a:pt x="513" y="252"/>
                  </a:lnTo>
                  <a:lnTo>
                    <a:pt x="513" y="254"/>
                  </a:lnTo>
                  <a:lnTo>
                    <a:pt x="513" y="256"/>
                  </a:lnTo>
                  <a:lnTo>
                    <a:pt x="509" y="258"/>
                  </a:lnTo>
                  <a:lnTo>
                    <a:pt x="509" y="260"/>
                  </a:lnTo>
                  <a:lnTo>
                    <a:pt x="507" y="260"/>
                  </a:lnTo>
                  <a:lnTo>
                    <a:pt x="507" y="262"/>
                  </a:lnTo>
                  <a:lnTo>
                    <a:pt x="507" y="264"/>
                  </a:lnTo>
                  <a:lnTo>
                    <a:pt x="507" y="266"/>
                  </a:lnTo>
                  <a:lnTo>
                    <a:pt x="506" y="268"/>
                  </a:lnTo>
                  <a:lnTo>
                    <a:pt x="504" y="272"/>
                  </a:lnTo>
                  <a:lnTo>
                    <a:pt x="502" y="274"/>
                  </a:lnTo>
                  <a:lnTo>
                    <a:pt x="506" y="276"/>
                  </a:lnTo>
                  <a:lnTo>
                    <a:pt x="507" y="279"/>
                  </a:lnTo>
                  <a:lnTo>
                    <a:pt x="513" y="281"/>
                  </a:lnTo>
                  <a:lnTo>
                    <a:pt x="513" y="283"/>
                  </a:lnTo>
                  <a:lnTo>
                    <a:pt x="517" y="287"/>
                  </a:lnTo>
                  <a:lnTo>
                    <a:pt x="521" y="287"/>
                  </a:lnTo>
                  <a:lnTo>
                    <a:pt x="523" y="291"/>
                  </a:lnTo>
                  <a:lnTo>
                    <a:pt x="525" y="297"/>
                  </a:lnTo>
                  <a:lnTo>
                    <a:pt x="531" y="301"/>
                  </a:lnTo>
                  <a:lnTo>
                    <a:pt x="537" y="301"/>
                  </a:lnTo>
                  <a:lnTo>
                    <a:pt x="538" y="301"/>
                  </a:lnTo>
                  <a:lnTo>
                    <a:pt x="540" y="301"/>
                  </a:lnTo>
                  <a:lnTo>
                    <a:pt x="542" y="303"/>
                  </a:lnTo>
                  <a:lnTo>
                    <a:pt x="548" y="303"/>
                  </a:lnTo>
                  <a:lnTo>
                    <a:pt x="554" y="305"/>
                  </a:lnTo>
                  <a:lnTo>
                    <a:pt x="554" y="303"/>
                  </a:lnTo>
                  <a:lnTo>
                    <a:pt x="556" y="303"/>
                  </a:lnTo>
                  <a:lnTo>
                    <a:pt x="558" y="303"/>
                  </a:lnTo>
                  <a:lnTo>
                    <a:pt x="560" y="301"/>
                  </a:lnTo>
                  <a:lnTo>
                    <a:pt x="562" y="301"/>
                  </a:lnTo>
                  <a:lnTo>
                    <a:pt x="566" y="303"/>
                  </a:lnTo>
                  <a:lnTo>
                    <a:pt x="568" y="305"/>
                  </a:lnTo>
                  <a:lnTo>
                    <a:pt x="571" y="299"/>
                  </a:lnTo>
                  <a:lnTo>
                    <a:pt x="573" y="295"/>
                  </a:lnTo>
                  <a:lnTo>
                    <a:pt x="575" y="295"/>
                  </a:lnTo>
                  <a:lnTo>
                    <a:pt x="577" y="295"/>
                  </a:lnTo>
                  <a:lnTo>
                    <a:pt x="579" y="295"/>
                  </a:lnTo>
                  <a:lnTo>
                    <a:pt x="581" y="295"/>
                  </a:lnTo>
                  <a:lnTo>
                    <a:pt x="581" y="297"/>
                  </a:lnTo>
                  <a:lnTo>
                    <a:pt x="583" y="297"/>
                  </a:lnTo>
                  <a:lnTo>
                    <a:pt x="583" y="299"/>
                  </a:lnTo>
                  <a:lnTo>
                    <a:pt x="585" y="301"/>
                  </a:lnTo>
                  <a:lnTo>
                    <a:pt x="587" y="301"/>
                  </a:lnTo>
                  <a:lnTo>
                    <a:pt x="587" y="303"/>
                  </a:lnTo>
                  <a:lnTo>
                    <a:pt x="589" y="305"/>
                  </a:lnTo>
                  <a:lnTo>
                    <a:pt x="591" y="307"/>
                  </a:lnTo>
                  <a:lnTo>
                    <a:pt x="595" y="307"/>
                  </a:lnTo>
                  <a:lnTo>
                    <a:pt x="597" y="307"/>
                  </a:lnTo>
                  <a:lnTo>
                    <a:pt x="600" y="307"/>
                  </a:lnTo>
                  <a:lnTo>
                    <a:pt x="602" y="305"/>
                  </a:lnTo>
                  <a:lnTo>
                    <a:pt x="604" y="305"/>
                  </a:lnTo>
                  <a:lnTo>
                    <a:pt x="606" y="303"/>
                  </a:lnTo>
                  <a:lnTo>
                    <a:pt x="608" y="303"/>
                  </a:lnTo>
                  <a:lnTo>
                    <a:pt x="610" y="303"/>
                  </a:lnTo>
                  <a:lnTo>
                    <a:pt x="614" y="301"/>
                  </a:lnTo>
                  <a:lnTo>
                    <a:pt x="616" y="299"/>
                  </a:lnTo>
                  <a:lnTo>
                    <a:pt x="616" y="297"/>
                  </a:lnTo>
                  <a:lnTo>
                    <a:pt x="612" y="293"/>
                  </a:lnTo>
                  <a:lnTo>
                    <a:pt x="610" y="293"/>
                  </a:lnTo>
                  <a:lnTo>
                    <a:pt x="606" y="291"/>
                  </a:lnTo>
                  <a:lnTo>
                    <a:pt x="604" y="289"/>
                  </a:lnTo>
                  <a:lnTo>
                    <a:pt x="608" y="287"/>
                  </a:lnTo>
                  <a:lnTo>
                    <a:pt x="612" y="285"/>
                  </a:lnTo>
                  <a:lnTo>
                    <a:pt x="616" y="283"/>
                  </a:lnTo>
                  <a:lnTo>
                    <a:pt x="618" y="283"/>
                  </a:lnTo>
                  <a:lnTo>
                    <a:pt x="622" y="283"/>
                  </a:lnTo>
                  <a:lnTo>
                    <a:pt x="622" y="281"/>
                  </a:lnTo>
                  <a:lnTo>
                    <a:pt x="626" y="281"/>
                  </a:lnTo>
                  <a:lnTo>
                    <a:pt x="628" y="279"/>
                  </a:lnTo>
                  <a:lnTo>
                    <a:pt x="628" y="276"/>
                  </a:lnTo>
                  <a:lnTo>
                    <a:pt x="630" y="274"/>
                  </a:lnTo>
                  <a:lnTo>
                    <a:pt x="630" y="270"/>
                  </a:lnTo>
                  <a:lnTo>
                    <a:pt x="631" y="270"/>
                  </a:lnTo>
                  <a:lnTo>
                    <a:pt x="631" y="268"/>
                  </a:lnTo>
                  <a:lnTo>
                    <a:pt x="633" y="266"/>
                  </a:lnTo>
                  <a:lnTo>
                    <a:pt x="635" y="266"/>
                  </a:lnTo>
                  <a:lnTo>
                    <a:pt x="635" y="264"/>
                  </a:lnTo>
                  <a:lnTo>
                    <a:pt x="637" y="264"/>
                  </a:lnTo>
                  <a:lnTo>
                    <a:pt x="639" y="264"/>
                  </a:lnTo>
                  <a:lnTo>
                    <a:pt x="639" y="262"/>
                  </a:lnTo>
                  <a:lnTo>
                    <a:pt x="639" y="260"/>
                  </a:lnTo>
                  <a:lnTo>
                    <a:pt x="639" y="258"/>
                  </a:lnTo>
                  <a:lnTo>
                    <a:pt x="637" y="256"/>
                  </a:lnTo>
                  <a:lnTo>
                    <a:pt x="639" y="256"/>
                  </a:lnTo>
                  <a:lnTo>
                    <a:pt x="639" y="254"/>
                  </a:lnTo>
                  <a:lnTo>
                    <a:pt x="639" y="252"/>
                  </a:lnTo>
                  <a:lnTo>
                    <a:pt x="639" y="250"/>
                  </a:lnTo>
                  <a:lnTo>
                    <a:pt x="639" y="246"/>
                  </a:lnTo>
                  <a:lnTo>
                    <a:pt x="641" y="245"/>
                  </a:lnTo>
                  <a:lnTo>
                    <a:pt x="639" y="243"/>
                  </a:lnTo>
                  <a:lnTo>
                    <a:pt x="639" y="241"/>
                  </a:lnTo>
                  <a:lnTo>
                    <a:pt x="637" y="239"/>
                  </a:lnTo>
                  <a:lnTo>
                    <a:pt x="639" y="239"/>
                  </a:lnTo>
                  <a:lnTo>
                    <a:pt x="639" y="237"/>
                  </a:lnTo>
                  <a:lnTo>
                    <a:pt x="639" y="235"/>
                  </a:lnTo>
                  <a:lnTo>
                    <a:pt x="639" y="233"/>
                  </a:lnTo>
                  <a:lnTo>
                    <a:pt x="637" y="231"/>
                  </a:lnTo>
                  <a:lnTo>
                    <a:pt x="637" y="229"/>
                  </a:lnTo>
                  <a:lnTo>
                    <a:pt x="635" y="229"/>
                  </a:lnTo>
                  <a:lnTo>
                    <a:pt x="635" y="227"/>
                  </a:lnTo>
                  <a:lnTo>
                    <a:pt x="635" y="225"/>
                  </a:lnTo>
                  <a:lnTo>
                    <a:pt x="633" y="225"/>
                  </a:lnTo>
                  <a:lnTo>
                    <a:pt x="631" y="223"/>
                  </a:lnTo>
                  <a:lnTo>
                    <a:pt x="630" y="221"/>
                  </a:lnTo>
                  <a:lnTo>
                    <a:pt x="630" y="219"/>
                  </a:lnTo>
                  <a:lnTo>
                    <a:pt x="628" y="219"/>
                  </a:lnTo>
                  <a:lnTo>
                    <a:pt x="622" y="215"/>
                  </a:lnTo>
                  <a:lnTo>
                    <a:pt x="620" y="215"/>
                  </a:lnTo>
                  <a:lnTo>
                    <a:pt x="620" y="214"/>
                  </a:lnTo>
                  <a:lnTo>
                    <a:pt x="618" y="212"/>
                  </a:lnTo>
                  <a:lnTo>
                    <a:pt x="618" y="210"/>
                  </a:lnTo>
                  <a:lnTo>
                    <a:pt x="618" y="206"/>
                  </a:lnTo>
                  <a:lnTo>
                    <a:pt x="620" y="206"/>
                  </a:lnTo>
                  <a:lnTo>
                    <a:pt x="622" y="206"/>
                  </a:lnTo>
                  <a:lnTo>
                    <a:pt x="624" y="204"/>
                  </a:lnTo>
                  <a:lnTo>
                    <a:pt x="626" y="204"/>
                  </a:lnTo>
                  <a:lnTo>
                    <a:pt x="630" y="204"/>
                  </a:lnTo>
                  <a:lnTo>
                    <a:pt x="635" y="204"/>
                  </a:lnTo>
                  <a:lnTo>
                    <a:pt x="637" y="204"/>
                  </a:lnTo>
                  <a:lnTo>
                    <a:pt x="639" y="204"/>
                  </a:lnTo>
                  <a:lnTo>
                    <a:pt x="641" y="202"/>
                  </a:lnTo>
                  <a:lnTo>
                    <a:pt x="643" y="200"/>
                  </a:lnTo>
                  <a:lnTo>
                    <a:pt x="645" y="200"/>
                  </a:lnTo>
                  <a:lnTo>
                    <a:pt x="651" y="200"/>
                  </a:lnTo>
                  <a:lnTo>
                    <a:pt x="651" y="198"/>
                  </a:lnTo>
                  <a:lnTo>
                    <a:pt x="651" y="196"/>
                  </a:lnTo>
                  <a:lnTo>
                    <a:pt x="653" y="196"/>
                  </a:lnTo>
                  <a:lnTo>
                    <a:pt x="653" y="198"/>
                  </a:lnTo>
                  <a:lnTo>
                    <a:pt x="655" y="200"/>
                  </a:lnTo>
                  <a:lnTo>
                    <a:pt x="655" y="202"/>
                  </a:lnTo>
                  <a:lnTo>
                    <a:pt x="657" y="202"/>
                  </a:lnTo>
                  <a:lnTo>
                    <a:pt x="657" y="204"/>
                  </a:lnTo>
                  <a:lnTo>
                    <a:pt x="659" y="206"/>
                  </a:lnTo>
                  <a:lnTo>
                    <a:pt x="661" y="206"/>
                  </a:lnTo>
                  <a:lnTo>
                    <a:pt x="662" y="206"/>
                  </a:lnTo>
                  <a:lnTo>
                    <a:pt x="664" y="206"/>
                  </a:lnTo>
                  <a:lnTo>
                    <a:pt x="670" y="206"/>
                  </a:lnTo>
                  <a:lnTo>
                    <a:pt x="670" y="200"/>
                  </a:lnTo>
                  <a:lnTo>
                    <a:pt x="676" y="196"/>
                  </a:lnTo>
                  <a:lnTo>
                    <a:pt x="682" y="186"/>
                  </a:lnTo>
                  <a:lnTo>
                    <a:pt x="686" y="186"/>
                  </a:lnTo>
                  <a:lnTo>
                    <a:pt x="688" y="184"/>
                  </a:lnTo>
                  <a:lnTo>
                    <a:pt x="690" y="184"/>
                  </a:lnTo>
                  <a:lnTo>
                    <a:pt x="693" y="182"/>
                  </a:lnTo>
                  <a:lnTo>
                    <a:pt x="695" y="182"/>
                  </a:lnTo>
                  <a:lnTo>
                    <a:pt x="697" y="181"/>
                  </a:lnTo>
                  <a:lnTo>
                    <a:pt x="699" y="177"/>
                  </a:lnTo>
                  <a:lnTo>
                    <a:pt x="699" y="175"/>
                  </a:lnTo>
                  <a:lnTo>
                    <a:pt x="703" y="173"/>
                  </a:lnTo>
                  <a:lnTo>
                    <a:pt x="705" y="171"/>
                  </a:lnTo>
                  <a:lnTo>
                    <a:pt x="709" y="169"/>
                  </a:lnTo>
                  <a:lnTo>
                    <a:pt x="711" y="169"/>
                  </a:lnTo>
                  <a:lnTo>
                    <a:pt x="715" y="167"/>
                  </a:lnTo>
                  <a:lnTo>
                    <a:pt x="715" y="163"/>
                  </a:lnTo>
                  <a:lnTo>
                    <a:pt x="715" y="161"/>
                  </a:lnTo>
                  <a:lnTo>
                    <a:pt x="715" y="159"/>
                  </a:lnTo>
                  <a:lnTo>
                    <a:pt x="715" y="157"/>
                  </a:lnTo>
                  <a:lnTo>
                    <a:pt x="713" y="155"/>
                  </a:lnTo>
                  <a:lnTo>
                    <a:pt x="713" y="153"/>
                  </a:lnTo>
                  <a:lnTo>
                    <a:pt x="711" y="151"/>
                  </a:lnTo>
                  <a:lnTo>
                    <a:pt x="711" y="148"/>
                  </a:lnTo>
                  <a:lnTo>
                    <a:pt x="713" y="146"/>
                  </a:lnTo>
                  <a:lnTo>
                    <a:pt x="715" y="144"/>
                  </a:lnTo>
                  <a:lnTo>
                    <a:pt x="715" y="142"/>
                  </a:lnTo>
                  <a:lnTo>
                    <a:pt x="715" y="140"/>
                  </a:lnTo>
                  <a:lnTo>
                    <a:pt x="713" y="136"/>
                  </a:lnTo>
                  <a:lnTo>
                    <a:pt x="715" y="136"/>
                  </a:lnTo>
                  <a:lnTo>
                    <a:pt x="717" y="134"/>
                  </a:lnTo>
                  <a:lnTo>
                    <a:pt x="717" y="132"/>
                  </a:lnTo>
                  <a:lnTo>
                    <a:pt x="719" y="132"/>
                  </a:lnTo>
                  <a:lnTo>
                    <a:pt x="721" y="130"/>
                  </a:lnTo>
                  <a:lnTo>
                    <a:pt x="723" y="128"/>
                  </a:lnTo>
                  <a:lnTo>
                    <a:pt x="724" y="128"/>
                  </a:lnTo>
                  <a:lnTo>
                    <a:pt x="724" y="126"/>
                  </a:lnTo>
                  <a:lnTo>
                    <a:pt x="724" y="124"/>
                  </a:lnTo>
                  <a:lnTo>
                    <a:pt x="726" y="124"/>
                  </a:lnTo>
                  <a:lnTo>
                    <a:pt x="726" y="122"/>
                  </a:lnTo>
                  <a:lnTo>
                    <a:pt x="728" y="120"/>
                  </a:lnTo>
                  <a:lnTo>
                    <a:pt x="728" y="119"/>
                  </a:lnTo>
                  <a:lnTo>
                    <a:pt x="728" y="117"/>
                  </a:lnTo>
                  <a:lnTo>
                    <a:pt x="728" y="115"/>
                  </a:lnTo>
                  <a:lnTo>
                    <a:pt x="728" y="113"/>
                  </a:lnTo>
                  <a:lnTo>
                    <a:pt x="726" y="113"/>
                  </a:lnTo>
                  <a:lnTo>
                    <a:pt x="724" y="113"/>
                  </a:lnTo>
                  <a:lnTo>
                    <a:pt x="723" y="115"/>
                  </a:lnTo>
                  <a:lnTo>
                    <a:pt x="721" y="115"/>
                  </a:lnTo>
                  <a:lnTo>
                    <a:pt x="719" y="115"/>
                  </a:lnTo>
                  <a:lnTo>
                    <a:pt x="719" y="113"/>
                  </a:lnTo>
                  <a:lnTo>
                    <a:pt x="719" y="111"/>
                  </a:lnTo>
                  <a:lnTo>
                    <a:pt x="719" y="109"/>
                  </a:lnTo>
                  <a:lnTo>
                    <a:pt x="719" y="107"/>
                  </a:lnTo>
                  <a:lnTo>
                    <a:pt x="721" y="107"/>
                  </a:lnTo>
                  <a:lnTo>
                    <a:pt x="723" y="105"/>
                  </a:lnTo>
                  <a:lnTo>
                    <a:pt x="724" y="103"/>
                  </a:lnTo>
                  <a:lnTo>
                    <a:pt x="726" y="103"/>
                  </a:lnTo>
                  <a:lnTo>
                    <a:pt x="728" y="101"/>
                  </a:lnTo>
                  <a:lnTo>
                    <a:pt x="730" y="99"/>
                  </a:lnTo>
                  <a:lnTo>
                    <a:pt x="732" y="99"/>
                  </a:lnTo>
                  <a:lnTo>
                    <a:pt x="732" y="97"/>
                  </a:lnTo>
                  <a:lnTo>
                    <a:pt x="730" y="95"/>
                  </a:lnTo>
                  <a:lnTo>
                    <a:pt x="730" y="93"/>
                  </a:lnTo>
                  <a:lnTo>
                    <a:pt x="728" y="91"/>
                  </a:lnTo>
                  <a:lnTo>
                    <a:pt x="726" y="91"/>
                  </a:lnTo>
                  <a:lnTo>
                    <a:pt x="724" y="91"/>
                  </a:lnTo>
                  <a:lnTo>
                    <a:pt x="723" y="91"/>
                  </a:lnTo>
                  <a:lnTo>
                    <a:pt x="721" y="91"/>
                  </a:lnTo>
                  <a:lnTo>
                    <a:pt x="721" y="89"/>
                  </a:lnTo>
                  <a:lnTo>
                    <a:pt x="719" y="89"/>
                  </a:lnTo>
                  <a:lnTo>
                    <a:pt x="717" y="88"/>
                  </a:lnTo>
                  <a:lnTo>
                    <a:pt x="717" y="86"/>
                  </a:lnTo>
                  <a:lnTo>
                    <a:pt x="715" y="86"/>
                  </a:lnTo>
                  <a:lnTo>
                    <a:pt x="717" y="84"/>
                  </a:lnTo>
                  <a:lnTo>
                    <a:pt x="717" y="82"/>
                  </a:lnTo>
                  <a:lnTo>
                    <a:pt x="717" y="80"/>
                  </a:lnTo>
                  <a:lnTo>
                    <a:pt x="719" y="80"/>
                  </a:lnTo>
                  <a:lnTo>
                    <a:pt x="721" y="78"/>
                  </a:lnTo>
                  <a:lnTo>
                    <a:pt x="721" y="76"/>
                  </a:lnTo>
                  <a:lnTo>
                    <a:pt x="721" y="74"/>
                  </a:lnTo>
                  <a:lnTo>
                    <a:pt x="721" y="72"/>
                  </a:lnTo>
                  <a:lnTo>
                    <a:pt x="719" y="72"/>
                  </a:lnTo>
                  <a:lnTo>
                    <a:pt x="721" y="68"/>
                  </a:lnTo>
                  <a:lnTo>
                    <a:pt x="721" y="64"/>
                  </a:lnTo>
                  <a:lnTo>
                    <a:pt x="717" y="62"/>
                  </a:lnTo>
                  <a:lnTo>
                    <a:pt x="717" y="60"/>
                  </a:lnTo>
                  <a:lnTo>
                    <a:pt x="717" y="58"/>
                  </a:lnTo>
                  <a:lnTo>
                    <a:pt x="717" y="57"/>
                  </a:lnTo>
                  <a:lnTo>
                    <a:pt x="715" y="55"/>
                  </a:lnTo>
                  <a:lnTo>
                    <a:pt x="715" y="53"/>
                  </a:lnTo>
                  <a:lnTo>
                    <a:pt x="717" y="53"/>
                  </a:lnTo>
                  <a:lnTo>
                    <a:pt x="719" y="53"/>
                  </a:lnTo>
                  <a:lnTo>
                    <a:pt x="721" y="53"/>
                  </a:lnTo>
                  <a:lnTo>
                    <a:pt x="723" y="53"/>
                  </a:lnTo>
                  <a:lnTo>
                    <a:pt x="724" y="53"/>
                  </a:lnTo>
                  <a:lnTo>
                    <a:pt x="726" y="51"/>
                  </a:lnTo>
                  <a:lnTo>
                    <a:pt x="726" y="53"/>
                  </a:lnTo>
                  <a:lnTo>
                    <a:pt x="728" y="53"/>
                  </a:lnTo>
                  <a:lnTo>
                    <a:pt x="730" y="53"/>
                  </a:lnTo>
                  <a:lnTo>
                    <a:pt x="732" y="53"/>
                  </a:lnTo>
                  <a:lnTo>
                    <a:pt x="734" y="51"/>
                  </a:lnTo>
                  <a:lnTo>
                    <a:pt x="734" y="49"/>
                  </a:lnTo>
                  <a:lnTo>
                    <a:pt x="734" y="47"/>
                  </a:lnTo>
                  <a:lnTo>
                    <a:pt x="736" y="45"/>
                  </a:lnTo>
                  <a:lnTo>
                    <a:pt x="738" y="43"/>
                  </a:lnTo>
                  <a:lnTo>
                    <a:pt x="736" y="43"/>
                  </a:lnTo>
                  <a:lnTo>
                    <a:pt x="732" y="43"/>
                  </a:lnTo>
                  <a:lnTo>
                    <a:pt x="732" y="41"/>
                  </a:lnTo>
                  <a:lnTo>
                    <a:pt x="730" y="41"/>
                  </a:lnTo>
                  <a:lnTo>
                    <a:pt x="728" y="41"/>
                  </a:lnTo>
                  <a:lnTo>
                    <a:pt x="728" y="39"/>
                  </a:lnTo>
                  <a:lnTo>
                    <a:pt x="726" y="39"/>
                  </a:lnTo>
                  <a:lnTo>
                    <a:pt x="726" y="37"/>
                  </a:lnTo>
                  <a:lnTo>
                    <a:pt x="724" y="37"/>
                  </a:lnTo>
                  <a:lnTo>
                    <a:pt x="723" y="37"/>
                  </a:lnTo>
                  <a:lnTo>
                    <a:pt x="723" y="35"/>
                  </a:lnTo>
                  <a:lnTo>
                    <a:pt x="721" y="35"/>
                  </a:lnTo>
                  <a:lnTo>
                    <a:pt x="719" y="35"/>
                  </a:lnTo>
                  <a:lnTo>
                    <a:pt x="719" y="33"/>
                  </a:lnTo>
                  <a:lnTo>
                    <a:pt x="719" y="31"/>
                  </a:lnTo>
                  <a:lnTo>
                    <a:pt x="721" y="29"/>
                  </a:lnTo>
                  <a:lnTo>
                    <a:pt x="721" y="27"/>
                  </a:lnTo>
                  <a:lnTo>
                    <a:pt x="721" y="26"/>
                  </a:lnTo>
                  <a:lnTo>
                    <a:pt x="721" y="24"/>
                  </a:lnTo>
                  <a:lnTo>
                    <a:pt x="723" y="22"/>
                  </a:lnTo>
                  <a:lnTo>
                    <a:pt x="723" y="20"/>
                  </a:lnTo>
                  <a:lnTo>
                    <a:pt x="723" y="18"/>
                  </a:lnTo>
                  <a:lnTo>
                    <a:pt x="724" y="18"/>
                  </a:lnTo>
                  <a:lnTo>
                    <a:pt x="728" y="18"/>
                  </a:lnTo>
                  <a:lnTo>
                    <a:pt x="736" y="18"/>
                  </a:lnTo>
                  <a:lnTo>
                    <a:pt x="738" y="18"/>
                  </a:lnTo>
                  <a:lnTo>
                    <a:pt x="738" y="20"/>
                  </a:lnTo>
                  <a:lnTo>
                    <a:pt x="740" y="20"/>
                  </a:lnTo>
                  <a:lnTo>
                    <a:pt x="740" y="22"/>
                  </a:lnTo>
                  <a:lnTo>
                    <a:pt x="740" y="24"/>
                  </a:lnTo>
                  <a:lnTo>
                    <a:pt x="742" y="24"/>
                  </a:lnTo>
                  <a:lnTo>
                    <a:pt x="744" y="22"/>
                  </a:lnTo>
                  <a:lnTo>
                    <a:pt x="744" y="20"/>
                  </a:lnTo>
                  <a:lnTo>
                    <a:pt x="748" y="22"/>
                  </a:lnTo>
                  <a:lnTo>
                    <a:pt x="750" y="22"/>
                  </a:lnTo>
                  <a:lnTo>
                    <a:pt x="752" y="24"/>
                  </a:lnTo>
                  <a:lnTo>
                    <a:pt x="754" y="24"/>
                  </a:lnTo>
                  <a:lnTo>
                    <a:pt x="755" y="27"/>
                  </a:lnTo>
                  <a:lnTo>
                    <a:pt x="757" y="27"/>
                  </a:lnTo>
                  <a:lnTo>
                    <a:pt x="759" y="27"/>
                  </a:lnTo>
                  <a:lnTo>
                    <a:pt x="761" y="27"/>
                  </a:lnTo>
                  <a:lnTo>
                    <a:pt x="763" y="27"/>
                  </a:lnTo>
                  <a:lnTo>
                    <a:pt x="765" y="29"/>
                  </a:lnTo>
                  <a:lnTo>
                    <a:pt x="767" y="31"/>
                  </a:lnTo>
                  <a:lnTo>
                    <a:pt x="767" y="33"/>
                  </a:lnTo>
                  <a:lnTo>
                    <a:pt x="769" y="37"/>
                  </a:lnTo>
                  <a:lnTo>
                    <a:pt x="771" y="39"/>
                  </a:lnTo>
                  <a:lnTo>
                    <a:pt x="773" y="41"/>
                  </a:lnTo>
                  <a:lnTo>
                    <a:pt x="775" y="43"/>
                  </a:lnTo>
                  <a:lnTo>
                    <a:pt x="777" y="43"/>
                  </a:lnTo>
                  <a:lnTo>
                    <a:pt x="779" y="45"/>
                  </a:lnTo>
                  <a:lnTo>
                    <a:pt x="783" y="45"/>
                  </a:lnTo>
                  <a:lnTo>
                    <a:pt x="787" y="45"/>
                  </a:lnTo>
                  <a:lnTo>
                    <a:pt x="788" y="45"/>
                  </a:lnTo>
                  <a:lnTo>
                    <a:pt x="792" y="45"/>
                  </a:lnTo>
                  <a:lnTo>
                    <a:pt x="796" y="47"/>
                  </a:lnTo>
                  <a:lnTo>
                    <a:pt x="800" y="47"/>
                  </a:lnTo>
                  <a:lnTo>
                    <a:pt x="804" y="49"/>
                  </a:lnTo>
                  <a:lnTo>
                    <a:pt x="808" y="51"/>
                  </a:lnTo>
                  <a:lnTo>
                    <a:pt x="812" y="51"/>
                  </a:lnTo>
                  <a:lnTo>
                    <a:pt x="816" y="51"/>
                  </a:lnTo>
                  <a:lnTo>
                    <a:pt x="818" y="51"/>
                  </a:lnTo>
                  <a:lnTo>
                    <a:pt x="819" y="51"/>
                  </a:lnTo>
                  <a:lnTo>
                    <a:pt x="821" y="51"/>
                  </a:lnTo>
                  <a:lnTo>
                    <a:pt x="823" y="51"/>
                  </a:lnTo>
                  <a:lnTo>
                    <a:pt x="823" y="53"/>
                  </a:lnTo>
                  <a:lnTo>
                    <a:pt x="825" y="53"/>
                  </a:lnTo>
                  <a:lnTo>
                    <a:pt x="825" y="51"/>
                  </a:lnTo>
                  <a:lnTo>
                    <a:pt x="825" y="49"/>
                  </a:lnTo>
                  <a:lnTo>
                    <a:pt x="823" y="47"/>
                  </a:lnTo>
                  <a:lnTo>
                    <a:pt x="821" y="45"/>
                  </a:lnTo>
                  <a:lnTo>
                    <a:pt x="821" y="43"/>
                  </a:lnTo>
                  <a:lnTo>
                    <a:pt x="823" y="35"/>
                  </a:lnTo>
                  <a:lnTo>
                    <a:pt x="823" y="29"/>
                  </a:lnTo>
                  <a:lnTo>
                    <a:pt x="823" y="27"/>
                  </a:lnTo>
                  <a:lnTo>
                    <a:pt x="825" y="27"/>
                  </a:lnTo>
                  <a:lnTo>
                    <a:pt x="827" y="27"/>
                  </a:lnTo>
                  <a:lnTo>
                    <a:pt x="829" y="27"/>
                  </a:lnTo>
                  <a:lnTo>
                    <a:pt x="829" y="24"/>
                  </a:lnTo>
                  <a:lnTo>
                    <a:pt x="827" y="22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31" y="12"/>
                  </a:lnTo>
                  <a:lnTo>
                    <a:pt x="833" y="12"/>
                  </a:lnTo>
                  <a:lnTo>
                    <a:pt x="841" y="14"/>
                  </a:lnTo>
                  <a:lnTo>
                    <a:pt x="843" y="16"/>
                  </a:lnTo>
                  <a:lnTo>
                    <a:pt x="845" y="16"/>
                  </a:lnTo>
                  <a:lnTo>
                    <a:pt x="847" y="16"/>
                  </a:lnTo>
                  <a:lnTo>
                    <a:pt x="849" y="18"/>
                  </a:lnTo>
                  <a:lnTo>
                    <a:pt x="849" y="20"/>
                  </a:lnTo>
                  <a:lnTo>
                    <a:pt x="850" y="20"/>
                  </a:lnTo>
                  <a:lnTo>
                    <a:pt x="852" y="22"/>
                  </a:lnTo>
                  <a:lnTo>
                    <a:pt x="854" y="22"/>
                  </a:lnTo>
                  <a:lnTo>
                    <a:pt x="856" y="22"/>
                  </a:lnTo>
                  <a:lnTo>
                    <a:pt x="858" y="22"/>
                  </a:lnTo>
                  <a:lnTo>
                    <a:pt x="860" y="24"/>
                  </a:lnTo>
                  <a:lnTo>
                    <a:pt x="862" y="24"/>
                  </a:lnTo>
                  <a:lnTo>
                    <a:pt x="864" y="24"/>
                  </a:lnTo>
                  <a:lnTo>
                    <a:pt x="866" y="22"/>
                  </a:lnTo>
                  <a:lnTo>
                    <a:pt x="868" y="20"/>
                  </a:lnTo>
                  <a:lnTo>
                    <a:pt x="868" y="18"/>
                  </a:lnTo>
                  <a:lnTo>
                    <a:pt x="870" y="18"/>
                  </a:lnTo>
                  <a:lnTo>
                    <a:pt x="872" y="16"/>
                  </a:lnTo>
                  <a:lnTo>
                    <a:pt x="872" y="14"/>
                  </a:lnTo>
                  <a:lnTo>
                    <a:pt x="872" y="12"/>
                  </a:lnTo>
                  <a:lnTo>
                    <a:pt x="872" y="8"/>
                  </a:lnTo>
                  <a:lnTo>
                    <a:pt x="870" y="2"/>
                  </a:lnTo>
                  <a:lnTo>
                    <a:pt x="870" y="0"/>
                  </a:lnTo>
                  <a:lnTo>
                    <a:pt x="872" y="0"/>
                  </a:lnTo>
                  <a:lnTo>
                    <a:pt x="876" y="0"/>
                  </a:lnTo>
                  <a:lnTo>
                    <a:pt x="878" y="0"/>
                  </a:lnTo>
                  <a:lnTo>
                    <a:pt x="880" y="0"/>
                  </a:lnTo>
                  <a:lnTo>
                    <a:pt x="881" y="0"/>
                  </a:lnTo>
                  <a:lnTo>
                    <a:pt x="883" y="2"/>
                  </a:lnTo>
                  <a:lnTo>
                    <a:pt x="885" y="4"/>
                  </a:lnTo>
                  <a:lnTo>
                    <a:pt x="887" y="4"/>
                  </a:lnTo>
                  <a:lnTo>
                    <a:pt x="889" y="6"/>
                  </a:lnTo>
                  <a:lnTo>
                    <a:pt x="893" y="8"/>
                  </a:lnTo>
                  <a:lnTo>
                    <a:pt x="895" y="8"/>
                  </a:lnTo>
                  <a:lnTo>
                    <a:pt x="897" y="10"/>
                  </a:lnTo>
                  <a:lnTo>
                    <a:pt x="901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5" y="1991"/>
              <a:ext cx="5686" cy="1930"/>
            </a:xfrm>
            <a:custGeom>
              <a:avLst/>
              <a:gdLst>
                <a:gd name="T0" fmla="*/ 223 w 5686"/>
                <a:gd name="T1" fmla="*/ 46 h 1930"/>
                <a:gd name="T2" fmla="*/ 337 w 5686"/>
                <a:gd name="T3" fmla="*/ 66 h 1930"/>
                <a:gd name="T4" fmla="*/ 422 w 5686"/>
                <a:gd name="T5" fmla="*/ 64 h 1930"/>
                <a:gd name="T6" fmla="*/ 529 w 5686"/>
                <a:gd name="T7" fmla="*/ 112 h 1930"/>
                <a:gd name="T8" fmla="*/ 601 w 5686"/>
                <a:gd name="T9" fmla="*/ 124 h 1930"/>
                <a:gd name="T10" fmla="*/ 725 w 5686"/>
                <a:gd name="T11" fmla="*/ 178 h 1930"/>
                <a:gd name="T12" fmla="*/ 814 w 5686"/>
                <a:gd name="T13" fmla="*/ 190 h 1930"/>
                <a:gd name="T14" fmla="*/ 882 w 5686"/>
                <a:gd name="T15" fmla="*/ 327 h 1930"/>
                <a:gd name="T16" fmla="*/ 1029 w 5686"/>
                <a:gd name="T17" fmla="*/ 420 h 1930"/>
                <a:gd name="T18" fmla="*/ 1194 w 5686"/>
                <a:gd name="T19" fmla="*/ 517 h 1930"/>
                <a:gd name="T20" fmla="*/ 1382 w 5686"/>
                <a:gd name="T21" fmla="*/ 628 h 1930"/>
                <a:gd name="T22" fmla="*/ 1632 w 5686"/>
                <a:gd name="T23" fmla="*/ 645 h 1930"/>
                <a:gd name="T24" fmla="*/ 1792 w 5686"/>
                <a:gd name="T25" fmla="*/ 719 h 1930"/>
                <a:gd name="T26" fmla="*/ 1920 w 5686"/>
                <a:gd name="T27" fmla="*/ 860 h 1930"/>
                <a:gd name="T28" fmla="*/ 2066 w 5686"/>
                <a:gd name="T29" fmla="*/ 913 h 1930"/>
                <a:gd name="T30" fmla="*/ 2343 w 5686"/>
                <a:gd name="T31" fmla="*/ 959 h 1930"/>
                <a:gd name="T32" fmla="*/ 2653 w 5686"/>
                <a:gd name="T33" fmla="*/ 965 h 1930"/>
                <a:gd name="T34" fmla="*/ 2825 w 5686"/>
                <a:gd name="T35" fmla="*/ 872 h 1930"/>
                <a:gd name="T36" fmla="*/ 2953 w 5686"/>
                <a:gd name="T37" fmla="*/ 889 h 1930"/>
                <a:gd name="T38" fmla="*/ 3068 w 5686"/>
                <a:gd name="T39" fmla="*/ 947 h 1930"/>
                <a:gd name="T40" fmla="*/ 3182 w 5686"/>
                <a:gd name="T41" fmla="*/ 866 h 1930"/>
                <a:gd name="T42" fmla="*/ 3292 w 5686"/>
                <a:gd name="T43" fmla="*/ 971 h 1930"/>
                <a:gd name="T44" fmla="*/ 3232 w 5686"/>
                <a:gd name="T45" fmla="*/ 1106 h 1930"/>
                <a:gd name="T46" fmla="*/ 3424 w 5686"/>
                <a:gd name="T47" fmla="*/ 1221 h 1930"/>
                <a:gd name="T48" fmla="*/ 3633 w 5686"/>
                <a:gd name="T49" fmla="*/ 1308 h 1930"/>
                <a:gd name="T50" fmla="*/ 3831 w 5686"/>
                <a:gd name="T51" fmla="*/ 1374 h 1930"/>
                <a:gd name="T52" fmla="*/ 4040 w 5686"/>
                <a:gd name="T53" fmla="*/ 1372 h 1930"/>
                <a:gd name="T54" fmla="*/ 4234 w 5686"/>
                <a:gd name="T55" fmla="*/ 1467 h 1930"/>
                <a:gd name="T56" fmla="*/ 4432 w 5686"/>
                <a:gd name="T57" fmla="*/ 1540 h 1930"/>
                <a:gd name="T58" fmla="*/ 4626 w 5686"/>
                <a:gd name="T59" fmla="*/ 1692 h 1930"/>
                <a:gd name="T60" fmla="*/ 4800 w 5686"/>
                <a:gd name="T61" fmla="*/ 1643 h 1930"/>
                <a:gd name="T62" fmla="*/ 4957 w 5686"/>
                <a:gd name="T63" fmla="*/ 1581 h 1930"/>
                <a:gd name="T64" fmla="*/ 5114 w 5686"/>
                <a:gd name="T65" fmla="*/ 1583 h 1930"/>
                <a:gd name="T66" fmla="*/ 5265 w 5686"/>
                <a:gd name="T67" fmla="*/ 1572 h 1930"/>
                <a:gd name="T68" fmla="*/ 5364 w 5686"/>
                <a:gd name="T69" fmla="*/ 1676 h 1930"/>
                <a:gd name="T70" fmla="*/ 5500 w 5686"/>
                <a:gd name="T71" fmla="*/ 1692 h 1930"/>
                <a:gd name="T72" fmla="*/ 5600 w 5686"/>
                <a:gd name="T73" fmla="*/ 1622 h 1930"/>
                <a:gd name="T74" fmla="*/ 5664 w 5686"/>
                <a:gd name="T75" fmla="*/ 1624 h 1930"/>
                <a:gd name="T76" fmla="*/ 5587 w 5686"/>
                <a:gd name="T77" fmla="*/ 1891 h 1930"/>
                <a:gd name="T78" fmla="*/ 5372 w 5686"/>
                <a:gd name="T79" fmla="*/ 1884 h 1930"/>
                <a:gd name="T80" fmla="*/ 5095 w 5686"/>
                <a:gd name="T81" fmla="*/ 1924 h 1930"/>
                <a:gd name="T82" fmla="*/ 4881 w 5686"/>
                <a:gd name="T83" fmla="*/ 1767 h 1930"/>
                <a:gd name="T84" fmla="*/ 4622 w 5686"/>
                <a:gd name="T85" fmla="*/ 1856 h 1930"/>
                <a:gd name="T86" fmla="*/ 4356 w 5686"/>
                <a:gd name="T87" fmla="*/ 1746 h 1930"/>
                <a:gd name="T88" fmla="*/ 4071 w 5686"/>
                <a:gd name="T89" fmla="*/ 1767 h 1930"/>
                <a:gd name="T90" fmla="*/ 3901 w 5686"/>
                <a:gd name="T91" fmla="*/ 1573 h 1930"/>
                <a:gd name="T92" fmla="*/ 3614 w 5686"/>
                <a:gd name="T93" fmla="*/ 1641 h 1930"/>
                <a:gd name="T94" fmla="*/ 3418 w 5686"/>
                <a:gd name="T95" fmla="*/ 1504 h 1930"/>
                <a:gd name="T96" fmla="*/ 3232 w 5686"/>
                <a:gd name="T97" fmla="*/ 1378 h 1930"/>
                <a:gd name="T98" fmla="*/ 3007 w 5686"/>
                <a:gd name="T99" fmla="*/ 1215 h 1930"/>
                <a:gd name="T100" fmla="*/ 2785 w 5686"/>
                <a:gd name="T101" fmla="*/ 1164 h 1930"/>
                <a:gd name="T102" fmla="*/ 2577 w 5686"/>
                <a:gd name="T103" fmla="*/ 1190 h 1930"/>
                <a:gd name="T104" fmla="*/ 2327 w 5686"/>
                <a:gd name="T105" fmla="*/ 1201 h 1930"/>
                <a:gd name="T106" fmla="*/ 2056 w 5686"/>
                <a:gd name="T107" fmla="*/ 1157 h 1930"/>
                <a:gd name="T108" fmla="*/ 1845 w 5686"/>
                <a:gd name="T109" fmla="*/ 980 h 1930"/>
                <a:gd name="T110" fmla="*/ 1537 w 5686"/>
                <a:gd name="T111" fmla="*/ 918 h 1930"/>
                <a:gd name="T112" fmla="*/ 1269 w 5686"/>
                <a:gd name="T113" fmla="*/ 874 h 1930"/>
                <a:gd name="T114" fmla="*/ 1010 w 5686"/>
                <a:gd name="T115" fmla="*/ 728 h 1930"/>
                <a:gd name="T116" fmla="*/ 833 w 5686"/>
                <a:gd name="T117" fmla="*/ 597 h 1930"/>
                <a:gd name="T118" fmla="*/ 593 w 5686"/>
                <a:gd name="T119" fmla="*/ 455 h 1930"/>
                <a:gd name="T120" fmla="*/ 366 w 5686"/>
                <a:gd name="T121" fmla="*/ 298 h 1930"/>
                <a:gd name="T122" fmla="*/ 163 w 5686"/>
                <a:gd name="T123" fmla="*/ 283 h 1930"/>
                <a:gd name="T124" fmla="*/ 46 w 5686"/>
                <a:gd name="T125" fmla="*/ 97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86" h="1930">
                  <a:moveTo>
                    <a:pt x="70" y="0"/>
                  </a:moveTo>
                  <a:lnTo>
                    <a:pt x="83" y="7"/>
                  </a:lnTo>
                  <a:lnTo>
                    <a:pt x="85" y="7"/>
                  </a:lnTo>
                  <a:lnTo>
                    <a:pt x="87" y="9"/>
                  </a:lnTo>
                  <a:lnTo>
                    <a:pt x="89" y="9"/>
                  </a:lnTo>
                  <a:lnTo>
                    <a:pt x="91" y="11"/>
                  </a:lnTo>
                  <a:lnTo>
                    <a:pt x="93" y="13"/>
                  </a:lnTo>
                  <a:lnTo>
                    <a:pt x="93" y="15"/>
                  </a:lnTo>
                  <a:lnTo>
                    <a:pt x="95" y="15"/>
                  </a:lnTo>
                  <a:lnTo>
                    <a:pt x="95" y="17"/>
                  </a:lnTo>
                  <a:lnTo>
                    <a:pt x="97" y="19"/>
                  </a:lnTo>
                  <a:lnTo>
                    <a:pt x="97" y="21"/>
                  </a:lnTo>
                  <a:lnTo>
                    <a:pt x="99" y="21"/>
                  </a:lnTo>
                  <a:lnTo>
                    <a:pt x="99" y="23"/>
                  </a:lnTo>
                  <a:lnTo>
                    <a:pt x="101" y="23"/>
                  </a:lnTo>
                  <a:lnTo>
                    <a:pt x="101" y="25"/>
                  </a:lnTo>
                  <a:lnTo>
                    <a:pt x="103" y="25"/>
                  </a:lnTo>
                  <a:lnTo>
                    <a:pt x="105" y="27"/>
                  </a:lnTo>
                  <a:lnTo>
                    <a:pt x="105" y="29"/>
                  </a:lnTo>
                  <a:lnTo>
                    <a:pt x="106" y="29"/>
                  </a:lnTo>
                  <a:lnTo>
                    <a:pt x="106" y="31"/>
                  </a:lnTo>
                  <a:lnTo>
                    <a:pt x="108" y="31"/>
                  </a:lnTo>
                  <a:lnTo>
                    <a:pt x="110" y="33"/>
                  </a:lnTo>
                  <a:lnTo>
                    <a:pt x="112" y="35"/>
                  </a:lnTo>
                  <a:lnTo>
                    <a:pt x="112" y="36"/>
                  </a:lnTo>
                  <a:lnTo>
                    <a:pt x="114" y="36"/>
                  </a:lnTo>
                  <a:lnTo>
                    <a:pt x="116" y="38"/>
                  </a:lnTo>
                  <a:lnTo>
                    <a:pt x="118" y="40"/>
                  </a:lnTo>
                  <a:lnTo>
                    <a:pt x="118" y="42"/>
                  </a:lnTo>
                  <a:lnTo>
                    <a:pt x="120" y="44"/>
                  </a:lnTo>
                  <a:lnTo>
                    <a:pt x="122" y="46"/>
                  </a:lnTo>
                  <a:lnTo>
                    <a:pt x="124" y="46"/>
                  </a:lnTo>
                  <a:lnTo>
                    <a:pt x="126" y="46"/>
                  </a:lnTo>
                  <a:lnTo>
                    <a:pt x="128" y="46"/>
                  </a:lnTo>
                  <a:lnTo>
                    <a:pt x="128" y="44"/>
                  </a:lnTo>
                  <a:lnTo>
                    <a:pt x="130" y="44"/>
                  </a:lnTo>
                  <a:lnTo>
                    <a:pt x="132" y="44"/>
                  </a:lnTo>
                  <a:lnTo>
                    <a:pt x="134" y="42"/>
                  </a:lnTo>
                  <a:lnTo>
                    <a:pt x="136" y="42"/>
                  </a:lnTo>
                  <a:lnTo>
                    <a:pt x="137" y="42"/>
                  </a:lnTo>
                  <a:lnTo>
                    <a:pt x="139" y="42"/>
                  </a:lnTo>
                  <a:lnTo>
                    <a:pt x="141" y="42"/>
                  </a:lnTo>
                  <a:lnTo>
                    <a:pt x="143" y="42"/>
                  </a:lnTo>
                  <a:lnTo>
                    <a:pt x="145" y="42"/>
                  </a:lnTo>
                  <a:lnTo>
                    <a:pt x="147" y="42"/>
                  </a:lnTo>
                  <a:lnTo>
                    <a:pt x="149" y="42"/>
                  </a:lnTo>
                  <a:lnTo>
                    <a:pt x="149" y="44"/>
                  </a:lnTo>
                  <a:lnTo>
                    <a:pt x="151" y="44"/>
                  </a:lnTo>
                  <a:lnTo>
                    <a:pt x="153" y="44"/>
                  </a:lnTo>
                  <a:lnTo>
                    <a:pt x="155" y="44"/>
                  </a:lnTo>
                  <a:lnTo>
                    <a:pt x="157" y="44"/>
                  </a:lnTo>
                  <a:lnTo>
                    <a:pt x="157" y="42"/>
                  </a:lnTo>
                  <a:lnTo>
                    <a:pt x="159" y="42"/>
                  </a:lnTo>
                  <a:lnTo>
                    <a:pt x="161" y="40"/>
                  </a:lnTo>
                  <a:lnTo>
                    <a:pt x="163" y="40"/>
                  </a:lnTo>
                  <a:lnTo>
                    <a:pt x="165" y="38"/>
                  </a:lnTo>
                  <a:lnTo>
                    <a:pt x="167" y="38"/>
                  </a:lnTo>
                  <a:lnTo>
                    <a:pt x="168" y="38"/>
                  </a:lnTo>
                  <a:lnTo>
                    <a:pt x="170" y="38"/>
                  </a:lnTo>
                  <a:lnTo>
                    <a:pt x="172" y="38"/>
                  </a:lnTo>
                  <a:lnTo>
                    <a:pt x="174" y="38"/>
                  </a:lnTo>
                  <a:lnTo>
                    <a:pt x="178" y="38"/>
                  </a:lnTo>
                  <a:lnTo>
                    <a:pt x="180" y="38"/>
                  </a:lnTo>
                  <a:lnTo>
                    <a:pt x="182" y="38"/>
                  </a:lnTo>
                  <a:lnTo>
                    <a:pt x="186" y="40"/>
                  </a:lnTo>
                  <a:lnTo>
                    <a:pt x="188" y="42"/>
                  </a:lnTo>
                  <a:lnTo>
                    <a:pt x="190" y="42"/>
                  </a:lnTo>
                  <a:lnTo>
                    <a:pt x="192" y="42"/>
                  </a:lnTo>
                  <a:lnTo>
                    <a:pt x="194" y="42"/>
                  </a:lnTo>
                  <a:lnTo>
                    <a:pt x="198" y="40"/>
                  </a:lnTo>
                  <a:lnTo>
                    <a:pt x="199" y="40"/>
                  </a:lnTo>
                  <a:lnTo>
                    <a:pt x="201" y="40"/>
                  </a:lnTo>
                  <a:lnTo>
                    <a:pt x="203" y="40"/>
                  </a:lnTo>
                  <a:lnTo>
                    <a:pt x="205" y="40"/>
                  </a:lnTo>
                  <a:lnTo>
                    <a:pt x="209" y="42"/>
                  </a:lnTo>
                  <a:lnTo>
                    <a:pt x="213" y="44"/>
                  </a:lnTo>
                  <a:lnTo>
                    <a:pt x="215" y="46"/>
                  </a:lnTo>
                  <a:lnTo>
                    <a:pt x="219" y="46"/>
                  </a:lnTo>
                  <a:lnTo>
                    <a:pt x="221" y="46"/>
                  </a:lnTo>
                  <a:lnTo>
                    <a:pt x="223" y="46"/>
                  </a:lnTo>
                  <a:lnTo>
                    <a:pt x="225" y="46"/>
                  </a:lnTo>
                  <a:lnTo>
                    <a:pt x="227" y="46"/>
                  </a:lnTo>
                  <a:lnTo>
                    <a:pt x="229" y="46"/>
                  </a:lnTo>
                  <a:lnTo>
                    <a:pt x="230" y="46"/>
                  </a:lnTo>
                  <a:lnTo>
                    <a:pt x="232" y="46"/>
                  </a:lnTo>
                  <a:lnTo>
                    <a:pt x="234" y="46"/>
                  </a:lnTo>
                  <a:lnTo>
                    <a:pt x="236" y="48"/>
                  </a:lnTo>
                  <a:lnTo>
                    <a:pt x="238" y="50"/>
                  </a:lnTo>
                  <a:lnTo>
                    <a:pt x="242" y="50"/>
                  </a:lnTo>
                  <a:lnTo>
                    <a:pt x="244" y="52"/>
                  </a:lnTo>
                  <a:lnTo>
                    <a:pt x="246" y="52"/>
                  </a:lnTo>
                  <a:lnTo>
                    <a:pt x="248" y="54"/>
                  </a:lnTo>
                  <a:lnTo>
                    <a:pt x="250" y="54"/>
                  </a:lnTo>
                  <a:lnTo>
                    <a:pt x="252" y="56"/>
                  </a:lnTo>
                  <a:lnTo>
                    <a:pt x="254" y="56"/>
                  </a:lnTo>
                  <a:lnTo>
                    <a:pt x="256" y="58"/>
                  </a:lnTo>
                  <a:lnTo>
                    <a:pt x="258" y="60"/>
                  </a:lnTo>
                  <a:lnTo>
                    <a:pt x="260" y="60"/>
                  </a:lnTo>
                  <a:lnTo>
                    <a:pt x="261" y="60"/>
                  </a:lnTo>
                  <a:lnTo>
                    <a:pt x="263" y="60"/>
                  </a:lnTo>
                  <a:lnTo>
                    <a:pt x="265" y="60"/>
                  </a:lnTo>
                  <a:lnTo>
                    <a:pt x="267" y="58"/>
                  </a:lnTo>
                  <a:lnTo>
                    <a:pt x="269" y="58"/>
                  </a:lnTo>
                  <a:lnTo>
                    <a:pt x="271" y="56"/>
                  </a:lnTo>
                  <a:lnTo>
                    <a:pt x="273" y="56"/>
                  </a:lnTo>
                  <a:lnTo>
                    <a:pt x="273" y="54"/>
                  </a:lnTo>
                  <a:lnTo>
                    <a:pt x="275" y="54"/>
                  </a:lnTo>
                  <a:lnTo>
                    <a:pt x="277" y="54"/>
                  </a:lnTo>
                  <a:lnTo>
                    <a:pt x="279" y="52"/>
                  </a:lnTo>
                  <a:lnTo>
                    <a:pt x="281" y="52"/>
                  </a:lnTo>
                  <a:lnTo>
                    <a:pt x="283" y="52"/>
                  </a:lnTo>
                  <a:lnTo>
                    <a:pt x="285" y="52"/>
                  </a:lnTo>
                  <a:lnTo>
                    <a:pt x="285" y="54"/>
                  </a:lnTo>
                  <a:lnTo>
                    <a:pt x="285" y="56"/>
                  </a:lnTo>
                  <a:lnTo>
                    <a:pt x="287" y="56"/>
                  </a:lnTo>
                  <a:lnTo>
                    <a:pt x="289" y="58"/>
                  </a:lnTo>
                  <a:lnTo>
                    <a:pt x="291" y="58"/>
                  </a:lnTo>
                  <a:lnTo>
                    <a:pt x="292" y="60"/>
                  </a:lnTo>
                  <a:lnTo>
                    <a:pt x="292" y="62"/>
                  </a:lnTo>
                  <a:lnTo>
                    <a:pt x="292" y="64"/>
                  </a:lnTo>
                  <a:lnTo>
                    <a:pt x="294" y="64"/>
                  </a:lnTo>
                  <a:lnTo>
                    <a:pt x="296" y="66"/>
                  </a:lnTo>
                  <a:lnTo>
                    <a:pt x="296" y="67"/>
                  </a:lnTo>
                  <a:lnTo>
                    <a:pt x="296" y="69"/>
                  </a:lnTo>
                  <a:lnTo>
                    <a:pt x="296" y="71"/>
                  </a:lnTo>
                  <a:lnTo>
                    <a:pt x="296" y="73"/>
                  </a:lnTo>
                  <a:lnTo>
                    <a:pt x="294" y="73"/>
                  </a:lnTo>
                  <a:lnTo>
                    <a:pt x="294" y="75"/>
                  </a:lnTo>
                  <a:lnTo>
                    <a:pt x="294" y="77"/>
                  </a:lnTo>
                  <a:lnTo>
                    <a:pt x="294" y="79"/>
                  </a:lnTo>
                  <a:lnTo>
                    <a:pt x="296" y="79"/>
                  </a:lnTo>
                  <a:lnTo>
                    <a:pt x="298" y="79"/>
                  </a:lnTo>
                  <a:lnTo>
                    <a:pt x="298" y="81"/>
                  </a:lnTo>
                  <a:lnTo>
                    <a:pt x="300" y="81"/>
                  </a:lnTo>
                  <a:lnTo>
                    <a:pt x="302" y="81"/>
                  </a:lnTo>
                  <a:lnTo>
                    <a:pt x="302" y="83"/>
                  </a:lnTo>
                  <a:lnTo>
                    <a:pt x="304" y="83"/>
                  </a:lnTo>
                  <a:lnTo>
                    <a:pt x="306" y="83"/>
                  </a:lnTo>
                  <a:lnTo>
                    <a:pt x="308" y="83"/>
                  </a:lnTo>
                  <a:lnTo>
                    <a:pt x="310" y="83"/>
                  </a:lnTo>
                  <a:lnTo>
                    <a:pt x="312" y="83"/>
                  </a:lnTo>
                  <a:lnTo>
                    <a:pt x="314" y="83"/>
                  </a:lnTo>
                  <a:lnTo>
                    <a:pt x="316" y="83"/>
                  </a:lnTo>
                  <a:lnTo>
                    <a:pt x="316" y="81"/>
                  </a:lnTo>
                  <a:lnTo>
                    <a:pt x="318" y="81"/>
                  </a:lnTo>
                  <a:lnTo>
                    <a:pt x="320" y="81"/>
                  </a:lnTo>
                  <a:lnTo>
                    <a:pt x="322" y="81"/>
                  </a:lnTo>
                  <a:lnTo>
                    <a:pt x="323" y="81"/>
                  </a:lnTo>
                  <a:lnTo>
                    <a:pt x="323" y="79"/>
                  </a:lnTo>
                  <a:lnTo>
                    <a:pt x="325" y="79"/>
                  </a:lnTo>
                  <a:lnTo>
                    <a:pt x="325" y="77"/>
                  </a:lnTo>
                  <a:lnTo>
                    <a:pt x="327" y="77"/>
                  </a:lnTo>
                  <a:lnTo>
                    <a:pt x="327" y="75"/>
                  </a:lnTo>
                  <a:lnTo>
                    <a:pt x="329" y="75"/>
                  </a:lnTo>
                  <a:lnTo>
                    <a:pt x="331" y="73"/>
                  </a:lnTo>
                  <a:lnTo>
                    <a:pt x="333" y="71"/>
                  </a:lnTo>
                  <a:lnTo>
                    <a:pt x="335" y="71"/>
                  </a:lnTo>
                  <a:lnTo>
                    <a:pt x="335" y="69"/>
                  </a:lnTo>
                  <a:lnTo>
                    <a:pt x="337" y="67"/>
                  </a:lnTo>
                  <a:lnTo>
                    <a:pt x="337" y="66"/>
                  </a:lnTo>
                  <a:lnTo>
                    <a:pt x="337" y="62"/>
                  </a:lnTo>
                  <a:lnTo>
                    <a:pt x="337" y="60"/>
                  </a:lnTo>
                  <a:lnTo>
                    <a:pt x="335" y="58"/>
                  </a:lnTo>
                  <a:lnTo>
                    <a:pt x="335" y="56"/>
                  </a:lnTo>
                  <a:lnTo>
                    <a:pt x="333" y="56"/>
                  </a:lnTo>
                  <a:lnTo>
                    <a:pt x="333" y="54"/>
                  </a:lnTo>
                  <a:lnTo>
                    <a:pt x="331" y="52"/>
                  </a:lnTo>
                  <a:lnTo>
                    <a:pt x="329" y="50"/>
                  </a:lnTo>
                  <a:lnTo>
                    <a:pt x="329" y="48"/>
                  </a:lnTo>
                  <a:lnTo>
                    <a:pt x="329" y="46"/>
                  </a:lnTo>
                  <a:lnTo>
                    <a:pt x="329" y="44"/>
                  </a:lnTo>
                  <a:lnTo>
                    <a:pt x="329" y="42"/>
                  </a:lnTo>
                  <a:lnTo>
                    <a:pt x="329" y="40"/>
                  </a:lnTo>
                  <a:lnTo>
                    <a:pt x="329" y="38"/>
                  </a:lnTo>
                  <a:lnTo>
                    <a:pt x="329" y="36"/>
                  </a:lnTo>
                  <a:lnTo>
                    <a:pt x="329" y="35"/>
                  </a:lnTo>
                  <a:lnTo>
                    <a:pt x="329" y="33"/>
                  </a:lnTo>
                  <a:lnTo>
                    <a:pt x="331" y="33"/>
                  </a:lnTo>
                  <a:lnTo>
                    <a:pt x="333" y="31"/>
                  </a:lnTo>
                  <a:lnTo>
                    <a:pt x="335" y="31"/>
                  </a:lnTo>
                  <a:lnTo>
                    <a:pt x="337" y="31"/>
                  </a:lnTo>
                  <a:lnTo>
                    <a:pt x="339" y="31"/>
                  </a:lnTo>
                  <a:lnTo>
                    <a:pt x="341" y="31"/>
                  </a:lnTo>
                  <a:lnTo>
                    <a:pt x="343" y="29"/>
                  </a:lnTo>
                  <a:lnTo>
                    <a:pt x="345" y="29"/>
                  </a:lnTo>
                  <a:lnTo>
                    <a:pt x="347" y="29"/>
                  </a:lnTo>
                  <a:lnTo>
                    <a:pt x="349" y="29"/>
                  </a:lnTo>
                  <a:lnTo>
                    <a:pt x="351" y="29"/>
                  </a:lnTo>
                  <a:lnTo>
                    <a:pt x="353" y="27"/>
                  </a:lnTo>
                  <a:lnTo>
                    <a:pt x="355" y="27"/>
                  </a:lnTo>
                  <a:lnTo>
                    <a:pt x="355" y="25"/>
                  </a:lnTo>
                  <a:lnTo>
                    <a:pt x="356" y="25"/>
                  </a:lnTo>
                  <a:lnTo>
                    <a:pt x="358" y="23"/>
                  </a:lnTo>
                  <a:lnTo>
                    <a:pt x="360" y="23"/>
                  </a:lnTo>
                  <a:lnTo>
                    <a:pt x="362" y="23"/>
                  </a:lnTo>
                  <a:lnTo>
                    <a:pt x="362" y="25"/>
                  </a:lnTo>
                  <a:lnTo>
                    <a:pt x="364" y="25"/>
                  </a:lnTo>
                  <a:lnTo>
                    <a:pt x="366" y="25"/>
                  </a:lnTo>
                  <a:lnTo>
                    <a:pt x="368" y="25"/>
                  </a:lnTo>
                  <a:lnTo>
                    <a:pt x="370" y="25"/>
                  </a:lnTo>
                  <a:lnTo>
                    <a:pt x="372" y="25"/>
                  </a:lnTo>
                  <a:lnTo>
                    <a:pt x="374" y="25"/>
                  </a:lnTo>
                  <a:lnTo>
                    <a:pt x="374" y="27"/>
                  </a:lnTo>
                  <a:lnTo>
                    <a:pt x="376" y="27"/>
                  </a:lnTo>
                  <a:lnTo>
                    <a:pt x="378" y="27"/>
                  </a:lnTo>
                  <a:lnTo>
                    <a:pt x="380" y="27"/>
                  </a:lnTo>
                  <a:lnTo>
                    <a:pt x="382" y="29"/>
                  </a:lnTo>
                  <a:lnTo>
                    <a:pt x="384" y="29"/>
                  </a:lnTo>
                  <a:lnTo>
                    <a:pt x="384" y="31"/>
                  </a:lnTo>
                  <a:lnTo>
                    <a:pt x="386" y="31"/>
                  </a:lnTo>
                  <a:lnTo>
                    <a:pt x="386" y="33"/>
                  </a:lnTo>
                  <a:lnTo>
                    <a:pt x="387" y="33"/>
                  </a:lnTo>
                  <a:lnTo>
                    <a:pt x="387" y="35"/>
                  </a:lnTo>
                  <a:lnTo>
                    <a:pt x="389" y="35"/>
                  </a:lnTo>
                  <a:lnTo>
                    <a:pt x="391" y="35"/>
                  </a:lnTo>
                  <a:lnTo>
                    <a:pt x="393" y="35"/>
                  </a:lnTo>
                  <a:lnTo>
                    <a:pt x="393" y="36"/>
                  </a:lnTo>
                  <a:lnTo>
                    <a:pt x="395" y="36"/>
                  </a:lnTo>
                  <a:lnTo>
                    <a:pt x="395" y="38"/>
                  </a:lnTo>
                  <a:lnTo>
                    <a:pt x="397" y="38"/>
                  </a:lnTo>
                  <a:lnTo>
                    <a:pt x="397" y="40"/>
                  </a:lnTo>
                  <a:lnTo>
                    <a:pt x="399" y="40"/>
                  </a:lnTo>
                  <a:lnTo>
                    <a:pt x="399" y="42"/>
                  </a:lnTo>
                  <a:lnTo>
                    <a:pt x="401" y="42"/>
                  </a:lnTo>
                  <a:lnTo>
                    <a:pt x="401" y="44"/>
                  </a:lnTo>
                  <a:lnTo>
                    <a:pt x="403" y="44"/>
                  </a:lnTo>
                  <a:lnTo>
                    <a:pt x="403" y="46"/>
                  </a:lnTo>
                  <a:lnTo>
                    <a:pt x="405" y="48"/>
                  </a:lnTo>
                  <a:lnTo>
                    <a:pt x="407" y="50"/>
                  </a:lnTo>
                  <a:lnTo>
                    <a:pt x="407" y="52"/>
                  </a:lnTo>
                  <a:lnTo>
                    <a:pt x="409" y="54"/>
                  </a:lnTo>
                  <a:lnTo>
                    <a:pt x="411" y="56"/>
                  </a:lnTo>
                  <a:lnTo>
                    <a:pt x="413" y="58"/>
                  </a:lnTo>
                  <a:lnTo>
                    <a:pt x="415" y="58"/>
                  </a:lnTo>
                  <a:lnTo>
                    <a:pt x="415" y="60"/>
                  </a:lnTo>
                  <a:lnTo>
                    <a:pt x="417" y="60"/>
                  </a:lnTo>
                  <a:lnTo>
                    <a:pt x="418" y="62"/>
                  </a:lnTo>
                  <a:lnTo>
                    <a:pt x="420" y="62"/>
                  </a:lnTo>
                  <a:lnTo>
                    <a:pt x="422" y="62"/>
                  </a:lnTo>
                  <a:lnTo>
                    <a:pt x="422" y="64"/>
                  </a:lnTo>
                  <a:lnTo>
                    <a:pt x="424" y="64"/>
                  </a:lnTo>
                  <a:lnTo>
                    <a:pt x="426" y="64"/>
                  </a:lnTo>
                  <a:lnTo>
                    <a:pt x="428" y="66"/>
                  </a:lnTo>
                  <a:lnTo>
                    <a:pt x="430" y="66"/>
                  </a:lnTo>
                  <a:lnTo>
                    <a:pt x="432" y="66"/>
                  </a:lnTo>
                  <a:lnTo>
                    <a:pt x="434" y="66"/>
                  </a:lnTo>
                  <a:lnTo>
                    <a:pt x="436" y="66"/>
                  </a:lnTo>
                  <a:lnTo>
                    <a:pt x="438" y="66"/>
                  </a:lnTo>
                  <a:lnTo>
                    <a:pt x="438" y="67"/>
                  </a:lnTo>
                  <a:lnTo>
                    <a:pt x="440" y="67"/>
                  </a:lnTo>
                  <a:lnTo>
                    <a:pt x="442" y="67"/>
                  </a:lnTo>
                  <a:lnTo>
                    <a:pt x="442" y="69"/>
                  </a:lnTo>
                  <a:lnTo>
                    <a:pt x="444" y="69"/>
                  </a:lnTo>
                  <a:lnTo>
                    <a:pt x="444" y="67"/>
                  </a:lnTo>
                  <a:lnTo>
                    <a:pt x="446" y="67"/>
                  </a:lnTo>
                  <a:lnTo>
                    <a:pt x="448" y="69"/>
                  </a:lnTo>
                  <a:lnTo>
                    <a:pt x="449" y="69"/>
                  </a:lnTo>
                  <a:lnTo>
                    <a:pt x="451" y="69"/>
                  </a:lnTo>
                  <a:lnTo>
                    <a:pt x="451" y="71"/>
                  </a:lnTo>
                  <a:lnTo>
                    <a:pt x="453" y="71"/>
                  </a:lnTo>
                  <a:lnTo>
                    <a:pt x="455" y="71"/>
                  </a:lnTo>
                  <a:lnTo>
                    <a:pt x="457" y="71"/>
                  </a:lnTo>
                  <a:lnTo>
                    <a:pt x="459" y="71"/>
                  </a:lnTo>
                  <a:lnTo>
                    <a:pt x="461" y="71"/>
                  </a:lnTo>
                  <a:lnTo>
                    <a:pt x="463" y="71"/>
                  </a:lnTo>
                  <a:lnTo>
                    <a:pt x="465" y="71"/>
                  </a:lnTo>
                  <a:lnTo>
                    <a:pt x="467" y="71"/>
                  </a:lnTo>
                  <a:lnTo>
                    <a:pt x="467" y="73"/>
                  </a:lnTo>
                  <a:lnTo>
                    <a:pt x="469" y="73"/>
                  </a:lnTo>
                  <a:lnTo>
                    <a:pt x="471" y="73"/>
                  </a:lnTo>
                  <a:lnTo>
                    <a:pt x="473" y="71"/>
                  </a:lnTo>
                  <a:lnTo>
                    <a:pt x="475" y="71"/>
                  </a:lnTo>
                  <a:lnTo>
                    <a:pt x="477" y="71"/>
                  </a:lnTo>
                  <a:lnTo>
                    <a:pt x="479" y="71"/>
                  </a:lnTo>
                  <a:lnTo>
                    <a:pt x="480" y="71"/>
                  </a:lnTo>
                  <a:lnTo>
                    <a:pt x="482" y="71"/>
                  </a:lnTo>
                  <a:lnTo>
                    <a:pt x="484" y="73"/>
                  </a:lnTo>
                  <a:lnTo>
                    <a:pt x="486" y="73"/>
                  </a:lnTo>
                  <a:lnTo>
                    <a:pt x="488" y="75"/>
                  </a:lnTo>
                  <a:lnTo>
                    <a:pt x="488" y="77"/>
                  </a:lnTo>
                  <a:lnTo>
                    <a:pt x="490" y="77"/>
                  </a:lnTo>
                  <a:lnTo>
                    <a:pt x="492" y="77"/>
                  </a:lnTo>
                  <a:lnTo>
                    <a:pt x="494" y="79"/>
                  </a:lnTo>
                  <a:lnTo>
                    <a:pt x="496" y="79"/>
                  </a:lnTo>
                  <a:lnTo>
                    <a:pt x="496" y="81"/>
                  </a:lnTo>
                  <a:lnTo>
                    <a:pt x="496" y="83"/>
                  </a:lnTo>
                  <a:lnTo>
                    <a:pt x="496" y="85"/>
                  </a:lnTo>
                  <a:lnTo>
                    <a:pt x="494" y="85"/>
                  </a:lnTo>
                  <a:lnTo>
                    <a:pt x="494" y="87"/>
                  </a:lnTo>
                  <a:lnTo>
                    <a:pt x="496" y="87"/>
                  </a:lnTo>
                  <a:lnTo>
                    <a:pt x="496" y="89"/>
                  </a:lnTo>
                  <a:lnTo>
                    <a:pt x="498" y="89"/>
                  </a:lnTo>
                  <a:lnTo>
                    <a:pt x="500" y="89"/>
                  </a:lnTo>
                  <a:lnTo>
                    <a:pt x="502" y="89"/>
                  </a:lnTo>
                  <a:lnTo>
                    <a:pt x="502" y="91"/>
                  </a:lnTo>
                  <a:lnTo>
                    <a:pt x="504" y="91"/>
                  </a:lnTo>
                  <a:lnTo>
                    <a:pt x="506" y="91"/>
                  </a:lnTo>
                  <a:lnTo>
                    <a:pt x="508" y="91"/>
                  </a:lnTo>
                  <a:lnTo>
                    <a:pt x="510" y="91"/>
                  </a:lnTo>
                  <a:lnTo>
                    <a:pt x="511" y="91"/>
                  </a:lnTo>
                  <a:lnTo>
                    <a:pt x="513" y="91"/>
                  </a:lnTo>
                  <a:lnTo>
                    <a:pt x="513" y="93"/>
                  </a:lnTo>
                  <a:lnTo>
                    <a:pt x="515" y="93"/>
                  </a:lnTo>
                  <a:lnTo>
                    <a:pt x="515" y="95"/>
                  </a:lnTo>
                  <a:lnTo>
                    <a:pt x="517" y="95"/>
                  </a:lnTo>
                  <a:lnTo>
                    <a:pt x="519" y="95"/>
                  </a:lnTo>
                  <a:lnTo>
                    <a:pt x="519" y="97"/>
                  </a:lnTo>
                  <a:lnTo>
                    <a:pt x="521" y="97"/>
                  </a:lnTo>
                  <a:lnTo>
                    <a:pt x="523" y="97"/>
                  </a:lnTo>
                  <a:lnTo>
                    <a:pt x="523" y="98"/>
                  </a:lnTo>
                  <a:lnTo>
                    <a:pt x="525" y="100"/>
                  </a:lnTo>
                  <a:lnTo>
                    <a:pt x="525" y="102"/>
                  </a:lnTo>
                  <a:lnTo>
                    <a:pt x="527" y="102"/>
                  </a:lnTo>
                  <a:lnTo>
                    <a:pt x="527" y="104"/>
                  </a:lnTo>
                  <a:lnTo>
                    <a:pt x="525" y="106"/>
                  </a:lnTo>
                  <a:lnTo>
                    <a:pt x="525" y="108"/>
                  </a:lnTo>
                  <a:lnTo>
                    <a:pt x="527" y="108"/>
                  </a:lnTo>
                  <a:lnTo>
                    <a:pt x="527" y="110"/>
                  </a:lnTo>
                  <a:lnTo>
                    <a:pt x="529" y="110"/>
                  </a:lnTo>
                  <a:lnTo>
                    <a:pt x="529" y="112"/>
                  </a:lnTo>
                  <a:lnTo>
                    <a:pt x="529" y="114"/>
                  </a:lnTo>
                  <a:lnTo>
                    <a:pt x="529" y="116"/>
                  </a:lnTo>
                  <a:lnTo>
                    <a:pt x="529" y="118"/>
                  </a:lnTo>
                  <a:lnTo>
                    <a:pt x="529" y="120"/>
                  </a:lnTo>
                  <a:lnTo>
                    <a:pt x="531" y="120"/>
                  </a:lnTo>
                  <a:lnTo>
                    <a:pt x="531" y="122"/>
                  </a:lnTo>
                  <a:lnTo>
                    <a:pt x="533" y="122"/>
                  </a:lnTo>
                  <a:lnTo>
                    <a:pt x="535" y="124"/>
                  </a:lnTo>
                  <a:lnTo>
                    <a:pt x="535" y="126"/>
                  </a:lnTo>
                  <a:lnTo>
                    <a:pt x="537" y="128"/>
                  </a:lnTo>
                  <a:lnTo>
                    <a:pt x="539" y="128"/>
                  </a:lnTo>
                  <a:lnTo>
                    <a:pt x="541" y="129"/>
                  </a:lnTo>
                  <a:lnTo>
                    <a:pt x="541" y="128"/>
                  </a:lnTo>
                  <a:lnTo>
                    <a:pt x="542" y="128"/>
                  </a:lnTo>
                  <a:lnTo>
                    <a:pt x="542" y="126"/>
                  </a:lnTo>
                  <a:lnTo>
                    <a:pt x="544" y="126"/>
                  </a:lnTo>
                  <a:lnTo>
                    <a:pt x="544" y="124"/>
                  </a:lnTo>
                  <a:lnTo>
                    <a:pt x="544" y="122"/>
                  </a:lnTo>
                  <a:lnTo>
                    <a:pt x="546" y="122"/>
                  </a:lnTo>
                  <a:lnTo>
                    <a:pt x="546" y="120"/>
                  </a:lnTo>
                  <a:lnTo>
                    <a:pt x="546" y="118"/>
                  </a:lnTo>
                  <a:lnTo>
                    <a:pt x="548" y="118"/>
                  </a:lnTo>
                  <a:lnTo>
                    <a:pt x="548" y="116"/>
                  </a:lnTo>
                  <a:lnTo>
                    <a:pt x="550" y="116"/>
                  </a:lnTo>
                  <a:lnTo>
                    <a:pt x="550" y="114"/>
                  </a:lnTo>
                  <a:lnTo>
                    <a:pt x="550" y="112"/>
                  </a:lnTo>
                  <a:lnTo>
                    <a:pt x="550" y="110"/>
                  </a:lnTo>
                  <a:lnTo>
                    <a:pt x="550" y="108"/>
                  </a:lnTo>
                  <a:lnTo>
                    <a:pt x="552" y="108"/>
                  </a:lnTo>
                  <a:lnTo>
                    <a:pt x="552" y="106"/>
                  </a:lnTo>
                  <a:lnTo>
                    <a:pt x="552" y="104"/>
                  </a:lnTo>
                  <a:lnTo>
                    <a:pt x="554" y="104"/>
                  </a:lnTo>
                  <a:lnTo>
                    <a:pt x="554" y="102"/>
                  </a:lnTo>
                  <a:lnTo>
                    <a:pt x="556" y="100"/>
                  </a:lnTo>
                  <a:lnTo>
                    <a:pt x="556" y="98"/>
                  </a:lnTo>
                  <a:lnTo>
                    <a:pt x="558" y="97"/>
                  </a:lnTo>
                  <a:lnTo>
                    <a:pt x="560" y="97"/>
                  </a:lnTo>
                  <a:lnTo>
                    <a:pt x="560" y="95"/>
                  </a:lnTo>
                  <a:lnTo>
                    <a:pt x="562" y="95"/>
                  </a:lnTo>
                  <a:lnTo>
                    <a:pt x="564" y="95"/>
                  </a:lnTo>
                  <a:lnTo>
                    <a:pt x="564" y="97"/>
                  </a:lnTo>
                  <a:lnTo>
                    <a:pt x="566" y="97"/>
                  </a:lnTo>
                  <a:lnTo>
                    <a:pt x="566" y="98"/>
                  </a:lnTo>
                  <a:lnTo>
                    <a:pt x="568" y="98"/>
                  </a:lnTo>
                  <a:lnTo>
                    <a:pt x="568" y="100"/>
                  </a:lnTo>
                  <a:lnTo>
                    <a:pt x="570" y="100"/>
                  </a:lnTo>
                  <a:lnTo>
                    <a:pt x="572" y="100"/>
                  </a:lnTo>
                  <a:lnTo>
                    <a:pt x="573" y="100"/>
                  </a:lnTo>
                  <a:lnTo>
                    <a:pt x="575" y="100"/>
                  </a:lnTo>
                  <a:lnTo>
                    <a:pt x="577" y="100"/>
                  </a:lnTo>
                  <a:lnTo>
                    <a:pt x="577" y="102"/>
                  </a:lnTo>
                  <a:lnTo>
                    <a:pt x="579" y="102"/>
                  </a:lnTo>
                  <a:lnTo>
                    <a:pt x="581" y="104"/>
                  </a:lnTo>
                  <a:lnTo>
                    <a:pt x="583" y="106"/>
                  </a:lnTo>
                  <a:lnTo>
                    <a:pt x="583" y="108"/>
                  </a:lnTo>
                  <a:lnTo>
                    <a:pt x="583" y="110"/>
                  </a:lnTo>
                  <a:lnTo>
                    <a:pt x="581" y="110"/>
                  </a:lnTo>
                  <a:lnTo>
                    <a:pt x="581" y="112"/>
                  </a:lnTo>
                  <a:lnTo>
                    <a:pt x="581" y="114"/>
                  </a:lnTo>
                  <a:lnTo>
                    <a:pt x="579" y="114"/>
                  </a:lnTo>
                  <a:lnTo>
                    <a:pt x="579" y="116"/>
                  </a:lnTo>
                  <a:lnTo>
                    <a:pt x="579" y="118"/>
                  </a:lnTo>
                  <a:lnTo>
                    <a:pt x="579" y="120"/>
                  </a:lnTo>
                  <a:lnTo>
                    <a:pt x="581" y="120"/>
                  </a:lnTo>
                  <a:lnTo>
                    <a:pt x="583" y="120"/>
                  </a:lnTo>
                  <a:lnTo>
                    <a:pt x="583" y="122"/>
                  </a:lnTo>
                  <a:lnTo>
                    <a:pt x="585" y="122"/>
                  </a:lnTo>
                  <a:lnTo>
                    <a:pt x="587" y="124"/>
                  </a:lnTo>
                  <a:lnTo>
                    <a:pt x="589" y="124"/>
                  </a:lnTo>
                  <a:lnTo>
                    <a:pt x="591" y="124"/>
                  </a:lnTo>
                  <a:lnTo>
                    <a:pt x="591" y="122"/>
                  </a:lnTo>
                  <a:lnTo>
                    <a:pt x="591" y="120"/>
                  </a:lnTo>
                  <a:lnTo>
                    <a:pt x="593" y="120"/>
                  </a:lnTo>
                  <a:lnTo>
                    <a:pt x="593" y="122"/>
                  </a:lnTo>
                  <a:lnTo>
                    <a:pt x="595" y="122"/>
                  </a:lnTo>
                  <a:lnTo>
                    <a:pt x="597" y="122"/>
                  </a:lnTo>
                  <a:lnTo>
                    <a:pt x="597" y="120"/>
                  </a:lnTo>
                  <a:lnTo>
                    <a:pt x="599" y="122"/>
                  </a:lnTo>
                  <a:lnTo>
                    <a:pt x="599" y="124"/>
                  </a:lnTo>
                  <a:lnTo>
                    <a:pt x="601" y="124"/>
                  </a:lnTo>
                  <a:lnTo>
                    <a:pt x="601" y="126"/>
                  </a:lnTo>
                  <a:lnTo>
                    <a:pt x="603" y="126"/>
                  </a:lnTo>
                  <a:lnTo>
                    <a:pt x="603" y="124"/>
                  </a:lnTo>
                  <a:lnTo>
                    <a:pt x="604" y="124"/>
                  </a:lnTo>
                  <a:lnTo>
                    <a:pt x="604" y="122"/>
                  </a:lnTo>
                  <a:lnTo>
                    <a:pt x="606" y="122"/>
                  </a:lnTo>
                  <a:lnTo>
                    <a:pt x="606" y="120"/>
                  </a:lnTo>
                  <a:lnTo>
                    <a:pt x="608" y="120"/>
                  </a:lnTo>
                  <a:lnTo>
                    <a:pt x="610" y="120"/>
                  </a:lnTo>
                  <a:lnTo>
                    <a:pt x="612" y="120"/>
                  </a:lnTo>
                  <a:lnTo>
                    <a:pt x="614" y="118"/>
                  </a:lnTo>
                  <a:lnTo>
                    <a:pt x="616" y="118"/>
                  </a:lnTo>
                  <a:lnTo>
                    <a:pt x="618" y="120"/>
                  </a:lnTo>
                  <a:lnTo>
                    <a:pt x="620" y="120"/>
                  </a:lnTo>
                  <a:lnTo>
                    <a:pt x="622" y="120"/>
                  </a:lnTo>
                  <a:lnTo>
                    <a:pt x="622" y="122"/>
                  </a:lnTo>
                  <a:lnTo>
                    <a:pt x="624" y="122"/>
                  </a:lnTo>
                  <a:lnTo>
                    <a:pt x="626" y="122"/>
                  </a:lnTo>
                  <a:lnTo>
                    <a:pt x="626" y="124"/>
                  </a:lnTo>
                  <a:lnTo>
                    <a:pt x="628" y="124"/>
                  </a:lnTo>
                  <a:lnTo>
                    <a:pt x="630" y="124"/>
                  </a:lnTo>
                  <a:lnTo>
                    <a:pt x="632" y="124"/>
                  </a:lnTo>
                  <a:lnTo>
                    <a:pt x="634" y="124"/>
                  </a:lnTo>
                  <a:lnTo>
                    <a:pt x="635" y="124"/>
                  </a:lnTo>
                  <a:lnTo>
                    <a:pt x="635" y="122"/>
                  </a:lnTo>
                  <a:lnTo>
                    <a:pt x="637" y="122"/>
                  </a:lnTo>
                  <a:lnTo>
                    <a:pt x="637" y="120"/>
                  </a:lnTo>
                  <a:lnTo>
                    <a:pt x="639" y="120"/>
                  </a:lnTo>
                  <a:lnTo>
                    <a:pt x="641" y="120"/>
                  </a:lnTo>
                  <a:lnTo>
                    <a:pt x="645" y="122"/>
                  </a:lnTo>
                  <a:lnTo>
                    <a:pt x="647" y="122"/>
                  </a:lnTo>
                  <a:lnTo>
                    <a:pt x="649" y="122"/>
                  </a:lnTo>
                  <a:lnTo>
                    <a:pt x="651" y="122"/>
                  </a:lnTo>
                  <a:lnTo>
                    <a:pt x="651" y="124"/>
                  </a:lnTo>
                  <a:lnTo>
                    <a:pt x="653" y="126"/>
                  </a:lnTo>
                  <a:lnTo>
                    <a:pt x="655" y="128"/>
                  </a:lnTo>
                  <a:lnTo>
                    <a:pt x="657" y="128"/>
                  </a:lnTo>
                  <a:lnTo>
                    <a:pt x="659" y="128"/>
                  </a:lnTo>
                  <a:lnTo>
                    <a:pt x="661" y="128"/>
                  </a:lnTo>
                  <a:lnTo>
                    <a:pt x="663" y="129"/>
                  </a:lnTo>
                  <a:lnTo>
                    <a:pt x="665" y="129"/>
                  </a:lnTo>
                  <a:lnTo>
                    <a:pt x="666" y="131"/>
                  </a:lnTo>
                  <a:lnTo>
                    <a:pt x="668" y="131"/>
                  </a:lnTo>
                  <a:lnTo>
                    <a:pt x="670" y="133"/>
                  </a:lnTo>
                  <a:lnTo>
                    <a:pt x="672" y="133"/>
                  </a:lnTo>
                  <a:lnTo>
                    <a:pt x="674" y="135"/>
                  </a:lnTo>
                  <a:lnTo>
                    <a:pt x="676" y="135"/>
                  </a:lnTo>
                  <a:lnTo>
                    <a:pt x="676" y="137"/>
                  </a:lnTo>
                  <a:lnTo>
                    <a:pt x="678" y="139"/>
                  </a:lnTo>
                  <a:lnTo>
                    <a:pt x="678" y="141"/>
                  </a:lnTo>
                  <a:lnTo>
                    <a:pt x="680" y="141"/>
                  </a:lnTo>
                  <a:lnTo>
                    <a:pt x="682" y="143"/>
                  </a:lnTo>
                  <a:lnTo>
                    <a:pt x="682" y="145"/>
                  </a:lnTo>
                  <a:lnTo>
                    <a:pt x="684" y="145"/>
                  </a:lnTo>
                  <a:lnTo>
                    <a:pt x="684" y="147"/>
                  </a:lnTo>
                  <a:lnTo>
                    <a:pt x="686" y="149"/>
                  </a:lnTo>
                  <a:lnTo>
                    <a:pt x="688" y="153"/>
                  </a:lnTo>
                  <a:lnTo>
                    <a:pt x="688" y="155"/>
                  </a:lnTo>
                  <a:lnTo>
                    <a:pt x="690" y="155"/>
                  </a:lnTo>
                  <a:lnTo>
                    <a:pt x="690" y="157"/>
                  </a:lnTo>
                  <a:lnTo>
                    <a:pt x="692" y="159"/>
                  </a:lnTo>
                  <a:lnTo>
                    <a:pt x="694" y="161"/>
                  </a:lnTo>
                  <a:lnTo>
                    <a:pt x="696" y="162"/>
                  </a:lnTo>
                  <a:lnTo>
                    <a:pt x="698" y="166"/>
                  </a:lnTo>
                  <a:lnTo>
                    <a:pt x="699" y="166"/>
                  </a:lnTo>
                  <a:lnTo>
                    <a:pt x="699" y="168"/>
                  </a:lnTo>
                  <a:lnTo>
                    <a:pt x="701" y="168"/>
                  </a:lnTo>
                  <a:lnTo>
                    <a:pt x="705" y="168"/>
                  </a:lnTo>
                  <a:lnTo>
                    <a:pt x="707" y="166"/>
                  </a:lnTo>
                  <a:lnTo>
                    <a:pt x="709" y="166"/>
                  </a:lnTo>
                  <a:lnTo>
                    <a:pt x="711" y="166"/>
                  </a:lnTo>
                  <a:lnTo>
                    <a:pt x="713" y="166"/>
                  </a:lnTo>
                  <a:lnTo>
                    <a:pt x="713" y="168"/>
                  </a:lnTo>
                  <a:lnTo>
                    <a:pt x="713" y="170"/>
                  </a:lnTo>
                  <a:lnTo>
                    <a:pt x="713" y="172"/>
                  </a:lnTo>
                  <a:lnTo>
                    <a:pt x="715" y="174"/>
                  </a:lnTo>
                  <a:lnTo>
                    <a:pt x="717" y="176"/>
                  </a:lnTo>
                  <a:lnTo>
                    <a:pt x="721" y="176"/>
                  </a:lnTo>
                  <a:lnTo>
                    <a:pt x="723" y="178"/>
                  </a:lnTo>
                  <a:lnTo>
                    <a:pt x="725" y="178"/>
                  </a:lnTo>
                  <a:lnTo>
                    <a:pt x="727" y="180"/>
                  </a:lnTo>
                  <a:lnTo>
                    <a:pt x="729" y="182"/>
                  </a:lnTo>
                  <a:lnTo>
                    <a:pt x="730" y="184"/>
                  </a:lnTo>
                  <a:lnTo>
                    <a:pt x="730" y="186"/>
                  </a:lnTo>
                  <a:lnTo>
                    <a:pt x="732" y="186"/>
                  </a:lnTo>
                  <a:lnTo>
                    <a:pt x="734" y="188"/>
                  </a:lnTo>
                  <a:lnTo>
                    <a:pt x="738" y="188"/>
                  </a:lnTo>
                  <a:lnTo>
                    <a:pt x="740" y="186"/>
                  </a:lnTo>
                  <a:lnTo>
                    <a:pt x="742" y="186"/>
                  </a:lnTo>
                  <a:lnTo>
                    <a:pt x="744" y="186"/>
                  </a:lnTo>
                  <a:lnTo>
                    <a:pt x="746" y="186"/>
                  </a:lnTo>
                  <a:lnTo>
                    <a:pt x="748" y="184"/>
                  </a:lnTo>
                  <a:lnTo>
                    <a:pt x="750" y="184"/>
                  </a:lnTo>
                  <a:lnTo>
                    <a:pt x="750" y="182"/>
                  </a:lnTo>
                  <a:lnTo>
                    <a:pt x="752" y="180"/>
                  </a:lnTo>
                  <a:lnTo>
                    <a:pt x="752" y="178"/>
                  </a:lnTo>
                  <a:lnTo>
                    <a:pt x="752" y="176"/>
                  </a:lnTo>
                  <a:lnTo>
                    <a:pt x="754" y="174"/>
                  </a:lnTo>
                  <a:lnTo>
                    <a:pt x="754" y="172"/>
                  </a:lnTo>
                  <a:lnTo>
                    <a:pt x="756" y="172"/>
                  </a:lnTo>
                  <a:lnTo>
                    <a:pt x="758" y="170"/>
                  </a:lnTo>
                  <a:lnTo>
                    <a:pt x="760" y="170"/>
                  </a:lnTo>
                  <a:lnTo>
                    <a:pt x="761" y="170"/>
                  </a:lnTo>
                  <a:lnTo>
                    <a:pt x="763" y="170"/>
                  </a:lnTo>
                  <a:lnTo>
                    <a:pt x="763" y="172"/>
                  </a:lnTo>
                  <a:lnTo>
                    <a:pt x="763" y="174"/>
                  </a:lnTo>
                  <a:lnTo>
                    <a:pt x="763" y="176"/>
                  </a:lnTo>
                  <a:lnTo>
                    <a:pt x="765" y="180"/>
                  </a:lnTo>
                  <a:lnTo>
                    <a:pt x="767" y="182"/>
                  </a:lnTo>
                  <a:lnTo>
                    <a:pt x="767" y="184"/>
                  </a:lnTo>
                  <a:lnTo>
                    <a:pt x="769" y="186"/>
                  </a:lnTo>
                  <a:lnTo>
                    <a:pt x="769" y="188"/>
                  </a:lnTo>
                  <a:lnTo>
                    <a:pt x="771" y="190"/>
                  </a:lnTo>
                  <a:lnTo>
                    <a:pt x="771" y="192"/>
                  </a:lnTo>
                  <a:lnTo>
                    <a:pt x="771" y="193"/>
                  </a:lnTo>
                  <a:lnTo>
                    <a:pt x="771" y="195"/>
                  </a:lnTo>
                  <a:lnTo>
                    <a:pt x="771" y="197"/>
                  </a:lnTo>
                  <a:lnTo>
                    <a:pt x="771" y="199"/>
                  </a:lnTo>
                  <a:lnTo>
                    <a:pt x="775" y="197"/>
                  </a:lnTo>
                  <a:lnTo>
                    <a:pt x="777" y="197"/>
                  </a:lnTo>
                  <a:lnTo>
                    <a:pt x="779" y="195"/>
                  </a:lnTo>
                  <a:lnTo>
                    <a:pt x="783" y="195"/>
                  </a:lnTo>
                  <a:lnTo>
                    <a:pt x="785" y="195"/>
                  </a:lnTo>
                  <a:lnTo>
                    <a:pt x="785" y="197"/>
                  </a:lnTo>
                  <a:lnTo>
                    <a:pt x="787" y="199"/>
                  </a:lnTo>
                  <a:lnTo>
                    <a:pt x="789" y="201"/>
                  </a:lnTo>
                  <a:lnTo>
                    <a:pt x="791" y="201"/>
                  </a:lnTo>
                  <a:lnTo>
                    <a:pt x="792" y="203"/>
                  </a:lnTo>
                  <a:lnTo>
                    <a:pt x="794" y="203"/>
                  </a:lnTo>
                  <a:lnTo>
                    <a:pt x="796" y="203"/>
                  </a:lnTo>
                  <a:lnTo>
                    <a:pt x="798" y="205"/>
                  </a:lnTo>
                  <a:lnTo>
                    <a:pt x="800" y="205"/>
                  </a:lnTo>
                  <a:lnTo>
                    <a:pt x="802" y="207"/>
                  </a:lnTo>
                  <a:lnTo>
                    <a:pt x="804" y="207"/>
                  </a:lnTo>
                  <a:lnTo>
                    <a:pt x="806" y="205"/>
                  </a:lnTo>
                  <a:lnTo>
                    <a:pt x="808" y="205"/>
                  </a:lnTo>
                  <a:lnTo>
                    <a:pt x="806" y="203"/>
                  </a:lnTo>
                  <a:lnTo>
                    <a:pt x="806" y="201"/>
                  </a:lnTo>
                  <a:lnTo>
                    <a:pt x="804" y="199"/>
                  </a:lnTo>
                  <a:lnTo>
                    <a:pt x="802" y="199"/>
                  </a:lnTo>
                  <a:lnTo>
                    <a:pt x="800" y="197"/>
                  </a:lnTo>
                  <a:lnTo>
                    <a:pt x="800" y="193"/>
                  </a:lnTo>
                  <a:lnTo>
                    <a:pt x="800" y="192"/>
                  </a:lnTo>
                  <a:lnTo>
                    <a:pt x="800" y="190"/>
                  </a:lnTo>
                  <a:lnTo>
                    <a:pt x="800" y="188"/>
                  </a:lnTo>
                  <a:lnTo>
                    <a:pt x="800" y="186"/>
                  </a:lnTo>
                  <a:lnTo>
                    <a:pt x="800" y="184"/>
                  </a:lnTo>
                  <a:lnTo>
                    <a:pt x="800" y="182"/>
                  </a:lnTo>
                  <a:lnTo>
                    <a:pt x="802" y="180"/>
                  </a:lnTo>
                  <a:lnTo>
                    <a:pt x="802" y="178"/>
                  </a:lnTo>
                  <a:lnTo>
                    <a:pt x="802" y="176"/>
                  </a:lnTo>
                  <a:lnTo>
                    <a:pt x="804" y="176"/>
                  </a:lnTo>
                  <a:lnTo>
                    <a:pt x="806" y="178"/>
                  </a:lnTo>
                  <a:lnTo>
                    <a:pt x="806" y="180"/>
                  </a:lnTo>
                  <a:lnTo>
                    <a:pt x="808" y="184"/>
                  </a:lnTo>
                  <a:lnTo>
                    <a:pt x="808" y="186"/>
                  </a:lnTo>
                  <a:lnTo>
                    <a:pt x="808" y="188"/>
                  </a:lnTo>
                  <a:lnTo>
                    <a:pt x="810" y="188"/>
                  </a:lnTo>
                  <a:lnTo>
                    <a:pt x="812" y="190"/>
                  </a:lnTo>
                  <a:lnTo>
                    <a:pt x="814" y="190"/>
                  </a:lnTo>
                  <a:lnTo>
                    <a:pt x="816" y="192"/>
                  </a:lnTo>
                  <a:lnTo>
                    <a:pt x="818" y="192"/>
                  </a:lnTo>
                  <a:lnTo>
                    <a:pt x="818" y="193"/>
                  </a:lnTo>
                  <a:lnTo>
                    <a:pt x="820" y="193"/>
                  </a:lnTo>
                  <a:lnTo>
                    <a:pt x="822" y="195"/>
                  </a:lnTo>
                  <a:lnTo>
                    <a:pt x="823" y="197"/>
                  </a:lnTo>
                  <a:lnTo>
                    <a:pt x="823" y="199"/>
                  </a:lnTo>
                  <a:lnTo>
                    <a:pt x="823" y="201"/>
                  </a:lnTo>
                  <a:lnTo>
                    <a:pt x="825" y="207"/>
                  </a:lnTo>
                  <a:lnTo>
                    <a:pt x="825" y="209"/>
                  </a:lnTo>
                  <a:lnTo>
                    <a:pt x="827" y="211"/>
                  </a:lnTo>
                  <a:lnTo>
                    <a:pt x="829" y="211"/>
                  </a:lnTo>
                  <a:lnTo>
                    <a:pt x="831" y="213"/>
                  </a:lnTo>
                  <a:lnTo>
                    <a:pt x="831" y="215"/>
                  </a:lnTo>
                  <a:lnTo>
                    <a:pt x="829" y="217"/>
                  </a:lnTo>
                  <a:lnTo>
                    <a:pt x="827" y="219"/>
                  </a:lnTo>
                  <a:lnTo>
                    <a:pt x="825" y="219"/>
                  </a:lnTo>
                  <a:lnTo>
                    <a:pt x="823" y="221"/>
                  </a:lnTo>
                  <a:lnTo>
                    <a:pt x="823" y="223"/>
                  </a:lnTo>
                  <a:lnTo>
                    <a:pt x="823" y="224"/>
                  </a:lnTo>
                  <a:lnTo>
                    <a:pt x="823" y="226"/>
                  </a:lnTo>
                  <a:lnTo>
                    <a:pt x="825" y="228"/>
                  </a:lnTo>
                  <a:lnTo>
                    <a:pt x="827" y="228"/>
                  </a:lnTo>
                  <a:lnTo>
                    <a:pt x="829" y="228"/>
                  </a:lnTo>
                  <a:lnTo>
                    <a:pt x="831" y="230"/>
                  </a:lnTo>
                  <a:lnTo>
                    <a:pt x="833" y="232"/>
                  </a:lnTo>
                  <a:lnTo>
                    <a:pt x="835" y="234"/>
                  </a:lnTo>
                  <a:lnTo>
                    <a:pt x="835" y="236"/>
                  </a:lnTo>
                  <a:lnTo>
                    <a:pt x="835" y="238"/>
                  </a:lnTo>
                  <a:lnTo>
                    <a:pt x="835" y="240"/>
                  </a:lnTo>
                  <a:lnTo>
                    <a:pt x="835" y="242"/>
                  </a:lnTo>
                  <a:lnTo>
                    <a:pt x="837" y="244"/>
                  </a:lnTo>
                  <a:lnTo>
                    <a:pt x="837" y="246"/>
                  </a:lnTo>
                  <a:lnTo>
                    <a:pt x="837" y="248"/>
                  </a:lnTo>
                  <a:lnTo>
                    <a:pt x="839" y="250"/>
                  </a:lnTo>
                  <a:lnTo>
                    <a:pt x="839" y="252"/>
                  </a:lnTo>
                  <a:lnTo>
                    <a:pt x="841" y="254"/>
                  </a:lnTo>
                  <a:lnTo>
                    <a:pt x="843" y="255"/>
                  </a:lnTo>
                  <a:lnTo>
                    <a:pt x="843" y="257"/>
                  </a:lnTo>
                  <a:lnTo>
                    <a:pt x="843" y="259"/>
                  </a:lnTo>
                  <a:lnTo>
                    <a:pt x="843" y="261"/>
                  </a:lnTo>
                  <a:lnTo>
                    <a:pt x="841" y="263"/>
                  </a:lnTo>
                  <a:lnTo>
                    <a:pt x="841" y="265"/>
                  </a:lnTo>
                  <a:lnTo>
                    <a:pt x="841" y="267"/>
                  </a:lnTo>
                  <a:lnTo>
                    <a:pt x="843" y="269"/>
                  </a:lnTo>
                  <a:lnTo>
                    <a:pt x="847" y="269"/>
                  </a:lnTo>
                  <a:lnTo>
                    <a:pt x="849" y="271"/>
                  </a:lnTo>
                  <a:lnTo>
                    <a:pt x="851" y="271"/>
                  </a:lnTo>
                  <a:lnTo>
                    <a:pt x="851" y="273"/>
                  </a:lnTo>
                  <a:lnTo>
                    <a:pt x="851" y="275"/>
                  </a:lnTo>
                  <a:lnTo>
                    <a:pt x="851" y="277"/>
                  </a:lnTo>
                  <a:lnTo>
                    <a:pt x="851" y="279"/>
                  </a:lnTo>
                  <a:lnTo>
                    <a:pt x="849" y="281"/>
                  </a:lnTo>
                  <a:lnTo>
                    <a:pt x="849" y="283"/>
                  </a:lnTo>
                  <a:lnTo>
                    <a:pt x="849" y="285"/>
                  </a:lnTo>
                  <a:lnTo>
                    <a:pt x="849" y="286"/>
                  </a:lnTo>
                  <a:lnTo>
                    <a:pt x="851" y="288"/>
                  </a:lnTo>
                  <a:lnTo>
                    <a:pt x="853" y="288"/>
                  </a:lnTo>
                  <a:lnTo>
                    <a:pt x="854" y="290"/>
                  </a:lnTo>
                  <a:lnTo>
                    <a:pt x="856" y="292"/>
                  </a:lnTo>
                  <a:lnTo>
                    <a:pt x="858" y="294"/>
                  </a:lnTo>
                  <a:lnTo>
                    <a:pt x="858" y="296"/>
                  </a:lnTo>
                  <a:lnTo>
                    <a:pt x="858" y="298"/>
                  </a:lnTo>
                  <a:lnTo>
                    <a:pt x="860" y="300"/>
                  </a:lnTo>
                  <a:lnTo>
                    <a:pt x="860" y="302"/>
                  </a:lnTo>
                  <a:lnTo>
                    <a:pt x="860" y="304"/>
                  </a:lnTo>
                  <a:lnTo>
                    <a:pt x="862" y="308"/>
                  </a:lnTo>
                  <a:lnTo>
                    <a:pt x="862" y="310"/>
                  </a:lnTo>
                  <a:lnTo>
                    <a:pt x="866" y="312"/>
                  </a:lnTo>
                  <a:lnTo>
                    <a:pt x="868" y="314"/>
                  </a:lnTo>
                  <a:lnTo>
                    <a:pt x="870" y="316"/>
                  </a:lnTo>
                  <a:lnTo>
                    <a:pt x="872" y="316"/>
                  </a:lnTo>
                  <a:lnTo>
                    <a:pt x="872" y="317"/>
                  </a:lnTo>
                  <a:lnTo>
                    <a:pt x="874" y="317"/>
                  </a:lnTo>
                  <a:lnTo>
                    <a:pt x="876" y="319"/>
                  </a:lnTo>
                  <a:lnTo>
                    <a:pt x="876" y="321"/>
                  </a:lnTo>
                  <a:lnTo>
                    <a:pt x="878" y="321"/>
                  </a:lnTo>
                  <a:lnTo>
                    <a:pt x="880" y="323"/>
                  </a:lnTo>
                  <a:lnTo>
                    <a:pt x="880" y="325"/>
                  </a:lnTo>
                  <a:lnTo>
                    <a:pt x="882" y="327"/>
                  </a:lnTo>
                  <a:lnTo>
                    <a:pt x="882" y="329"/>
                  </a:lnTo>
                  <a:lnTo>
                    <a:pt x="884" y="331"/>
                  </a:lnTo>
                  <a:lnTo>
                    <a:pt x="885" y="333"/>
                  </a:lnTo>
                  <a:lnTo>
                    <a:pt x="887" y="333"/>
                  </a:lnTo>
                  <a:lnTo>
                    <a:pt x="889" y="335"/>
                  </a:lnTo>
                  <a:lnTo>
                    <a:pt x="891" y="335"/>
                  </a:lnTo>
                  <a:lnTo>
                    <a:pt x="895" y="337"/>
                  </a:lnTo>
                  <a:lnTo>
                    <a:pt x="897" y="337"/>
                  </a:lnTo>
                  <a:lnTo>
                    <a:pt x="901" y="339"/>
                  </a:lnTo>
                  <a:lnTo>
                    <a:pt x="903" y="341"/>
                  </a:lnTo>
                  <a:lnTo>
                    <a:pt x="905" y="341"/>
                  </a:lnTo>
                  <a:lnTo>
                    <a:pt x="907" y="341"/>
                  </a:lnTo>
                  <a:lnTo>
                    <a:pt x="909" y="341"/>
                  </a:lnTo>
                  <a:lnTo>
                    <a:pt x="911" y="343"/>
                  </a:lnTo>
                  <a:lnTo>
                    <a:pt x="913" y="343"/>
                  </a:lnTo>
                  <a:lnTo>
                    <a:pt x="915" y="343"/>
                  </a:lnTo>
                  <a:lnTo>
                    <a:pt x="916" y="343"/>
                  </a:lnTo>
                  <a:lnTo>
                    <a:pt x="918" y="345"/>
                  </a:lnTo>
                  <a:lnTo>
                    <a:pt x="920" y="345"/>
                  </a:lnTo>
                  <a:lnTo>
                    <a:pt x="922" y="347"/>
                  </a:lnTo>
                  <a:lnTo>
                    <a:pt x="924" y="347"/>
                  </a:lnTo>
                  <a:lnTo>
                    <a:pt x="926" y="349"/>
                  </a:lnTo>
                  <a:lnTo>
                    <a:pt x="926" y="350"/>
                  </a:lnTo>
                  <a:lnTo>
                    <a:pt x="928" y="350"/>
                  </a:lnTo>
                  <a:lnTo>
                    <a:pt x="932" y="352"/>
                  </a:lnTo>
                  <a:lnTo>
                    <a:pt x="934" y="352"/>
                  </a:lnTo>
                  <a:lnTo>
                    <a:pt x="936" y="352"/>
                  </a:lnTo>
                  <a:lnTo>
                    <a:pt x="938" y="354"/>
                  </a:lnTo>
                  <a:lnTo>
                    <a:pt x="942" y="354"/>
                  </a:lnTo>
                  <a:lnTo>
                    <a:pt x="942" y="356"/>
                  </a:lnTo>
                  <a:lnTo>
                    <a:pt x="944" y="358"/>
                  </a:lnTo>
                  <a:lnTo>
                    <a:pt x="946" y="358"/>
                  </a:lnTo>
                  <a:lnTo>
                    <a:pt x="947" y="360"/>
                  </a:lnTo>
                  <a:lnTo>
                    <a:pt x="949" y="360"/>
                  </a:lnTo>
                  <a:lnTo>
                    <a:pt x="951" y="360"/>
                  </a:lnTo>
                  <a:lnTo>
                    <a:pt x="953" y="362"/>
                  </a:lnTo>
                  <a:lnTo>
                    <a:pt x="955" y="364"/>
                  </a:lnTo>
                  <a:lnTo>
                    <a:pt x="957" y="366"/>
                  </a:lnTo>
                  <a:lnTo>
                    <a:pt x="959" y="368"/>
                  </a:lnTo>
                  <a:lnTo>
                    <a:pt x="959" y="370"/>
                  </a:lnTo>
                  <a:lnTo>
                    <a:pt x="959" y="372"/>
                  </a:lnTo>
                  <a:lnTo>
                    <a:pt x="961" y="374"/>
                  </a:lnTo>
                  <a:lnTo>
                    <a:pt x="963" y="376"/>
                  </a:lnTo>
                  <a:lnTo>
                    <a:pt x="965" y="380"/>
                  </a:lnTo>
                  <a:lnTo>
                    <a:pt x="965" y="381"/>
                  </a:lnTo>
                  <a:lnTo>
                    <a:pt x="967" y="381"/>
                  </a:lnTo>
                  <a:lnTo>
                    <a:pt x="967" y="385"/>
                  </a:lnTo>
                  <a:lnTo>
                    <a:pt x="969" y="385"/>
                  </a:lnTo>
                  <a:lnTo>
                    <a:pt x="971" y="387"/>
                  </a:lnTo>
                  <a:lnTo>
                    <a:pt x="973" y="389"/>
                  </a:lnTo>
                  <a:lnTo>
                    <a:pt x="975" y="389"/>
                  </a:lnTo>
                  <a:lnTo>
                    <a:pt x="977" y="391"/>
                  </a:lnTo>
                  <a:lnTo>
                    <a:pt x="978" y="391"/>
                  </a:lnTo>
                  <a:lnTo>
                    <a:pt x="980" y="391"/>
                  </a:lnTo>
                  <a:lnTo>
                    <a:pt x="982" y="391"/>
                  </a:lnTo>
                  <a:lnTo>
                    <a:pt x="984" y="391"/>
                  </a:lnTo>
                  <a:lnTo>
                    <a:pt x="986" y="391"/>
                  </a:lnTo>
                  <a:lnTo>
                    <a:pt x="988" y="393"/>
                  </a:lnTo>
                  <a:lnTo>
                    <a:pt x="990" y="393"/>
                  </a:lnTo>
                  <a:lnTo>
                    <a:pt x="992" y="395"/>
                  </a:lnTo>
                  <a:lnTo>
                    <a:pt x="992" y="397"/>
                  </a:lnTo>
                  <a:lnTo>
                    <a:pt x="994" y="399"/>
                  </a:lnTo>
                  <a:lnTo>
                    <a:pt x="996" y="401"/>
                  </a:lnTo>
                  <a:lnTo>
                    <a:pt x="998" y="401"/>
                  </a:lnTo>
                  <a:lnTo>
                    <a:pt x="1000" y="401"/>
                  </a:lnTo>
                  <a:lnTo>
                    <a:pt x="1002" y="401"/>
                  </a:lnTo>
                  <a:lnTo>
                    <a:pt x="1002" y="403"/>
                  </a:lnTo>
                  <a:lnTo>
                    <a:pt x="1004" y="403"/>
                  </a:lnTo>
                  <a:lnTo>
                    <a:pt x="1006" y="405"/>
                  </a:lnTo>
                  <a:lnTo>
                    <a:pt x="1008" y="405"/>
                  </a:lnTo>
                  <a:lnTo>
                    <a:pt x="1010" y="407"/>
                  </a:lnTo>
                  <a:lnTo>
                    <a:pt x="1011" y="407"/>
                  </a:lnTo>
                  <a:lnTo>
                    <a:pt x="1015" y="409"/>
                  </a:lnTo>
                  <a:lnTo>
                    <a:pt x="1017" y="411"/>
                  </a:lnTo>
                  <a:lnTo>
                    <a:pt x="1017" y="412"/>
                  </a:lnTo>
                  <a:lnTo>
                    <a:pt x="1019" y="414"/>
                  </a:lnTo>
                  <a:lnTo>
                    <a:pt x="1021" y="416"/>
                  </a:lnTo>
                  <a:lnTo>
                    <a:pt x="1023" y="418"/>
                  </a:lnTo>
                  <a:lnTo>
                    <a:pt x="1027" y="420"/>
                  </a:lnTo>
                  <a:lnTo>
                    <a:pt x="1029" y="420"/>
                  </a:lnTo>
                  <a:lnTo>
                    <a:pt x="1031" y="422"/>
                  </a:lnTo>
                  <a:lnTo>
                    <a:pt x="1033" y="422"/>
                  </a:lnTo>
                  <a:lnTo>
                    <a:pt x="1035" y="424"/>
                  </a:lnTo>
                  <a:lnTo>
                    <a:pt x="1037" y="426"/>
                  </a:lnTo>
                  <a:lnTo>
                    <a:pt x="1039" y="430"/>
                  </a:lnTo>
                  <a:lnTo>
                    <a:pt x="1039" y="432"/>
                  </a:lnTo>
                  <a:lnTo>
                    <a:pt x="1041" y="432"/>
                  </a:lnTo>
                  <a:lnTo>
                    <a:pt x="1044" y="432"/>
                  </a:lnTo>
                  <a:lnTo>
                    <a:pt x="1046" y="432"/>
                  </a:lnTo>
                  <a:lnTo>
                    <a:pt x="1048" y="432"/>
                  </a:lnTo>
                  <a:lnTo>
                    <a:pt x="1050" y="434"/>
                  </a:lnTo>
                  <a:lnTo>
                    <a:pt x="1052" y="436"/>
                  </a:lnTo>
                  <a:lnTo>
                    <a:pt x="1054" y="436"/>
                  </a:lnTo>
                  <a:lnTo>
                    <a:pt x="1056" y="438"/>
                  </a:lnTo>
                  <a:lnTo>
                    <a:pt x="1058" y="440"/>
                  </a:lnTo>
                  <a:lnTo>
                    <a:pt x="1060" y="442"/>
                  </a:lnTo>
                  <a:lnTo>
                    <a:pt x="1062" y="443"/>
                  </a:lnTo>
                  <a:lnTo>
                    <a:pt x="1064" y="443"/>
                  </a:lnTo>
                  <a:lnTo>
                    <a:pt x="1066" y="445"/>
                  </a:lnTo>
                  <a:lnTo>
                    <a:pt x="1066" y="447"/>
                  </a:lnTo>
                  <a:lnTo>
                    <a:pt x="1072" y="449"/>
                  </a:lnTo>
                  <a:lnTo>
                    <a:pt x="1073" y="451"/>
                  </a:lnTo>
                  <a:lnTo>
                    <a:pt x="1077" y="453"/>
                  </a:lnTo>
                  <a:lnTo>
                    <a:pt x="1081" y="455"/>
                  </a:lnTo>
                  <a:lnTo>
                    <a:pt x="1083" y="457"/>
                  </a:lnTo>
                  <a:lnTo>
                    <a:pt x="1085" y="459"/>
                  </a:lnTo>
                  <a:lnTo>
                    <a:pt x="1087" y="461"/>
                  </a:lnTo>
                  <a:lnTo>
                    <a:pt x="1091" y="461"/>
                  </a:lnTo>
                  <a:lnTo>
                    <a:pt x="1093" y="463"/>
                  </a:lnTo>
                  <a:lnTo>
                    <a:pt x="1095" y="463"/>
                  </a:lnTo>
                  <a:lnTo>
                    <a:pt x="1097" y="465"/>
                  </a:lnTo>
                  <a:lnTo>
                    <a:pt x="1099" y="467"/>
                  </a:lnTo>
                  <a:lnTo>
                    <a:pt x="1101" y="471"/>
                  </a:lnTo>
                  <a:lnTo>
                    <a:pt x="1103" y="471"/>
                  </a:lnTo>
                  <a:lnTo>
                    <a:pt x="1104" y="473"/>
                  </a:lnTo>
                  <a:lnTo>
                    <a:pt x="1104" y="474"/>
                  </a:lnTo>
                  <a:lnTo>
                    <a:pt x="1106" y="474"/>
                  </a:lnTo>
                  <a:lnTo>
                    <a:pt x="1108" y="476"/>
                  </a:lnTo>
                  <a:lnTo>
                    <a:pt x="1110" y="478"/>
                  </a:lnTo>
                  <a:lnTo>
                    <a:pt x="1112" y="478"/>
                  </a:lnTo>
                  <a:lnTo>
                    <a:pt x="1114" y="480"/>
                  </a:lnTo>
                  <a:lnTo>
                    <a:pt x="1116" y="482"/>
                  </a:lnTo>
                  <a:lnTo>
                    <a:pt x="1118" y="482"/>
                  </a:lnTo>
                  <a:lnTo>
                    <a:pt x="1120" y="484"/>
                  </a:lnTo>
                  <a:lnTo>
                    <a:pt x="1122" y="484"/>
                  </a:lnTo>
                  <a:lnTo>
                    <a:pt x="1122" y="486"/>
                  </a:lnTo>
                  <a:lnTo>
                    <a:pt x="1126" y="488"/>
                  </a:lnTo>
                  <a:lnTo>
                    <a:pt x="1128" y="488"/>
                  </a:lnTo>
                  <a:lnTo>
                    <a:pt x="1130" y="488"/>
                  </a:lnTo>
                  <a:lnTo>
                    <a:pt x="1132" y="486"/>
                  </a:lnTo>
                  <a:lnTo>
                    <a:pt x="1135" y="486"/>
                  </a:lnTo>
                  <a:lnTo>
                    <a:pt x="1137" y="488"/>
                  </a:lnTo>
                  <a:lnTo>
                    <a:pt x="1139" y="490"/>
                  </a:lnTo>
                  <a:lnTo>
                    <a:pt x="1141" y="490"/>
                  </a:lnTo>
                  <a:lnTo>
                    <a:pt x="1143" y="492"/>
                  </a:lnTo>
                  <a:lnTo>
                    <a:pt x="1143" y="494"/>
                  </a:lnTo>
                  <a:lnTo>
                    <a:pt x="1145" y="494"/>
                  </a:lnTo>
                  <a:lnTo>
                    <a:pt x="1145" y="496"/>
                  </a:lnTo>
                  <a:lnTo>
                    <a:pt x="1149" y="500"/>
                  </a:lnTo>
                  <a:lnTo>
                    <a:pt x="1151" y="500"/>
                  </a:lnTo>
                  <a:lnTo>
                    <a:pt x="1153" y="502"/>
                  </a:lnTo>
                  <a:lnTo>
                    <a:pt x="1157" y="504"/>
                  </a:lnTo>
                  <a:lnTo>
                    <a:pt x="1159" y="506"/>
                  </a:lnTo>
                  <a:lnTo>
                    <a:pt x="1161" y="507"/>
                  </a:lnTo>
                  <a:lnTo>
                    <a:pt x="1163" y="507"/>
                  </a:lnTo>
                  <a:lnTo>
                    <a:pt x="1165" y="509"/>
                  </a:lnTo>
                  <a:lnTo>
                    <a:pt x="1166" y="509"/>
                  </a:lnTo>
                  <a:lnTo>
                    <a:pt x="1168" y="511"/>
                  </a:lnTo>
                  <a:lnTo>
                    <a:pt x="1172" y="511"/>
                  </a:lnTo>
                  <a:lnTo>
                    <a:pt x="1172" y="513"/>
                  </a:lnTo>
                  <a:lnTo>
                    <a:pt x="1174" y="513"/>
                  </a:lnTo>
                  <a:lnTo>
                    <a:pt x="1176" y="513"/>
                  </a:lnTo>
                  <a:lnTo>
                    <a:pt x="1178" y="513"/>
                  </a:lnTo>
                  <a:lnTo>
                    <a:pt x="1182" y="515"/>
                  </a:lnTo>
                  <a:lnTo>
                    <a:pt x="1184" y="515"/>
                  </a:lnTo>
                  <a:lnTo>
                    <a:pt x="1186" y="517"/>
                  </a:lnTo>
                  <a:lnTo>
                    <a:pt x="1188" y="517"/>
                  </a:lnTo>
                  <a:lnTo>
                    <a:pt x="1190" y="517"/>
                  </a:lnTo>
                  <a:lnTo>
                    <a:pt x="1192" y="517"/>
                  </a:lnTo>
                  <a:lnTo>
                    <a:pt x="1194" y="517"/>
                  </a:lnTo>
                  <a:lnTo>
                    <a:pt x="1194" y="519"/>
                  </a:lnTo>
                  <a:lnTo>
                    <a:pt x="1197" y="519"/>
                  </a:lnTo>
                  <a:lnTo>
                    <a:pt x="1190" y="531"/>
                  </a:lnTo>
                  <a:lnTo>
                    <a:pt x="1190" y="537"/>
                  </a:lnTo>
                  <a:lnTo>
                    <a:pt x="1188" y="538"/>
                  </a:lnTo>
                  <a:lnTo>
                    <a:pt x="1188" y="540"/>
                  </a:lnTo>
                  <a:lnTo>
                    <a:pt x="1186" y="542"/>
                  </a:lnTo>
                  <a:lnTo>
                    <a:pt x="1186" y="544"/>
                  </a:lnTo>
                  <a:lnTo>
                    <a:pt x="1186" y="546"/>
                  </a:lnTo>
                  <a:lnTo>
                    <a:pt x="1184" y="548"/>
                  </a:lnTo>
                  <a:lnTo>
                    <a:pt x="1184" y="552"/>
                  </a:lnTo>
                  <a:lnTo>
                    <a:pt x="1184" y="554"/>
                  </a:lnTo>
                  <a:lnTo>
                    <a:pt x="1182" y="556"/>
                  </a:lnTo>
                  <a:lnTo>
                    <a:pt x="1188" y="560"/>
                  </a:lnTo>
                  <a:lnTo>
                    <a:pt x="1192" y="560"/>
                  </a:lnTo>
                  <a:lnTo>
                    <a:pt x="1196" y="562"/>
                  </a:lnTo>
                  <a:lnTo>
                    <a:pt x="1197" y="564"/>
                  </a:lnTo>
                  <a:lnTo>
                    <a:pt x="1203" y="566"/>
                  </a:lnTo>
                  <a:lnTo>
                    <a:pt x="1209" y="571"/>
                  </a:lnTo>
                  <a:lnTo>
                    <a:pt x="1213" y="575"/>
                  </a:lnTo>
                  <a:lnTo>
                    <a:pt x="1215" y="581"/>
                  </a:lnTo>
                  <a:lnTo>
                    <a:pt x="1219" y="581"/>
                  </a:lnTo>
                  <a:lnTo>
                    <a:pt x="1221" y="579"/>
                  </a:lnTo>
                  <a:lnTo>
                    <a:pt x="1223" y="579"/>
                  </a:lnTo>
                  <a:lnTo>
                    <a:pt x="1228" y="579"/>
                  </a:lnTo>
                  <a:lnTo>
                    <a:pt x="1234" y="581"/>
                  </a:lnTo>
                  <a:lnTo>
                    <a:pt x="1242" y="583"/>
                  </a:lnTo>
                  <a:lnTo>
                    <a:pt x="1246" y="585"/>
                  </a:lnTo>
                  <a:lnTo>
                    <a:pt x="1254" y="591"/>
                  </a:lnTo>
                  <a:lnTo>
                    <a:pt x="1258" y="595"/>
                  </a:lnTo>
                  <a:lnTo>
                    <a:pt x="1263" y="599"/>
                  </a:lnTo>
                  <a:lnTo>
                    <a:pt x="1265" y="604"/>
                  </a:lnTo>
                  <a:lnTo>
                    <a:pt x="1263" y="608"/>
                  </a:lnTo>
                  <a:lnTo>
                    <a:pt x="1267" y="608"/>
                  </a:lnTo>
                  <a:lnTo>
                    <a:pt x="1271" y="610"/>
                  </a:lnTo>
                  <a:lnTo>
                    <a:pt x="1273" y="608"/>
                  </a:lnTo>
                  <a:lnTo>
                    <a:pt x="1275" y="608"/>
                  </a:lnTo>
                  <a:lnTo>
                    <a:pt x="1279" y="608"/>
                  </a:lnTo>
                  <a:lnTo>
                    <a:pt x="1285" y="612"/>
                  </a:lnTo>
                  <a:lnTo>
                    <a:pt x="1290" y="612"/>
                  </a:lnTo>
                  <a:lnTo>
                    <a:pt x="1296" y="614"/>
                  </a:lnTo>
                  <a:lnTo>
                    <a:pt x="1302" y="618"/>
                  </a:lnTo>
                  <a:lnTo>
                    <a:pt x="1304" y="624"/>
                  </a:lnTo>
                  <a:lnTo>
                    <a:pt x="1308" y="628"/>
                  </a:lnTo>
                  <a:lnTo>
                    <a:pt x="1312" y="631"/>
                  </a:lnTo>
                  <a:lnTo>
                    <a:pt x="1316" y="633"/>
                  </a:lnTo>
                  <a:lnTo>
                    <a:pt x="1320" y="637"/>
                  </a:lnTo>
                  <a:lnTo>
                    <a:pt x="1325" y="639"/>
                  </a:lnTo>
                  <a:lnTo>
                    <a:pt x="1329" y="641"/>
                  </a:lnTo>
                  <a:lnTo>
                    <a:pt x="1335" y="643"/>
                  </a:lnTo>
                  <a:lnTo>
                    <a:pt x="1335" y="645"/>
                  </a:lnTo>
                  <a:lnTo>
                    <a:pt x="1339" y="649"/>
                  </a:lnTo>
                  <a:lnTo>
                    <a:pt x="1343" y="649"/>
                  </a:lnTo>
                  <a:lnTo>
                    <a:pt x="1343" y="651"/>
                  </a:lnTo>
                  <a:lnTo>
                    <a:pt x="1347" y="653"/>
                  </a:lnTo>
                  <a:lnTo>
                    <a:pt x="1349" y="653"/>
                  </a:lnTo>
                  <a:lnTo>
                    <a:pt x="1351" y="655"/>
                  </a:lnTo>
                  <a:lnTo>
                    <a:pt x="1354" y="659"/>
                  </a:lnTo>
                  <a:lnTo>
                    <a:pt x="1356" y="661"/>
                  </a:lnTo>
                  <a:lnTo>
                    <a:pt x="1358" y="662"/>
                  </a:lnTo>
                  <a:lnTo>
                    <a:pt x="1360" y="666"/>
                  </a:lnTo>
                  <a:lnTo>
                    <a:pt x="1364" y="666"/>
                  </a:lnTo>
                  <a:lnTo>
                    <a:pt x="1368" y="666"/>
                  </a:lnTo>
                  <a:lnTo>
                    <a:pt x="1370" y="664"/>
                  </a:lnTo>
                  <a:lnTo>
                    <a:pt x="1370" y="662"/>
                  </a:lnTo>
                  <a:lnTo>
                    <a:pt x="1370" y="661"/>
                  </a:lnTo>
                  <a:lnTo>
                    <a:pt x="1372" y="657"/>
                  </a:lnTo>
                  <a:lnTo>
                    <a:pt x="1374" y="653"/>
                  </a:lnTo>
                  <a:lnTo>
                    <a:pt x="1374" y="651"/>
                  </a:lnTo>
                  <a:lnTo>
                    <a:pt x="1376" y="647"/>
                  </a:lnTo>
                  <a:lnTo>
                    <a:pt x="1376" y="645"/>
                  </a:lnTo>
                  <a:lnTo>
                    <a:pt x="1376" y="643"/>
                  </a:lnTo>
                  <a:lnTo>
                    <a:pt x="1376" y="641"/>
                  </a:lnTo>
                  <a:lnTo>
                    <a:pt x="1376" y="639"/>
                  </a:lnTo>
                  <a:lnTo>
                    <a:pt x="1378" y="637"/>
                  </a:lnTo>
                  <a:lnTo>
                    <a:pt x="1378" y="635"/>
                  </a:lnTo>
                  <a:lnTo>
                    <a:pt x="1378" y="633"/>
                  </a:lnTo>
                  <a:lnTo>
                    <a:pt x="1380" y="631"/>
                  </a:lnTo>
                  <a:lnTo>
                    <a:pt x="1380" y="630"/>
                  </a:lnTo>
                  <a:lnTo>
                    <a:pt x="1382" y="628"/>
                  </a:lnTo>
                  <a:lnTo>
                    <a:pt x="1384" y="626"/>
                  </a:lnTo>
                  <a:lnTo>
                    <a:pt x="1385" y="624"/>
                  </a:lnTo>
                  <a:lnTo>
                    <a:pt x="1387" y="622"/>
                  </a:lnTo>
                  <a:lnTo>
                    <a:pt x="1391" y="616"/>
                  </a:lnTo>
                  <a:lnTo>
                    <a:pt x="1393" y="612"/>
                  </a:lnTo>
                  <a:lnTo>
                    <a:pt x="1395" y="608"/>
                  </a:lnTo>
                  <a:lnTo>
                    <a:pt x="1397" y="608"/>
                  </a:lnTo>
                  <a:lnTo>
                    <a:pt x="1401" y="608"/>
                  </a:lnTo>
                  <a:lnTo>
                    <a:pt x="1405" y="608"/>
                  </a:lnTo>
                  <a:lnTo>
                    <a:pt x="1411" y="608"/>
                  </a:lnTo>
                  <a:lnTo>
                    <a:pt x="1415" y="606"/>
                  </a:lnTo>
                  <a:lnTo>
                    <a:pt x="1418" y="604"/>
                  </a:lnTo>
                  <a:lnTo>
                    <a:pt x="1420" y="600"/>
                  </a:lnTo>
                  <a:lnTo>
                    <a:pt x="1424" y="599"/>
                  </a:lnTo>
                  <a:lnTo>
                    <a:pt x="1428" y="597"/>
                  </a:lnTo>
                  <a:lnTo>
                    <a:pt x="1430" y="599"/>
                  </a:lnTo>
                  <a:lnTo>
                    <a:pt x="1432" y="599"/>
                  </a:lnTo>
                  <a:lnTo>
                    <a:pt x="1436" y="600"/>
                  </a:lnTo>
                  <a:lnTo>
                    <a:pt x="1440" y="600"/>
                  </a:lnTo>
                  <a:lnTo>
                    <a:pt x="1444" y="600"/>
                  </a:lnTo>
                  <a:lnTo>
                    <a:pt x="1447" y="599"/>
                  </a:lnTo>
                  <a:lnTo>
                    <a:pt x="1449" y="599"/>
                  </a:lnTo>
                  <a:lnTo>
                    <a:pt x="1451" y="600"/>
                  </a:lnTo>
                  <a:lnTo>
                    <a:pt x="1453" y="602"/>
                  </a:lnTo>
                  <a:lnTo>
                    <a:pt x="1457" y="604"/>
                  </a:lnTo>
                  <a:lnTo>
                    <a:pt x="1461" y="608"/>
                  </a:lnTo>
                  <a:lnTo>
                    <a:pt x="1467" y="608"/>
                  </a:lnTo>
                  <a:lnTo>
                    <a:pt x="1471" y="606"/>
                  </a:lnTo>
                  <a:lnTo>
                    <a:pt x="1473" y="604"/>
                  </a:lnTo>
                  <a:lnTo>
                    <a:pt x="1477" y="600"/>
                  </a:lnTo>
                  <a:lnTo>
                    <a:pt x="1480" y="600"/>
                  </a:lnTo>
                  <a:lnTo>
                    <a:pt x="1488" y="600"/>
                  </a:lnTo>
                  <a:lnTo>
                    <a:pt x="1492" y="602"/>
                  </a:lnTo>
                  <a:lnTo>
                    <a:pt x="1494" y="602"/>
                  </a:lnTo>
                  <a:lnTo>
                    <a:pt x="1496" y="604"/>
                  </a:lnTo>
                  <a:lnTo>
                    <a:pt x="1500" y="606"/>
                  </a:lnTo>
                  <a:lnTo>
                    <a:pt x="1504" y="604"/>
                  </a:lnTo>
                  <a:lnTo>
                    <a:pt x="1508" y="602"/>
                  </a:lnTo>
                  <a:lnTo>
                    <a:pt x="1511" y="602"/>
                  </a:lnTo>
                  <a:lnTo>
                    <a:pt x="1513" y="602"/>
                  </a:lnTo>
                  <a:lnTo>
                    <a:pt x="1515" y="602"/>
                  </a:lnTo>
                  <a:lnTo>
                    <a:pt x="1517" y="604"/>
                  </a:lnTo>
                  <a:lnTo>
                    <a:pt x="1521" y="606"/>
                  </a:lnTo>
                  <a:lnTo>
                    <a:pt x="1525" y="608"/>
                  </a:lnTo>
                  <a:lnTo>
                    <a:pt x="1529" y="608"/>
                  </a:lnTo>
                  <a:lnTo>
                    <a:pt x="1533" y="608"/>
                  </a:lnTo>
                  <a:lnTo>
                    <a:pt x="1537" y="608"/>
                  </a:lnTo>
                  <a:lnTo>
                    <a:pt x="1539" y="608"/>
                  </a:lnTo>
                  <a:lnTo>
                    <a:pt x="1540" y="606"/>
                  </a:lnTo>
                  <a:lnTo>
                    <a:pt x="1544" y="606"/>
                  </a:lnTo>
                  <a:lnTo>
                    <a:pt x="1550" y="604"/>
                  </a:lnTo>
                  <a:lnTo>
                    <a:pt x="1554" y="602"/>
                  </a:lnTo>
                  <a:lnTo>
                    <a:pt x="1556" y="604"/>
                  </a:lnTo>
                  <a:lnTo>
                    <a:pt x="1560" y="604"/>
                  </a:lnTo>
                  <a:lnTo>
                    <a:pt x="1564" y="604"/>
                  </a:lnTo>
                  <a:lnTo>
                    <a:pt x="1568" y="604"/>
                  </a:lnTo>
                  <a:lnTo>
                    <a:pt x="1570" y="604"/>
                  </a:lnTo>
                  <a:lnTo>
                    <a:pt x="1571" y="602"/>
                  </a:lnTo>
                  <a:lnTo>
                    <a:pt x="1575" y="602"/>
                  </a:lnTo>
                  <a:lnTo>
                    <a:pt x="1577" y="604"/>
                  </a:lnTo>
                  <a:lnTo>
                    <a:pt x="1579" y="604"/>
                  </a:lnTo>
                  <a:lnTo>
                    <a:pt x="1579" y="608"/>
                  </a:lnTo>
                  <a:lnTo>
                    <a:pt x="1579" y="612"/>
                  </a:lnTo>
                  <a:lnTo>
                    <a:pt x="1579" y="618"/>
                  </a:lnTo>
                  <a:lnTo>
                    <a:pt x="1581" y="620"/>
                  </a:lnTo>
                  <a:lnTo>
                    <a:pt x="1581" y="622"/>
                  </a:lnTo>
                  <a:lnTo>
                    <a:pt x="1583" y="624"/>
                  </a:lnTo>
                  <a:lnTo>
                    <a:pt x="1587" y="626"/>
                  </a:lnTo>
                  <a:lnTo>
                    <a:pt x="1591" y="628"/>
                  </a:lnTo>
                  <a:lnTo>
                    <a:pt x="1595" y="628"/>
                  </a:lnTo>
                  <a:lnTo>
                    <a:pt x="1597" y="630"/>
                  </a:lnTo>
                  <a:lnTo>
                    <a:pt x="1602" y="630"/>
                  </a:lnTo>
                  <a:lnTo>
                    <a:pt x="1606" y="631"/>
                  </a:lnTo>
                  <a:lnTo>
                    <a:pt x="1610" y="635"/>
                  </a:lnTo>
                  <a:lnTo>
                    <a:pt x="1614" y="639"/>
                  </a:lnTo>
                  <a:lnTo>
                    <a:pt x="1618" y="643"/>
                  </a:lnTo>
                  <a:lnTo>
                    <a:pt x="1620" y="645"/>
                  </a:lnTo>
                  <a:lnTo>
                    <a:pt x="1624" y="645"/>
                  </a:lnTo>
                  <a:lnTo>
                    <a:pt x="1630" y="645"/>
                  </a:lnTo>
                  <a:lnTo>
                    <a:pt x="1632" y="645"/>
                  </a:lnTo>
                  <a:lnTo>
                    <a:pt x="1634" y="643"/>
                  </a:lnTo>
                  <a:lnTo>
                    <a:pt x="1635" y="645"/>
                  </a:lnTo>
                  <a:lnTo>
                    <a:pt x="1635" y="647"/>
                  </a:lnTo>
                  <a:lnTo>
                    <a:pt x="1635" y="649"/>
                  </a:lnTo>
                  <a:lnTo>
                    <a:pt x="1637" y="649"/>
                  </a:lnTo>
                  <a:lnTo>
                    <a:pt x="1637" y="651"/>
                  </a:lnTo>
                  <a:lnTo>
                    <a:pt x="1637" y="653"/>
                  </a:lnTo>
                  <a:lnTo>
                    <a:pt x="1639" y="655"/>
                  </a:lnTo>
                  <a:lnTo>
                    <a:pt x="1641" y="659"/>
                  </a:lnTo>
                  <a:lnTo>
                    <a:pt x="1643" y="661"/>
                  </a:lnTo>
                  <a:lnTo>
                    <a:pt x="1647" y="662"/>
                  </a:lnTo>
                  <a:lnTo>
                    <a:pt x="1649" y="664"/>
                  </a:lnTo>
                  <a:lnTo>
                    <a:pt x="1653" y="666"/>
                  </a:lnTo>
                  <a:lnTo>
                    <a:pt x="1657" y="666"/>
                  </a:lnTo>
                  <a:lnTo>
                    <a:pt x="1659" y="666"/>
                  </a:lnTo>
                  <a:lnTo>
                    <a:pt x="1659" y="668"/>
                  </a:lnTo>
                  <a:lnTo>
                    <a:pt x="1657" y="668"/>
                  </a:lnTo>
                  <a:lnTo>
                    <a:pt x="1653" y="670"/>
                  </a:lnTo>
                  <a:lnTo>
                    <a:pt x="1653" y="672"/>
                  </a:lnTo>
                  <a:lnTo>
                    <a:pt x="1655" y="676"/>
                  </a:lnTo>
                  <a:lnTo>
                    <a:pt x="1659" y="678"/>
                  </a:lnTo>
                  <a:lnTo>
                    <a:pt x="1663" y="680"/>
                  </a:lnTo>
                  <a:lnTo>
                    <a:pt x="1665" y="682"/>
                  </a:lnTo>
                  <a:lnTo>
                    <a:pt x="1668" y="686"/>
                  </a:lnTo>
                  <a:lnTo>
                    <a:pt x="1672" y="688"/>
                  </a:lnTo>
                  <a:lnTo>
                    <a:pt x="1676" y="688"/>
                  </a:lnTo>
                  <a:lnTo>
                    <a:pt x="1678" y="686"/>
                  </a:lnTo>
                  <a:lnTo>
                    <a:pt x="1680" y="684"/>
                  </a:lnTo>
                  <a:lnTo>
                    <a:pt x="1680" y="680"/>
                  </a:lnTo>
                  <a:lnTo>
                    <a:pt x="1680" y="678"/>
                  </a:lnTo>
                  <a:lnTo>
                    <a:pt x="1682" y="676"/>
                  </a:lnTo>
                  <a:lnTo>
                    <a:pt x="1684" y="676"/>
                  </a:lnTo>
                  <a:lnTo>
                    <a:pt x="1686" y="676"/>
                  </a:lnTo>
                  <a:lnTo>
                    <a:pt x="1688" y="674"/>
                  </a:lnTo>
                  <a:lnTo>
                    <a:pt x="1692" y="674"/>
                  </a:lnTo>
                  <a:lnTo>
                    <a:pt x="1696" y="676"/>
                  </a:lnTo>
                  <a:lnTo>
                    <a:pt x="1697" y="678"/>
                  </a:lnTo>
                  <a:lnTo>
                    <a:pt x="1697" y="680"/>
                  </a:lnTo>
                  <a:lnTo>
                    <a:pt x="1697" y="684"/>
                  </a:lnTo>
                  <a:lnTo>
                    <a:pt x="1699" y="686"/>
                  </a:lnTo>
                  <a:lnTo>
                    <a:pt x="1701" y="682"/>
                  </a:lnTo>
                  <a:lnTo>
                    <a:pt x="1709" y="676"/>
                  </a:lnTo>
                  <a:lnTo>
                    <a:pt x="1711" y="674"/>
                  </a:lnTo>
                  <a:lnTo>
                    <a:pt x="1715" y="672"/>
                  </a:lnTo>
                  <a:lnTo>
                    <a:pt x="1717" y="668"/>
                  </a:lnTo>
                  <a:lnTo>
                    <a:pt x="1717" y="666"/>
                  </a:lnTo>
                  <a:lnTo>
                    <a:pt x="1719" y="664"/>
                  </a:lnTo>
                  <a:lnTo>
                    <a:pt x="1723" y="666"/>
                  </a:lnTo>
                  <a:lnTo>
                    <a:pt x="1723" y="670"/>
                  </a:lnTo>
                  <a:lnTo>
                    <a:pt x="1723" y="672"/>
                  </a:lnTo>
                  <a:lnTo>
                    <a:pt x="1723" y="674"/>
                  </a:lnTo>
                  <a:lnTo>
                    <a:pt x="1721" y="678"/>
                  </a:lnTo>
                  <a:lnTo>
                    <a:pt x="1725" y="680"/>
                  </a:lnTo>
                  <a:lnTo>
                    <a:pt x="1728" y="678"/>
                  </a:lnTo>
                  <a:lnTo>
                    <a:pt x="1732" y="676"/>
                  </a:lnTo>
                  <a:lnTo>
                    <a:pt x="1738" y="676"/>
                  </a:lnTo>
                  <a:lnTo>
                    <a:pt x="1742" y="674"/>
                  </a:lnTo>
                  <a:lnTo>
                    <a:pt x="1746" y="674"/>
                  </a:lnTo>
                  <a:lnTo>
                    <a:pt x="1748" y="674"/>
                  </a:lnTo>
                  <a:lnTo>
                    <a:pt x="1750" y="678"/>
                  </a:lnTo>
                  <a:lnTo>
                    <a:pt x="1750" y="682"/>
                  </a:lnTo>
                  <a:lnTo>
                    <a:pt x="1752" y="684"/>
                  </a:lnTo>
                  <a:lnTo>
                    <a:pt x="1752" y="688"/>
                  </a:lnTo>
                  <a:lnTo>
                    <a:pt x="1752" y="690"/>
                  </a:lnTo>
                  <a:lnTo>
                    <a:pt x="1754" y="692"/>
                  </a:lnTo>
                  <a:lnTo>
                    <a:pt x="1754" y="694"/>
                  </a:lnTo>
                  <a:lnTo>
                    <a:pt x="1758" y="695"/>
                  </a:lnTo>
                  <a:lnTo>
                    <a:pt x="1761" y="697"/>
                  </a:lnTo>
                  <a:lnTo>
                    <a:pt x="1765" y="697"/>
                  </a:lnTo>
                  <a:lnTo>
                    <a:pt x="1767" y="699"/>
                  </a:lnTo>
                  <a:lnTo>
                    <a:pt x="1771" y="701"/>
                  </a:lnTo>
                  <a:lnTo>
                    <a:pt x="1773" y="705"/>
                  </a:lnTo>
                  <a:lnTo>
                    <a:pt x="1775" y="707"/>
                  </a:lnTo>
                  <a:lnTo>
                    <a:pt x="1779" y="709"/>
                  </a:lnTo>
                  <a:lnTo>
                    <a:pt x="1783" y="711"/>
                  </a:lnTo>
                  <a:lnTo>
                    <a:pt x="1785" y="711"/>
                  </a:lnTo>
                  <a:lnTo>
                    <a:pt x="1787" y="711"/>
                  </a:lnTo>
                  <a:lnTo>
                    <a:pt x="1789" y="715"/>
                  </a:lnTo>
                  <a:lnTo>
                    <a:pt x="1790" y="717"/>
                  </a:lnTo>
                  <a:lnTo>
                    <a:pt x="1792" y="719"/>
                  </a:lnTo>
                  <a:lnTo>
                    <a:pt x="1796" y="723"/>
                  </a:lnTo>
                  <a:lnTo>
                    <a:pt x="1796" y="725"/>
                  </a:lnTo>
                  <a:lnTo>
                    <a:pt x="1796" y="726"/>
                  </a:lnTo>
                  <a:lnTo>
                    <a:pt x="1802" y="728"/>
                  </a:lnTo>
                  <a:lnTo>
                    <a:pt x="1804" y="728"/>
                  </a:lnTo>
                  <a:lnTo>
                    <a:pt x="1808" y="728"/>
                  </a:lnTo>
                  <a:lnTo>
                    <a:pt x="1814" y="732"/>
                  </a:lnTo>
                  <a:lnTo>
                    <a:pt x="1816" y="732"/>
                  </a:lnTo>
                  <a:lnTo>
                    <a:pt x="1818" y="732"/>
                  </a:lnTo>
                  <a:lnTo>
                    <a:pt x="1820" y="734"/>
                  </a:lnTo>
                  <a:lnTo>
                    <a:pt x="1823" y="734"/>
                  </a:lnTo>
                  <a:lnTo>
                    <a:pt x="1825" y="734"/>
                  </a:lnTo>
                  <a:lnTo>
                    <a:pt x="1827" y="736"/>
                  </a:lnTo>
                  <a:lnTo>
                    <a:pt x="1831" y="738"/>
                  </a:lnTo>
                  <a:lnTo>
                    <a:pt x="1835" y="740"/>
                  </a:lnTo>
                  <a:lnTo>
                    <a:pt x="1837" y="740"/>
                  </a:lnTo>
                  <a:lnTo>
                    <a:pt x="1841" y="740"/>
                  </a:lnTo>
                  <a:lnTo>
                    <a:pt x="1845" y="740"/>
                  </a:lnTo>
                  <a:lnTo>
                    <a:pt x="1847" y="740"/>
                  </a:lnTo>
                  <a:lnTo>
                    <a:pt x="1851" y="740"/>
                  </a:lnTo>
                  <a:lnTo>
                    <a:pt x="1852" y="740"/>
                  </a:lnTo>
                  <a:lnTo>
                    <a:pt x="1856" y="742"/>
                  </a:lnTo>
                  <a:lnTo>
                    <a:pt x="1858" y="742"/>
                  </a:lnTo>
                  <a:lnTo>
                    <a:pt x="1860" y="742"/>
                  </a:lnTo>
                  <a:lnTo>
                    <a:pt x="1862" y="744"/>
                  </a:lnTo>
                  <a:lnTo>
                    <a:pt x="1860" y="746"/>
                  </a:lnTo>
                  <a:lnTo>
                    <a:pt x="1858" y="746"/>
                  </a:lnTo>
                  <a:lnTo>
                    <a:pt x="1856" y="748"/>
                  </a:lnTo>
                  <a:lnTo>
                    <a:pt x="1854" y="750"/>
                  </a:lnTo>
                  <a:lnTo>
                    <a:pt x="1851" y="752"/>
                  </a:lnTo>
                  <a:lnTo>
                    <a:pt x="1849" y="754"/>
                  </a:lnTo>
                  <a:lnTo>
                    <a:pt x="1847" y="756"/>
                  </a:lnTo>
                  <a:lnTo>
                    <a:pt x="1845" y="763"/>
                  </a:lnTo>
                  <a:lnTo>
                    <a:pt x="1847" y="763"/>
                  </a:lnTo>
                  <a:lnTo>
                    <a:pt x="1847" y="767"/>
                  </a:lnTo>
                  <a:lnTo>
                    <a:pt x="1852" y="771"/>
                  </a:lnTo>
                  <a:lnTo>
                    <a:pt x="1856" y="773"/>
                  </a:lnTo>
                  <a:lnTo>
                    <a:pt x="1862" y="775"/>
                  </a:lnTo>
                  <a:lnTo>
                    <a:pt x="1864" y="775"/>
                  </a:lnTo>
                  <a:lnTo>
                    <a:pt x="1870" y="775"/>
                  </a:lnTo>
                  <a:lnTo>
                    <a:pt x="1872" y="775"/>
                  </a:lnTo>
                  <a:lnTo>
                    <a:pt x="1874" y="779"/>
                  </a:lnTo>
                  <a:lnTo>
                    <a:pt x="1876" y="781"/>
                  </a:lnTo>
                  <a:lnTo>
                    <a:pt x="1878" y="783"/>
                  </a:lnTo>
                  <a:lnTo>
                    <a:pt x="1880" y="787"/>
                  </a:lnTo>
                  <a:lnTo>
                    <a:pt x="1882" y="790"/>
                  </a:lnTo>
                  <a:lnTo>
                    <a:pt x="1885" y="790"/>
                  </a:lnTo>
                  <a:lnTo>
                    <a:pt x="1889" y="792"/>
                  </a:lnTo>
                  <a:lnTo>
                    <a:pt x="1895" y="790"/>
                  </a:lnTo>
                  <a:lnTo>
                    <a:pt x="1897" y="788"/>
                  </a:lnTo>
                  <a:lnTo>
                    <a:pt x="1901" y="788"/>
                  </a:lnTo>
                  <a:lnTo>
                    <a:pt x="1903" y="790"/>
                  </a:lnTo>
                  <a:lnTo>
                    <a:pt x="1901" y="794"/>
                  </a:lnTo>
                  <a:lnTo>
                    <a:pt x="1899" y="796"/>
                  </a:lnTo>
                  <a:lnTo>
                    <a:pt x="1897" y="800"/>
                  </a:lnTo>
                  <a:lnTo>
                    <a:pt x="1893" y="804"/>
                  </a:lnTo>
                  <a:lnTo>
                    <a:pt x="1891" y="808"/>
                  </a:lnTo>
                  <a:lnTo>
                    <a:pt x="1887" y="810"/>
                  </a:lnTo>
                  <a:lnTo>
                    <a:pt x="1887" y="814"/>
                  </a:lnTo>
                  <a:lnTo>
                    <a:pt x="1889" y="814"/>
                  </a:lnTo>
                  <a:lnTo>
                    <a:pt x="1891" y="816"/>
                  </a:lnTo>
                  <a:lnTo>
                    <a:pt x="1893" y="818"/>
                  </a:lnTo>
                  <a:lnTo>
                    <a:pt x="1897" y="819"/>
                  </a:lnTo>
                  <a:lnTo>
                    <a:pt x="1899" y="821"/>
                  </a:lnTo>
                  <a:lnTo>
                    <a:pt x="1901" y="825"/>
                  </a:lnTo>
                  <a:lnTo>
                    <a:pt x="1903" y="827"/>
                  </a:lnTo>
                  <a:lnTo>
                    <a:pt x="1905" y="831"/>
                  </a:lnTo>
                  <a:lnTo>
                    <a:pt x="1907" y="833"/>
                  </a:lnTo>
                  <a:lnTo>
                    <a:pt x="1909" y="837"/>
                  </a:lnTo>
                  <a:lnTo>
                    <a:pt x="1911" y="839"/>
                  </a:lnTo>
                  <a:lnTo>
                    <a:pt x="1913" y="843"/>
                  </a:lnTo>
                  <a:lnTo>
                    <a:pt x="1913" y="845"/>
                  </a:lnTo>
                  <a:lnTo>
                    <a:pt x="1913" y="849"/>
                  </a:lnTo>
                  <a:lnTo>
                    <a:pt x="1913" y="850"/>
                  </a:lnTo>
                  <a:lnTo>
                    <a:pt x="1913" y="852"/>
                  </a:lnTo>
                  <a:lnTo>
                    <a:pt x="1913" y="854"/>
                  </a:lnTo>
                  <a:lnTo>
                    <a:pt x="1913" y="856"/>
                  </a:lnTo>
                  <a:lnTo>
                    <a:pt x="1914" y="858"/>
                  </a:lnTo>
                  <a:lnTo>
                    <a:pt x="1916" y="858"/>
                  </a:lnTo>
                  <a:lnTo>
                    <a:pt x="1920" y="860"/>
                  </a:lnTo>
                  <a:lnTo>
                    <a:pt x="1922" y="860"/>
                  </a:lnTo>
                  <a:lnTo>
                    <a:pt x="1922" y="862"/>
                  </a:lnTo>
                  <a:lnTo>
                    <a:pt x="1924" y="864"/>
                  </a:lnTo>
                  <a:lnTo>
                    <a:pt x="1926" y="866"/>
                  </a:lnTo>
                  <a:lnTo>
                    <a:pt x="1926" y="868"/>
                  </a:lnTo>
                  <a:lnTo>
                    <a:pt x="1922" y="868"/>
                  </a:lnTo>
                  <a:lnTo>
                    <a:pt x="1920" y="868"/>
                  </a:lnTo>
                  <a:lnTo>
                    <a:pt x="1918" y="868"/>
                  </a:lnTo>
                  <a:lnTo>
                    <a:pt x="1914" y="870"/>
                  </a:lnTo>
                  <a:lnTo>
                    <a:pt x="1914" y="872"/>
                  </a:lnTo>
                  <a:lnTo>
                    <a:pt x="1916" y="874"/>
                  </a:lnTo>
                  <a:lnTo>
                    <a:pt x="1918" y="874"/>
                  </a:lnTo>
                  <a:lnTo>
                    <a:pt x="1922" y="874"/>
                  </a:lnTo>
                  <a:lnTo>
                    <a:pt x="1922" y="876"/>
                  </a:lnTo>
                  <a:lnTo>
                    <a:pt x="1918" y="876"/>
                  </a:lnTo>
                  <a:lnTo>
                    <a:pt x="1916" y="878"/>
                  </a:lnTo>
                  <a:lnTo>
                    <a:pt x="1913" y="878"/>
                  </a:lnTo>
                  <a:lnTo>
                    <a:pt x="1913" y="880"/>
                  </a:lnTo>
                  <a:lnTo>
                    <a:pt x="1911" y="882"/>
                  </a:lnTo>
                  <a:lnTo>
                    <a:pt x="1909" y="882"/>
                  </a:lnTo>
                  <a:lnTo>
                    <a:pt x="1907" y="883"/>
                  </a:lnTo>
                  <a:lnTo>
                    <a:pt x="1903" y="885"/>
                  </a:lnTo>
                  <a:lnTo>
                    <a:pt x="1899" y="887"/>
                  </a:lnTo>
                  <a:lnTo>
                    <a:pt x="1897" y="887"/>
                  </a:lnTo>
                  <a:lnTo>
                    <a:pt x="1891" y="889"/>
                  </a:lnTo>
                  <a:lnTo>
                    <a:pt x="1889" y="891"/>
                  </a:lnTo>
                  <a:lnTo>
                    <a:pt x="1887" y="895"/>
                  </a:lnTo>
                  <a:lnTo>
                    <a:pt x="1885" y="897"/>
                  </a:lnTo>
                  <a:lnTo>
                    <a:pt x="1885" y="899"/>
                  </a:lnTo>
                  <a:lnTo>
                    <a:pt x="1885" y="903"/>
                  </a:lnTo>
                  <a:lnTo>
                    <a:pt x="1887" y="905"/>
                  </a:lnTo>
                  <a:lnTo>
                    <a:pt x="1889" y="907"/>
                  </a:lnTo>
                  <a:lnTo>
                    <a:pt x="1893" y="907"/>
                  </a:lnTo>
                  <a:lnTo>
                    <a:pt x="1895" y="909"/>
                  </a:lnTo>
                  <a:lnTo>
                    <a:pt x="1899" y="911"/>
                  </a:lnTo>
                  <a:lnTo>
                    <a:pt x="1903" y="913"/>
                  </a:lnTo>
                  <a:lnTo>
                    <a:pt x="1905" y="914"/>
                  </a:lnTo>
                  <a:lnTo>
                    <a:pt x="1907" y="916"/>
                  </a:lnTo>
                  <a:lnTo>
                    <a:pt x="1909" y="918"/>
                  </a:lnTo>
                  <a:lnTo>
                    <a:pt x="1911" y="914"/>
                  </a:lnTo>
                  <a:lnTo>
                    <a:pt x="1911" y="913"/>
                  </a:lnTo>
                  <a:lnTo>
                    <a:pt x="1914" y="913"/>
                  </a:lnTo>
                  <a:lnTo>
                    <a:pt x="1914" y="914"/>
                  </a:lnTo>
                  <a:lnTo>
                    <a:pt x="1918" y="918"/>
                  </a:lnTo>
                  <a:lnTo>
                    <a:pt x="1922" y="918"/>
                  </a:lnTo>
                  <a:lnTo>
                    <a:pt x="1928" y="918"/>
                  </a:lnTo>
                  <a:lnTo>
                    <a:pt x="1930" y="920"/>
                  </a:lnTo>
                  <a:lnTo>
                    <a:pt x="1934" y="920"/>
                  </a:lnTo>
                  <a:lnTo>
                    <a:pt x="1938" y="920"/>
                  </a:lnTo>
                  <a:lnTo>
                    <a:pt x="1944" y="920"/>
                  </a:lnTo>
                  <a:lnTo>
                    <a:pt x="1949" y="920"/>
                  </a:lnTo>
                  <a:lnTo>
                    <a:pt x="1955" y="920"/>
                  </a:lnTo>
                  <a:lnTo>
                    <a:pt x="1959" y="920"/>
                  </a:lnTo>
                  <a:lnTo>
                    <a:pt x="1963" y="920"/>
                  </a:lnTo>
                  <a:lnTo>
                    <a:pt x="1969" y="920"/>
                  </a:lnTo>
                  <a:lnTo>
                    <a:pt x="1973" y="920"/>
                  </a:lnTo>
                  <a:lnTo>
                    <a:pt x="1975" y="920"/>
                  </a:lnTo>
                  <a:lnTo>
                    <a:pt x="1977" y="920"/>
                  </a:lnTo>
                  <a:lnTo>
                    <a:pt x="1982" y="920"/>
                  </a:lnTo>
                  <a:lnTo>
                    <a:pt x="1986" y="920"/>
                  </a:lnTo>
                  <a:lnTo>
                    <a:pt x="1988" y="922"/>
                  </a:lnTo>
                  <a:lnTo>
                    <a:pt x="1994" y="924"/>
                  </a:lnTo>
                  <a:lnTo>
                    <a:pt x="1998" y="924"/>
                  </a:lnTo>
                  <a:lnTo>
                    <a:pt x="2004" y="926"/>
                  </a:lnTo>
                  <a:lnTo>
                    <a:pt x="2008" y="926"/>
                  </a:lnTo>
                  <a:lnTo>
                    <a:pt x="2011" y="926"/>
                  </a:lnTo>
                  <a:lnTo>
                    <a:pt x="2017" y="926"/>
                  </a:lnTo>
                  <a:lnTo>
                    <a:pt x="2021" y="924"/>
                  </a:lnTo>
                  <a:lnTo>
                    <a:pt x="2025" y="922"/>
                  </a:lnTo>
                  <a:lnTo>
                    <a:pt x="2029" y="920"/>
                  </a:lnTo>
                  <a:lnTo>
                    <a:pt x="2035" y="920"/>
                  </a:lnTo>
                  <a:lnTo>
                    <a:pt x="2039" y="920"/>
                  </a:lnTo>
                  <a:lnTo>
                    <a:pt x="2044" y="920"/>
                  </a:lnTo>
                  <a:lnTo>
                    <a:pt x="2046" y="920"/>
                  </a:lnTo>
                  <a:lnTo>
                    <a:pt x="2052" y="918"/>
                  </a:lnTo>
                  <a:lnTo>
                    <a:pt x="2056" y="918"/>
                  </a:lnTo>
                  <a:lnTo>
                    <a:pt x="2058" y="918"/>
                  </a:lnTo>
                  <a:lnTo>
                    <a:pt x="2062" y="918"/>
                  </a:lnTo>
                  <a:lnTo>
                    <a:pt x="2066" y="916"/>
                  </a:lnTo>
                  <a:lnTo>
                    <a:pt x="2066" y="913"/>
                  </a:lnTo>
                  <a:lnTo>
                    <a:pt x="2068" y="911"/>
                  </a:lnTo>
                  <a:lnTo>
                    <a:pt x="2071" y="909"/>
                  </a:lnTo>
                  <a:lnTo>
                    <a:pt x="2073" y="905"/>
                  </a:lnTo>
                  <a:lnTo>
                    <a:pt x="2073" y="901"/>
                  </a:lnTo>
                  <a:lnTo>
                    <a:pt x="2073" y="899"/>
                  </a:lnTo>
                  <a:lnTo>
                    <a:pt x="2075" y="895"/>
                  </a:lnTo>
                  <a:lnTo>
                    <a:pt x="2079" y="895"/>
                  </a:lnTo>
                  <a:lnTo>
                    <a:pt x="2083" y="895"/>
                  </a:lnTo>
                  <a:lnTo>
                    <a:pt x="2087" y="895"/>
                  </a:lnTo>
                  <a:lnTo>
                    <a:pt x="2091" y="895"/>
                  </a:lnTo>
                  <a:lnTo>
                    <a:pt x="2093" y="895"/>
                  </a:lnTo>
                  <a:lnTo>
                    <a:pt x="2097" y="897"/>
                  </a:lnTo>
                  <a:lnTo>
                    <a:pt x="2101" y="893"/>
                  </a:lnTo>
                  <a:lnTo>
                    <a:pt x="2104" y="893"/>
                  </a:lnTo>
                  <a:lnTo>
                    <a:pt x="2108" y="893"/>
                  </a:lnTo>
                  <a:lnTo>
                    <a:pt x="2110" y="891"/>
                  </a:lnTo>
                  <a:lnTo>
                    <a:pt x="2114" y="893"/>
                  </a:lnTo>
                  <a:lnTo>
                    <a:pt x="2116" y="893"/>
                  </a:lnTo>
                  <a:lnTo>
                    <a:pt x="2122" y="895"/>
                  </a:lnTo>
                  <a:lnTo>
                    <a:pt x="2124" y="895"/>
                  </a:lnTo>
                  <a:lnTo>
                    <a:pt x="2128" y="895"/>
                  </a:lnTo>
                  <a:lnTo>
                    <a:pt x="2132" y="897"/>
                  </a:lnTo>
                  <a:lnTo>
                    <a:pt x="2133" y="899"/>
                  </a:lnTo>
                  <a:lnTo>
                    <a:pt x="2135" y="903"/>
                  </a:lnTo>
                  <a:lnTo>
                    <a:pt x="2137" y="903"/>
                  </a:lnTo>
                  <a:lnTo>
                    <a:pt x="2143" y="903"/>
                  </a:lnTo>
                  <a:lnTo>
                    <a:pt x="2147" y="903"/>
                  </a:lnTo>
                  <a:lnTo>
                    <a:pt x="2153" y="905"/>
                  </a:lnTo>
                  <a:lnTo>
                    <a:pt x="2155" y="905"/>
                  </a:lnTo>
                  <a:lnTo>
                    <a:pt x="2163" y="907"/>
                  </a:lnTo>
                  <a:lnTo>
                    <a:pt x="2166" y="909"/>
                  </a:lnTo>
                  <a:lnTo>
                    <a:pt x="2166" y="911"/>
                  </a:lnTo>
                  <a:lnTo>
                    <a:pt x="2170" y="914"/>
                  </a:lnTo>
                  <a:lnTo>
                    <a:pt x="2172" y="918"/>
                  </a:lnTo>
                  <a:lnTo>
                    <a:pt x="2176" y="922"/>
                  </a:lnTo>
                  <a:lnTo>
                    <a:pt x="2180" y="926"/>
                  </a:lnTo>
                  <a:lnTo>
                    <a:pt x="2184" y="928"/>
                  </a:lnTo>
                  <a:lnTo>
                    <a:pt x="2192" y="926"/>
                  </a:lnTo>
                  <a:lnTo>
                    <a:pt x="2195" y="926"/>
                  </a:lnTo>
                  <a:lnTo>
                    <a:pt x="2201" y="926"/>
                  </a:lnTo>
                  <a:lnTo>
                    <a:pt x="2203" y="926"/>
                  </a:lnTo>
                  <a:lnTo>
                    <a:pt x="2205" y="926"/>
                  </a:lnTo>
                  <a:lnTo>
                    <a:pt x="2209" y="926"/>
                  </a:lnTo>
                  <a:lnTo>
                    <a:pt x="2215" y="924"/>
                  </a:lnTo>
                  <a:lnTo>
                    <a:pt x="2217" y="924"/>
                  </a:lnTo>
                  <a:lnTo>
                    <a:pt x="2223" y="924"/>
                  </a:lnTo>
                  <a:lnTo>
                    <a:pt x="2226" y="924"/>
                  </a:lnTo>
                  <a:lnTo>
                    <a:pt x="2228" y="924"/>
                  </a:lnTo>
                  <a:lnTo>
                    <a:pt x="2232" y="924"/>
                  </a:lnTo>
                  <a:lnTo>
                    <a:pt x="2236" y="926"/>
                  </a:lnTo>
                  <a:lnTo>
                    <a:pt x="2238" y="928"/>
                  </a:lnTo>
                  <a:lnTo>
                    <a:pt x="2242" y="926"/>
                  </a:lnTo>
                  <a:lnTo>
                    <a:pt x="2244" y="926"/>
                  </a:lnTo>
                  <a:lnTo>
                    <a:pt x="2250" y="926"/>
                  </a:lnTo>
                  <a:lnTo>
                    <a:pt x="2250" y="928"/>
                  </a:lnTo>
                  <a:lnTo>
                    <a:pt x="2250" y="930"/>
                  </a:lnTo>
                  <a:lnTo>
                    <a:pt x="2248" y="934"/>
                  </a:lnTo>
                  <a:lnTo>
                    <a:pt x="2250" y="940"/>
                  </a:lnTo>
                  <a:lnTo>
                    <a:pt x="2252" y="940"/>
                  </a:lnTo>
                  <a:lnTo>
                    <a:pt x="2258" y="938"/>
                  </a:lnTo>
                  <a:lnTo>
                    <a:pt x="2261" y="938"/>
                  </a:lnTo>
                  <a:lnTo>
                    <a:pt x="2269" y="936"/>
                  </a:lnTo>
                  <a:lnTo>
                    <a:pt x="2271" y="938"/>
                  </a:lnTo>
                  <a:lnTo>
                    <a:pt x="2275" y="942"/>
                  </a:lnTo>
                  <a:lnTo>
                    <a:pt x="2279" y="942"/>
                  </a:lnTo>
                  <a:lnTo>
                    <a:pt x="2285" y="942"/>
                  </a:lnTo>
                  <a:lnTo>
                    <a:pt x="2290" y="942"/>
                  </a:lnTo>
                  <a:lnTo>
                    <a:pt x="2294" y="944"/>
                  </a:lnTo>
                  <a:lnTo>
                    <a:pt x="2298" y="947"/>
                  </a:lnTo>
                  <a:lnTo>
                    <a:pt x="2302" y="951"/>
                  </a:lnTo>
                  <a:lnTo>
                    <a:pt x="2310" y="951"/>
                  </a:lnTo>
                  <a:lnTo>
                    <a:pt x="2312" y="955"/>
                  </a:lnTo>
                  <a:lnTo>
                    <a:pt x="2314" y="959"/>
                  </a:lnTo>
                  <a:lnTo>
                    <a:pt x="2318" y="963"/>
                  </a:lnTo>
                  <a:lnTo>
                    <a:pt x="2321" y="961"/>
                  </a:lnTo>
                  <a:lnTo>
                    <a:pt x="2323" y="957"/>
                  </a:lnTo>
                  <a:lnTo>
                    <a:pt x="2327" y="955"/>
                  </a:lnTo>
                  <a:lnTo>
                    <a:pt x="2331" y="953"/>
                  </a:lnTo>
                  <a:lnTo>
                    <a:pt x="2337" y="957"/>
                  </a:lnTo>
                  <a:lnTo>
                    <a:pt x="2343" y="959"/>
                  </a:lnTo>
                  <a:lnTo>
                    <a:pt x="2349" y="961"/>
                  </a:lnTo>
                  <a:lnTo>
                    <a:pt x="2352" y="959"/>
                  </a:lnTo>
                  <a:lnTo>
                    <a:pt x="2356" y="959"/>
                  </a:lnTo>
                  <a:lnTo>
                    <a:pt x="2360" y="961"/>
                  </a:lnTo>
                  <a:lnTo>
                    <a:pt x="2370" y="965"/>
                  </a:lnTo>
                  <a:lnTo>
                    <a:pt x="2374" y="969"/>
                  </a:lnTo>
                  <a:lnTo>
                    <a:pt x="2382" y="967"/>
                  </a:lnTo>
                  <a:lnTo>
                    <a:pt x="2385" y="967"/>
                  </a:lnTo>
                  <a:lnTo>
                    <a:pt x="2391" y="967"/>
                  </a:lnTo>
                  <a:lnTo>
                    <a:pt x="2397" y="967"/>
                  </a:lnTo>
                  <a:lnTo>
                    <a:pt x="2403" y="967"/>
                  </a:lnTo>
                  <a:lnTo>
                    <a:pt x="2407" y="967"/>
                  </a:lnTo>
                  <a:lnTo>
                    <a:pt x="2409" y="969"/>
                  </a:lnTo>
                  <a:lnTo>
                    <a:pt x="2414" y="969"/>
                  </a:lnTo>
                  <a:lnTo>
                    <a:pt x="2418" y="967"/>
                  </a:lnTo>
                  <a:lnTo>
                    <a:pt x="2422" y="969"/>
                  </a:lnTo>
                  <a:lnTo>
                    <a:pt x="2430" y="971"/>
                  </a:lnTo>
                  <a:lnTo>
                    <a:pt x="2436" y="973"/>
                  </a:lnTo>
                  <a:lnTo>
                    <a:pt x="2444" y="975"/>
                  </a:lnTo>
                  <a:lnTo>
                    <a:pt x="2449" y="976"/>
                  </a:lnTo>
                  <a:lnTo>
                    <a:pt x="2455" y="980"/>
                  </a:lnTo>
                  <a:lnTo>
                    <a:pt x="2461" y="982"/>
                  </a:lnTo>
                  <a:lnTo>
                    <a:pt x="2465" y="982"/>
                  </a:lnTo>
                  <a:lnTo>
                    <a:pt x="2469" y="982"/>
                  </a:lnTo>
                  <a:lnTo>
                    <a:pt x="2475" y="982"/>
                  </a:lnTo>
                  <a:lnTo>
                    <a:pt x="2480" y="982"/>
                  </a:lnTo>
                  <a:lnTo>
                    <a:pt x="2484" y="980"/>
                  </a:lnTo>
                  <a:lnTo>
                    <a:pt x="2486" y="976"/>
                  </a:lnTo>
                  <a:lnTo>
                    <a:pt x="2490" y="975"/>
                  </a:lnTo>
                  <a:lnTo>
                    <a:pt x="2494" y="973"/>
                  </a:lnTo>
                  <a:lnTo>
                    <a:pt x="2498" y="973"/>
                  </a:lnTo>
                  <a:lnTo>
                    <a:pt x="2504" y="973"/>
                  </a:lnTo>
                  <a:lnTo>
                    <a:pt x="2509" y="971"/>
                  </a:lnTo>
                  <a:lnTo>
                    <a:pt x="2513" y="973"/>
                  </a:lnTo>
                  <a:lnTo>
                    <a:pt x="2515" y="975"/>
                  </a:lnTo>
                  <a:lnTo>
                    <a:pt x="2517" y="978"/>
                  </a:lnTo>
                  <a:lnTo>
                    <a:pt x="2519" y="982"/>
                  </a:lnTo>
                  <a:lnTo>
                    <a:pt x="2519" y="984"/>
                  </a:lnTo>
                  <a:lnTo>
                    <a:pt x="2521" y="986"/>
                  </a:lnTo>
                  <a:lnTo>
                    <a:pt x="2523" y="990"/>
                  </a:lnTo>
                  <a:lnTo>
                    <a:pt x="2523" y="992"/>
                  </a:lnTo>
                  <a:lnTo>
                    <a:pt x="2527" y="992"/>
                  </a:lnTo>
                  <a:lnTo>
                    <a:pt x="2531" y="994"/>
                  </a:lnTo>
                  <a:lnTo>
                    <a:pt x="2533" y="996"/>
                  </a:lnTo>
                  <a:lnTo>
                    <a:pt x="2537" y="996"/>
                  </a:lnTo>
                  <a:lnTo>
                    <a:pt x="2540" y="998"/>
                  </a:lnTo>
                  <a:lnTo>
                    <a:pt x="2544" y="998"/>
                  </a:lnTo>
                  <a:lnTo>
                    <a:pt x="2546" y="1000"/>
                  </a:lnTo>
                  <a:lnTo>
                    <a:pt x="2550" y="1000"/>
                  </a:lnTo>
                  <a:lnTo>
                    <a:pt x="2552" y="1000"/>
                  </a:lnTo>
                  <a:lnTo>
                    <a:pt x="2556" y="1000"/>
                  </a:lnTo>
                  <a:lnTo>
                    <a:pt x="2558" y="998"/>
                  </a:lnTo>
                  <a:lnTo>
                    <a:pt x="2562" y="998"/>
                  </a:lnTo>
                  <a:lnTo>
                    <a:pt x="2566" y="998"/>
                  </a:lnTo>
                  <a:lnTo>
                    <a:pt x="2566" y="996"/>
                  </a:lnTo>
                  <a:lnTo>
                    <a:pt x="2566" y="992"/>
                  </a:lnTo>
                  <a:lnTo>
                    <a:pt x="2564" y="988"/>
                  </a:lnTo>
                  <a:lnTo>
                    <a:pt x="2566" y="986"/>
                  </a:lnTo>
                  <a:lnTo>
                    <a:pt x="2566" y="982"/>
                  </a:lnTo>
                  <a:lnTo>
                    <a:pt x="2569" y="978"/>
                  </a:lnTo>
                  <a:lnTo>
                    <a:pt x="2573" y="976"/>
                  </a:lnTo>
                  <a:lnTo>
                    <a:pt x="2577" y="975"/>
                  </a:lnTo>
                  <a:lnTo>
                    <a:pt x="2581" y="973"/>
                  </a:lnTo>
                  <a:lnTo>
                    <a:pt x="2587" y="975"/>
                  </a:lnTo>
                  <a:lnTo>
                    <a:pt x="2595" y="973"/>
                  </a:lnTo>
                  <a:lnTo>
                    <a:pt x="2599" y="971"/>
                  </a:lnTo>
                  <a:lnTo>
                    <a:pt x="2604" y="971"/>
                  </a:lnTo>
                  <a:lnTo>
                    <a:pt x="2616" y="973"/>
                  </a:lnTo>
                  <a:lnTo>
                    <a:pt x="2622" y="975"/>
                  </a:lnTo>
                  <a:lnTo>
                    <a:pt x="2626" y="976"/>
                  </a:lnTo>
                  <a:lnTo>
                    <a:pt x="2632" y="976"/>
                  </a:lnTo>
                  <a:lnTo>
                    <a:pt x="2635" y="978"/>
                  </a:lnTo>
                  <a:lnTo>
                    <a:pt x="2639" y="980"/>
                  </a:lnTo>
                  <a:lnTo>
                    <a:pt x="2643" y="978"/>
                  </a:lnTo>
                  <a:lnTo>
                    <a:pt x="2645" y="976"/>
                  </a:lnTo>
                  <a:lnTo>
                    <a:pt x="2645" y="973"/>
                  </a:lnTo>
                  <a:lnTo>
                    <a:pt x="2645" y="969"/>
                  </a:lnTo>
                  <a:lnTo>
                    <a:pt x="2645" y="965"/>
                  </a:lnTo>
                  <a:lnTo>
                    <a:pt x="2647" y="965"/>
                  </a:lnTo>
                  <a:lnTo>
                    <a:pt x="2653" y="965"/>
                  </a:lnTo>
                  <a:lnTo>
                    <a:pt x="2657" y="965"/>
                  </a:lnTo>
                  <a:lnTo>
                    <a:pt x="2659" y="963"/>
                  </a:lnTo>
                  <a:lnTo>
                    <a:pt x="2663" y="963"/>
                  </a:lnTo>
                  <a:lnTo>
                    <a:pt x="2666" y="963"/>
                  </a:lnTo>
                  <a:lnTo>
                    <a:pt x="2672" y="963"/>
                  </a:lnTo>
                  <a:lnTo>
                    <a:pt x="2676" y="963"/>
                  </a:lnTo>
                  <a:lnTo>
                    <a:pt x="2680" y="965"/>
                  </a:lnTo>
                  <a:lnTo>
                    <a:pt x="2682" y="965"/>
                  </a:lnTo>
                  <a:lnTo>
                    <a:pt x="2686" y="965"/>
                  </a:lnTo>
                  <a:lnTo>
                    <a:pt x="2688" y="963"/>
                  </a:lnTo>
                  <a:lnTo>
                    <a:pt x="2690" y="961"/>
                  </a:lnTo>
                  <a:lnTo>
                    <a:pt x="2692" y="963"/>
                  </a:lnTo>
                  <a:lnTo>
                    <a:pt x="2695" y="965"/>
                  </a:lnTo>
                  <a:lnTo>
                    <a:pt x="2699" y="967"/>
                  </a:lnTo>
                  <a:lnTo>
                    <a:pt x="2701" y="967"/>
                  </a:lnTo>
                  <a:lnTo>
                    <a:pt x="2705" y="967"/>
                  </a:lnTo>
                  <a:lnTo>
                    <a:pt x="2705" y="965"/>
                  </a:lnTo>
                  <a:lnTo>
                    <a:pt x="2707" y="963"/>
                  </a:lnTo>
                  <a:lnTo>
                    <a:pt x="2709" y="961"/>
                  </a:lnTo>
                  <a:lnTo>
                    <a:pt x="2713" y="959"/>
                  </a:lnTo>
                  <a:lnTo>
                    <a:pt x="2717" y="957"/>
                  </a:lnTo>
                  <a:lnTo>
                    <a:pt x="2719" y="955"/>
                  </a:lnTo>
                  <a:lnTo>
                    <a:pt x="2723" y="955"/>
                  </a:lnTo>
                  <a:lnTo>
                    <a:pt x="2725" y="955"/>
                  </a:lnTo>
                  <a:lnTo>
                    <a:pt x="2728" y="953"/>
                  </a:lnTo>
                  <a:lnTo>
                    <a:pt x="2742" y="951"/>
                  </a:lnTo>
                  <a:lnTo>
                    <a:pt x="2744" y="951"/>
                  </a:lnTo>
                  <a:lnTo>
                    <a:pt x="2750" y="951"/>
                  </a:lnTo>
                  <a:lnTo>
                    <a:pt x="2752" y="945"/>
                  </a:lnTo>
                  <a:lnTo>
                    <a:pt x="2752" y="942"/>
                  </a:lnTo>
                  <a:lnTo>
                    <a:pt x="2754" y="938"/>
                  </a:lnTo>
                  <a:lnTo>
                    <a:pt x="2754" y="934"/>
                  </a:lnTo>
                  <a:lnTo>
                    <a:pt x="2756" y="930"/>
                  </a:lnTo>
                  <a:lnTo>
                    <a:pt x="2757" y="924"/>
                  </a:lnTo>
                  <a:lnTo>
                    <a:pt x="2759" y="922"/>
                  </a:lnTo>
                  <a:lnTo>
                    <a:pt x="2763" y="918"/>
                  </a:lnTo>
                  <a:lnTo>
                    <a:pt x="2767" y="914"/>
                  </a:lnTo>
                  <a:lnTo>
                    <a:pt x="2767" y="913"/>
                  </a:lnTo>
                  <a:lnTo>
                    <a:pt x="2769" y="909"/>
                  </a:lnTo>
                  <a:lnTo>
                    <a:pt x="2771" y="907"/>
                  </a:lnTo>
                  <a:lnTo>
                    <a:pt x="2773" y="905"/>
                  </a:lnTo>
                  <a:lnTo>
                    <a:pt x="2773" y="903"/>
                  </a:lnTo>
                  <a:lnTo>
                    <a:pt x="2773" y="901"/>
                  </a:lnTo>
                  <a:lnTo>
                    <a:pt x="2775" y="899"/>
                  </a:lnTo>
                  <a:lnTo>
                    <a:pt x="2777" y="897"/>
                  </a:lnTo>
                  <a:lnTo>
                    <a:pt x="2775" y="895"/>
                  </a:lnTo>
                  <a:lnTo>
                    <a:pt x="2775" y="893"/>
                  </a:lnTo>
                  <a:lnTo>
                    <a:pt x="2773" y="891"/>
                  </a:lnTo>
                  <a:lnTo>
                    <a:pt x="2773" y="887"/>
                  </a:lnTo>
                  <a:lnTo>
                    <a:pt x="2773" y="885"/>
                  </a:lnTo>
                  <a:lnTo>
                    <a:pt x="2775" y="883"/>
                  </a:lnTo>
                  <a:lnTo>
                    <a:pt x="2777" y="880"/>
                  </a:lnTo>
                  <a:lnTo>
                    <a:pt x="2777" y="876"/>
                  </a:lnTo>
                  <a:lnTo>
                    <a:pt x="2781" y="878"/>
                  </a:lnTo>
                  <a:lnTo>
                    <a:pt x="2783" y="878"/>
                  </a:lnTo>
                  <a:lnTo>
                    <a:pt x="2785" y="878"/>
                  </a:lnTo>
                  <a:lnTo>
                    <a:pt x="2787" y="880"/>
                  </a:lnTo>
                  <a:lnTo>
                    <a:pt x="2788" y="880"/>
                  </a:lnTo>
                  <a:lnTo>
                    <a:pt x="2790" y="878"/>
                  </a:lnTo>
                  <a:lnTo>
                    <a:pt x="2792" y="878"/>
                  </a:lnTo>
                  <a:lnTo>
                    <a:pt x="2794" y="880"/>
                  </a:lnTo>
                  <a:lnTo>
                    <a:pt x="2796" y="880"/>
                  </a:lnTo>
                  <a:lnTo>
                    <a:pt x="2798" y="880"/>
                  </a:lnTo>
                  <a:lnTo>
                    <a:pt x="2800" y="880"/>
                  </a:lnTo>
                  <a:lnTo>
                    <a:pt x="2802" y="878"/>
                  </a:lnTo>
                  <a:lnTo>
                    <a:pt x="2802" y="876"/>
                  </a:lnTo>
                  <a:lnTo>
                    <a:pt x="2804" y="876"/>
                  </a:lnTo>
                  <a:lnTo>
                    <a:pt x="2806" y="874"/>
                  </a:lnTo>
                  <a:lnTo>
                    <a:pt x="2806" y="872"/>
                  </a:lnTo>
                  <a:lnTo>
                    <a:pt x="2808" y="872"/>
                  </a:lnTo>
                  <a:lnTo>
                    <a:pt x="2810" y="872"/>
                  </a:lnTo>
                  <a:lnTo>
                    <a:pt x="2810" y="870"/>
                  </a:lnTo>
                  <a:lnTo>
                    <a:pt x="2812" y="868"/>
                  </a:lnTo>
                  <a:lnTo>
                    <a:pt x="2814" y="868"/>
                  </a:lnTo>
                  <a:lnTo>
                    <a:pt x="2816" y="868"/>
                  </a:lnTo>
                  <a:lnTo>
                    <a:pt x="2821" y="868"/>
                  </a:lnTo>
                  <a:lnTo>
                    <a:pt x="2821" y="870"/>
                  </a:lnTo>
                  <a:lnTo>
                    <a:pt x="2823" y="870"/>
                  </a:lnTo>
                  <a:lnTo>
                    <a:pt x="2825" y="870"/>
                  </a:lnTo>
                  <a:lnTo>
                    <a:pt x="2825" y="872"/>
                  </a:lnTo>
                  <a:lnTo>
                    <a:pt x="2825" y="874"/>
                  </a:lnTo>
                  <a:lnTo>
                    <a:pt x="2825" y="878"/>
                  </a:lnTo>
                  <a:lnTo>
                    <a:pt x="2827" y="878"/>
                  </a:lnTo>
                  <a:lnTo>
                    <a:pt x="2829" y="876"/>
                  </a:lnTo>
                  <a:lnTo>
                    <a:pt x="2831" y="876"/>
                  </a:lnTo>
                  <a:lnTo>
                    <a:pt x="2833" y="876"/>
                  </a:lnTo>
                  <a:lnTo>
                    <a:pt x="2835" y="878"/>
                  </a:lnTo>
                  <a:lnTo>
                    <a:pt x="2837" y="880"/>
                  </a:lnTo>
                  <a:lnTo>
                    <a:pt x="2839" y="880"/>
                  </a:lnTo>
                  <a:lnTo>
                    <a:pt x="2841" y="880"/>
                  </a:lnTo>
                  <a:lnTo>
                    <a:pt x="2843" y="878"/>
                  </a:lnTo>
                  <a:lnTo>
                    <a:pt x="2843" y="876"/>
                  </a:lnTo>
                  <a:lnTo>
                    <a:pt x="2845" y="876"/>
                  </a:lnTo>
                  <a:lnTo>
                    <a:pt x="2847" y="876"/>
                  </a:lnTo>
                  <a:lnTo>
                    <a:pt x="2847" y="878"/>
                  </a:lnTo>
                  <a:lnTo>
                    <a:pt x="2847" y="880"/>
                  </a:lnTo>
                  <a:lnTo>
                    <a:pt x="2845" y="882"/>
                  </a:lnTo>
                  <a:lnTo>
                    <a:pt x="2843" y="883"/>
                  </a:lnTo>
                  <a:lnTo>
                    <a:pt x="2845" y="885"/>
                  </a:lnTo>
                  <a:lnTo>
                    <a:pt x="2849" y="885"/>
                  </a:lnTo>
                  <a:lnTo>
                    <a:pt x="2850" y="883"/>
                  </a:lnTo>
                  <a:lnTo>
                    <a:pt x="2852" y="883"/>
                  </a:lnTo>
                  <a:lnTo>
                    <a:pt x="2854" y="883"/>
                  </a:lnTo>
                  <a:lnTo>
                    <a:pt x="2856" y="883"/>
                  </a:lnTo>
                  <a:lnTo>
                    <a:pt x="2858" y="882"/>
                  </a:lnTo>
                  <a:lnTo>
                    <a:pt x="2860" y="882"/>
                  </a:lnTo>
                  <a:lnTo>
                    <a:pt x="2862" y="882"/>
                  </a:lnTo>
                  <a:lnTo>
                    <a:pt x="2864" y="883"/>
                  </a:lnTo>
                  <a:lnTo>
                    <a:pt x="2866" y="883"/>
                  </a:lnTo>
                  <a:lnTo>
                    <a:pt x="2866" y="885"/>
                  </a:lnTo>
                  <a:lnTo>
                    <a:pt x="2868" y="887"/>
                  </a:lnTo>
                  <a:lnTo>
                    <a:pt x="2868" y="889"/>
                  </a:lnTo>
                  <a:lnTo>
                    <a:pt x="2870" y="889"/>
                  </a:lnTo>
                  <a:lnTo>
                    <a:pt x="2870" y="887"/>
                  </a:lnTo>
                  <a:lnTo>
                    <a:pt x="2872" y="885"/>
                  </a:lnTo>
                  <a:lnTo>
                    <a:pt x="2874" y="885"/>
                  </a:lnTo>
                  <a:lnTo>
                    <a:pt x="2876" y="883"/>
                  </a:lnTo>
                  <a:lnTo>
                    <a:pt x="2878" y="883"/>
                  </a:lnTo>
                  <a:lnTo>
                    <a:pt x="2880" y="883"/>
                  </a:lnTo>
                  <a:lnTo>
                    <a:pt x="2881" y="883"/>
                  </a:lnTo>
                  <a:lnTo>
                    <a:pt x="2883" y="883"/>
                  </a:lnTo>
                  <a:lnTo>
                    <a:pt x="2885" y="883"/>
                  </a:lnTo>
                  <a:lnTo>
                    <a:pt x="2889" y="883"/>
                  </a:lnTo>
                  <a:lnTo>
                    <a:pt x="2891" y="883"/>
                  </a:lnTo>
                  <a:lnTo>
                    <a:pt x="2893" y="883"/>
                  </a:lnTo>
                  <a:lnTo>
                    <a:pt x="2895" y="882"/>
                  </a:lnTo>
                  <a:lnTo>
                    <a:pt x="2897" y="882"/>
                  </a:lnTo>
                  <a:lnTo>
                    <a:pt x="2899" y="882"/>
                  </a:lnTo>
                  <a:lnTo>
                    <a:pt x="2901" y="882"/>
                  </a:lnTo>
                  <a:lnTo>
                    <a:pt x="2901" y="883"/>
                  </a:lnTo>
                  <a:lnTo>
                    <a:pt x="2901" y="887"/>
                  </a:lnTo>
                  <a:lnTo>
                    <a:pt x="2903" y="889"/>
                  </a:lnTo>
                  <a:lnTo>
                    <a:pt x="2905" y="887"/>
                  </a:lnTo>
                  <a:lnTo>
                    <a:pt x="2905" y="885"/>
                  </a:lnTo>
                  <a:lnTo>
                    <a:pt x="2907" y="885"/>
                  </a:lnTo>
                  <a:lnTo>
                    <a:pt x="2909" y="885"/>
                  </a:lnTo>
                  <a:lnTo>
                    <a:pt x="2911" y="887"/>
                  </a:lnTo>
                  <a:lnTo>
                    <a:pt x="2913" y="889"/>
                  </a:lnTo>
                  <a:lnTo>
                    <a:pt x="2914" y="889"/>
                  </a:lnTo>
                  <a:lnTo>
                    <a:pt x="2916" y="887"/>
                  </a:lnTo>
                  <a:lnTo>
                    <a:pt x="2918" y="885"/>
                  </a:lnTo>
                  <a:lnTo>
                    <a:pt x="2920" y="885"/>
                  </a:lnTo>
                  <a:lnTo>
                    <a:pt x="2922" y="885"/>
                  </a:lnTo>
                  <a:lnTo>
                    <a:pt x="2924" y="885"/>
                  </a:lnTo>
                  <a:lnTo>
                    <a:pt x="2926" y="885"/>
                  </a:lnTo>
                  <a:lnTo>
                    <a:pt x="2928" y="885"/>
                  </a:lnTo>
                  <a:lnTo>
                    <a:pt x="2930" y="887"/>
                  </a:lnTo>
                  <a:lnTo>
                    <a:pt x="2932" y="889"/>
                  </a:lnTo>
                  <a:lnTo>
                    <a:pt x="2934" y="889"/>
                  </a:lnTo>
                  <a:lnTo>
                    <a:pt x="2936" y="889"/>
                  </a:lnTo>
                  <a:lnTo>
                    <a:pt x="2938" y="889"/>
                  </a:lnTo>
                  <a:lnTo>
                    <a:pt x="2940" y="889"/>
                  </a:lnTo>
                  <a:lnTo>
                    <a:pt x="2942" y="889"/>
                  </a:lnTo>
                  <a:lnTo>
                    <a:pt x="2944" y="891"/>
                  </a:lnTo>
                  <a:lnTo>
                    <a:pt x="2944" y="893"/>
                  </a:lnTo>
                  <a:lnTo>
                    <a:pt x="2945" y="893"/>
                  </a:lnTo>
                  <a:lnTo>
                    <a:pt x="2947" y="891"/>
                  </a:lnTo>
                  <a:lnTo>
                    <a:pt x="2949" y="891"/>
                  </a:lnTo>
                  <a:lnTo>
                    <a:pt x="2951" y="891"/>
                  </a:lnTo>
                  <a:lnTo>
                    <a:pt x="2953" y="889"/>
                  </a:lnTo>
                  <a:lnTo>
                    <a:pt x="2955" y="889"/>
                  </a:lnTo>
                  <a:lnTo>
                    <a:pt x="2959" y="891"/>
                  </a:lnTo>
                  <a:lnTo>
                    <a:pt x="2961" y="891"/>
                  </a:lnTo>
                  <a:lnTo>
                    <a:pt x="2963" y="893"/>
                  </a:lnTo>
                  <a:lnTo>
                    <a:pt x="2963" y="895"/>
                  </a:lnTo>
                  <a:lnTo>
                    <a:pt x="2965" y="897"/>
                  </a:lnTo>
                  <a:lnTo>
                    <a:pt x="2967" y="899"/>
                  </a:lnTo>
                  <a:lnTo>
                    <a:pt x="2969" y="901"/>
                  </a:lnTo>
                  <a:lnTo>
                    <a:pt x="2971" y="903"/>
                  </a:lnTo>
                  <a:lnTo>
                    <a:pt x="2971" y="905"/>
                  </a:lnTo>
                  <a:lnTo>
                    <a:pt x="2969" y="909"/>
                  </a:lnTo>
                  <a:lnTo>
                    <a:pt x="2969" y="911"/>
                  </a:lnTo>
                  <a:lnTo>
                    <a:pt x="2967" y="913"/>
                  </a:lnTo>
                  <a:lnTo>
                    <a:pt x="2967" y="914"/>
                  </a:lnTo>
                  <a:lnTo>
                    <a:pt x="2967" y="916"/>
                  </a:lnTo>
                  <a:lnTo>
                    <a:pt x="2967" y="918"/>
                  </a:lnTo>
                  <a:lnTo>
                    <a:pt x="2969" y="920"/>
                  </a:lnTo>
                  <a:lnTo>
                    <a:pt x="2971" y="922"/>
                  </a:lnTo>
                  <a:lnTo>
                    <a:pt x="2973" y="924"/>
                  </a:lnTo>
                  <a:lnTo>
                    <a:pt x="2975" y="926"/>
                  </a:lnTo>
                  <a:lnTo>
                    <a:pt x="2976" y="926"/>
                  </a:lnTo>
                  <a:lnTo>
                    <a:pt x="2978" y="928"/>
                  </a:lnTo>
                  <a:lnTo>
                    <a:pt x="2978" y="930"/>
                  </a:lnTo>
                  <a:lnTo>
                    <a:pt x="2978" y="934"/>
                  </a:lnTo>
                  <a:lnTo>
                    <a:pt x="2978" y="936"/>
                  </a:lnTo>
                  <a:lnTo>
                    <a:pt x="2978" y="940"/>
                  </a:lnTo>
                  <a:lnTo>
                    <a:pt x="2978" y="942"/>
                  </a:lnTo>
                  <a:lnTo>
                    <a:pt x="2980" y="944"/>
                  </a:lnTo>
                  <a:lnTo>
                    <a:pt x="2980" y="945"/>
                  </a:lnTo>
                  <a:lnTo>
                    <a:pt x="2982" y="947"/>
                  </a:lnTo>
                  <a:lnTo>
                    <a:pt x="2984" y="949"/>
                  </a:lnTo>
                  <a:lnTo>
                    <a:pt x="2984" y="951"/>
                  </a:lnTo>
                  <a:lnTo>
                    <a:pt x="2986" y="951"/>
                  </a:lnTo>
                  <a:lnTo>
                    <a:pt x="2988" y="953"/>
                  </a:lnTo>
                  <a:lnTo>
                    <a:pt x="2990" y="955"/>
                  </a:lnTo>
                  <a:lnTo>
                    <a:pt x="2992" y="955"/>
                  </a:lnTo>
                  <a:lnTo>
                    <a:pt x="2994" y="955"/>
                  </a:lnTo>
                  <a:lnTo>
                    <a:pt x="2996" y="955"/>
                  </a:lnTo>
                  <a:lnTo>
                    <a:pt x="2998" y="955"/>
                  </a:lnTo>
                  <a:lnTo>
                    <a:pt x="3000" y="953"/>
                  </a:lnTo>
                  <a:lnTo>
                    <a:pt x="3002" y="951"/>
                  </a:lnTo>
                  <a:lnTo>
                    <a:pt x="3006" y="951"/>
                  </a:lnTo>
                  <a:lnTo>
                    <a:pt x="3007" y="951"/>
                  </a:lnTo>
                  <a:lnTo>
                    <a:pt x="3011" y="944"/>
                  </a:lnTo>
                  <a:lnTo>
                    <a:pt x="3011" y="942"/>
                  </a:lnTo>
                  <a:lnTo>
                    <a:pt x="3011" y="940"/>
                  </a:lnTo>
                  <a:lnTo>
                    <a:pt x="3013" y="938"/>
                  </a:lnTo>
                  <a:lnTo>
                    <a:pt x="3013" y="936"/>
                  </a:lnTo>
                  <a:lnTo>
                    <a:pt x="3015" y="934"/>
                  </a:lnTo>
                  <a:lnTo>
                    <a:pt x="3017" y="932"/>
                  </a:lnTo>
                  <a:lnTo>
                    <a:pt x="3019" y="932"/>
                  </a:lnTo>
                  <a:lnTo>
                    <a:pt x="3021" y="932"/>
                  </a:lnTo>
                  <a:lnTo>
                    <a:pt x="3023" y="932"/>
                  </a:lnTo>
                  <a:lnTo>
                    <a:pt x="3025" y="932"/>
                  </a:lnTo>
                  <a:lnTo>
                    <a:pt x="3027" y="932"/>
                  </a:lnTo>
                  <a:lnTo>
                    <a:pt x="3029" y="934"/>
                  </a:lnTo>
                  <a:lnTo>
                    <a:pt x="3033" y="934"/>
                  </a:lnTo>
                  <a:lnTo>
                    <a:pt x="3037" y="936"/>
                  </a:lnTo>
                  <a:lnTo>
                    <a:pt x="3037" y="938"/>
                  </a:lnTo>
                  <a:lnTo>
                    <a:pt x="3038" y="940"/>
                  </a:lnTo>
                  <a:lnTo>
                    <a:pt x="3038" y="942"/>
                  </a:lnTo>
                  <a:lnTo>
                    <a:pt x="3040" y="942"/>
                  </a:lnTo>
                  <a:lnTo>
                    <a:pt x="3040" y="944"/>
                  </a:lnTo>
                  <a:lnTo>
                    <a:pt x="3042" y="944"/>
                  </a:lnTo>
                  <a:lnTo>
                    <a:pt x="3046" y="945"/>
                  </a:lnTo>
                  <a:lnTo>
                    <a:pt x="3048" y="945"/>
                  </a:lnTo>
                  <a:lnTo>
                    <a:pt x="3050" y="945"/>
                  </a:lnTo>
                  <a:lnTo>
                    <a:pt x="3050" y="947"/>
                  </a:lnTo>
                  <a:lnTo>
                    <a:pt x="3050" y="951"/>
                  </a:lnTo>
                  <a:lnTo>
                    <a:pt x="3052" y="953"/>
                  </a:lnTo>
                  <a:lnTo>
                    <a:pt x="3052" y="955"/>
                  </a:lnTo>
                  <a:lnTo>
                    <a:pt x="3054" y="955"/>
                  </a:lnTo>
                  <a:lnTo>
                    <a:pt x="3056" y="957"/>
                  </a:lnTo>
                  <a:lnTo>
                    <a:pt x="3058" y="957"/>
                  </a:lnTo>
                  <a:lnTo>
                    <a:pt x="3060" y="955"/>
                  </a:lnTo>
                  <a:lnTo>
                    <a:pt x="3062" y="955"/>
                  </a:lnTo>
                  <a:lnTo>
                    <a:pt x="3064" y="953"/>
                  </a:lnTo>
                  <a:lnTo>
                    <a:pt x="3066" y="951"/>
                  </a:lnTo>
                  <a:lnTo>
                    <a:pt x="3068" y="949"/>
                  </a:lnTo>
                  <a:lnTo>
                    <a:pt x="3068" y="947"/>
                  </a:lnTo>
                  <a:lnTo>
                    <a:pt x="3071" y="942"/>
                  </a:lnTo>
                  <a:lnTo>
                    <a:pt x="3073" y="942"/>
                  </a:lnTo>
                  <a:lnTo>
                    <a:pt x="3075" y="944"/>
                  </a:lnTo>
                  <a:lnTo>
                    <a:pt x="3079" y="945"/>
                  </a:lnTo>
                  <a:lnTo>
                    <a:pt x="3081" y="947"/>
                  </a:lnTo>
                  <a:lnTo>
                    <a:pt x="3083" y="947"/>
                  </a:lnTo>
                  <a:lnTo>
                    <a:pt x="3085" y="945"/>
                  </a:lnTo>
                  <a:lnTo>
                    <a:pt x="3087" y="944"/>
                  </a:lnTo>
                  <a:lnTo>
                    <a:pt x="3087" y="942"/>
                  </a:lnTo>
                  <a:lnTo>
                    <a:pt x="3085" y="940"/>
                  </a:lnTo>
                  <a:lnTo>
                    <a:pt x="3083" y="938"/>
                  </a:lnTo>
                  <a:lnTo>
                    <a:pt x="3081" y="936"/>
                  </a:lnTo>
                  <a:lnTo>
                    <a:pt x="3079" y="934"/>
                  </a:lnTo>
                  <a:lnTo>
                    <a:pt x="3077" y="932"/>
                  </a:lnTo>
                  <a:lnTo>
                    <a:pt x="3075" y="932"/>
                  </a:lnTo>
                  <a:lnTo>
                    <a:pt x="3071" y="930"/>
                  </a:lnTo>
                  <a:lnTo>
                    <a:pt x="3068" y="930"/>
                  </a:lnTo>
                  <a:lnTo>
                    <a:pt x="3066" y="930"/>
                  </a:lnTo>
                  <a:lnTo>
                    <a:pt x="3064" y="930"/>
                  </a:lnTo>
                  <a:lnTo>
                    <a:pt x="3062" y="928"/>
                  </a:lnTo>
                  <a:lnTo>
                    <a:pt x="3060" y="926"/>
                  </a:lnTo>
                  <a:lnTo>
                    <a:pt x="3058" y="924"/>
                  </a:lnTo>
                  <a:lnTo>
                    <a:pt x="3058" y="920"/>
                  </a:lnTo>
                  <a:lnTo>
                    <a:pt x="3058" y="916"/>
                  </a:lnTo>
                  <a:lnTo>
                    <a:pt x="3058" y="914"/>
                  </a:lnTo>
                  <a:lnTo>
                    <a:pt x="3058" y="911"/>
                  </a:lnTo>
                  <a:lnTo>
                    <a:pt x="3062" y="909"/>
                  </a:lnTo>
                  <a:lnTo>
                    <a:pt x="3062" y="907"/>
                  </a:lnTo>
                  <a:lnTo>
                    <a:pt x="3064" y="905"/>
                  </a:lnTo>
                  <a:lnTo>
                    <a:pt x="3066" y="903"/>
                  </a:lnTo>
                  <a:lnTo>
                    <a:pt x="3068" y="903"/>
                  </a:lnTo>
                  <a:lnTo>
                    <a:pt x="3069" y="901"/>
                  </a:lnTo>
                  <a:lnTo>
                    <a:pt x="3073" y="901"/>
                  </a:lnTo>
                  <a:lnTo>
                    <a:pt x="3075" y="903"/>
                  </a:lnTo>
                  <a:lnTo>
                    <a:pt x="3077" y="903"/>
                  </a:lnTo>
                  <a:lnTo>
                    <a:pt x="3079" y="903"/>
                  </a:lnTo>
                  <a:lnTo>
                    <a:pt x="3081" y="903"/>
                  </a:lnTo>
                  <a:lnTo>
                    <a:pt x="3085" y="901"/>
                  </a:lnTo>
                  <a:lnTo>
                    <a:pt x="3087" y="901"/>
                  </a:lnTo>
                  <a:lnTo>
                    <a:pt x="3089" y="901"/>
                  </a:lnTo>
                  <a:lnTo>
                    <a:pt x="3093" y="901"/>
                  </a:lnTo>
                  <a:lnTo>
                    <a:pt x="3097" y="903"/>
                  </a:lnTo>
                  <a:lnTo>
                    <a:pt x="3099" y="903"/>
                  </a:lnTo>
                  <a:lnTo>
                    <a:pt x="3102" y="903"/>
                  </a:lnTo>
                  <a:lnTo>
                    <a:pt x="3104" y="903"/>
                  </a:lnTo>
                  <a:lnTo>
                    <a:pt x="3106" y="903"/>
                  </a:lnTo>
                  <a:lnTo>
                    <a:pt x="3108" y="903"/>
                  </a:lnTo>
                  <a:lnTo>
                    <a:pt x="3110" y="905"/>
                  </a:lnTo>
                  <a:lnTo>
                    <a:pt x="3114" y="905"/>
                  </a:lnTo>
                  <a:lnTo>
                    <a:pt x="3116" y="907"/>
                  </a:lnTo>
                  <a:lnTo>
                    <a:pt x="3118" y="905"/>
                  </a:lnTo>
                  <a:lnTo>
                    <a:pt x="3120" y="905"/>
                  </a:lnTo>
                  <a:lnTo>
                    <a:pt x="3120" y="903"/>
                  </a:lnTo>
                  <a:lnTo>
                    <a:pt x="3122" y="897"/>
                  </a:lnTo>
                  <a:lnTo>
                    <a:pt x="3122" y="895"/>
                  </a:lnTo>
                  <a:lnTo>
                    <a:pt x="3124" y="893"/>
                  </a:lnTo>
                  <a:lnTo>
                    <a:pt x="3126" y="891"/>
                  </a:lnTo>
                  <a:lnTo>
                    <a:pt x="3130" y="891"/>
                  </a:lnTo>
                  <a:lnTo>
                    <a:pt x="3133" y="891"/>
                  </a:lnTo>
                  <a:lnTo>
                    <a:pt x="3135" y="891"/>
                  </a:lnTo>
                  <a:lnTo>
                    <a:pt x="3137" y="891"/>
                  </a:lnTo>
                  <a:lnTo>
                    <a:pt x="3141" y="891"/>
                  </a:lnTo>
                  <a:lnTo>
                    <a:pt x="3143" y="891"/>
                  </a:lnTo>
                  <a:lnTo>
                    <a:pt x="3145" y="889"/>
                  </a:lnTo>
                  <a:lnTo>
                    <a:pt x="3145" y="887"/>
                  </a:lnTo>
                  <a:lnTo>
                    <a:pt x="3147" y="882"/>
                  </a:lnTo>
                  <a:lnTo>
                    <a:pt x="3147" y="880"/>
                  </a:lnTo>
                  <a:lnTo>
                    <a:pt x="3149" y="878"/>
                  </a:lnTo>
                  <a:lnTo>
                    <a:pt x="3151" y="876"/>
                  </a:lnTo>
                  <a:lnTo>
                    <a:pt x="3157" y="874"/>
                  </a:lnTo>
                  <a:lnTo>
                    <a:pt x="3159" y="872"/>
                  </a:lnTo>
                  <a:lnTo>
                    <a:pt x="3161" y="870"/>
                  </a:lnTo>
                  <a:lnTo>
                    <a:pt x="3162" y="868"/>
                  </a:lnTo>
                  <a:lnTo>
                    <a:pt x="3162" y="866"/>
                  </a:lnTo>
                  <a:lnTo>
                    <a:pt x="3166" y="864"/>
                  </a:lnTo>
                  <a:lnTo>
                    <a:pt x="3168" y="862"/>
                  </a:lnTo>
                  <a:lnTo>
                    <a:pt x="3170" y="862"/>
                  </a:lnTo>
                  <a:lnTo>
                    <a:pt x="3174" y="864"/>
                  </a:lnTo>
                  <a:lnTo>
                    <a:pt x="3176" y="864"/>
                  </a:lnTo>
                  <a:lnTo>
                    <a:pt x="3182" y="866"/>
                  </a:lnTo>
                  <a:lnTo>
                    <a:pt x="3184" y="866"/>
                  </a:lnTo>
                  <a:lnTo>
                    <a:pt x="3186" y="866"/>
                  </a:lnTo>
                  <a:lnTo>
                    <a:pt x="3188" y="864"/>
                  </a:lnTo>
                  <a:lnTo>
                    <a:pt x="3190" y="864"/>
                  </a:lnTo>
                  <a:lnTo>
                    <a:pt x="3192" y="862"/>
                  </a:lnTo>
                  <a:lnTo>
                    <a:pt x="3193" y="864"/>
                  </a:lnTo>
                  <a:lnTo>
                    <a:pt x="3193" y="866"/>
                  </a:lnTo>
                  <a:lnTo>
                    <a:pt x="3197" y="868"/>
                  </a:lnTo>
                  <a:lnTo>
                    <a:pt x="3201" y="872"/>
                  </a:lnTo>
                  <a:lnTo>
                    <a:pt x="3201" y="874"/>
                  </a:lnTo>
                  <a:lnTo>
                    <a:pt x="3203" y="874"/>
                  </a:lnTo>
                  <a:lnTo>
                    <a:pt x="3207" y="874"/>
                  </a:lnTo>
                  <a:lnTo>
                    <a:pt x="3209" y="876"/>
                  </a:lnTo>
                  <a:lnTo>
                    <a:pt x="3209" y="878"/>
                  </a:lnTo>
                  <a:lnTo>
                    <a:pt x="3213" y="880"/>
                  </a:lnTo>
                  <a:lnTo>
                    <a:pt x="3215" y="882"/>
                  </a:lnTo>
                  <a:lnTo>
                    <a:pt x="3217" y="883"/>
                  </a:lnTo>
                  <a:lnTo>
                    <a:pt x="3219" y="887"/>
                  </a:lnTo>
                  <a:lnTo>
                    <a:pt x="3219" y="889"/>
                  </a:lnTo>
                  <a:lnTo>
                    <a:pt x="3219" y="893"/>
                  </a:lnTo>
                  <a:lnTo>
                    <a:pt x="3219" y="895"/>
                  </a:lnTo>
                  <a:lnTo>
                    <a:pt x="3221" y="899"/>
                  </a:lnTo>
                  <a:lnTo>
                    <a:pt x="3223" y="901"/>
                  </a:lnTo>
                  <a:lnTo>
                    <a:pt x="3225" y="903"/>
                  </a:lnTo>
                  <a:lnTo>
                    <a:pt x="3226" y="905"/>
                  </a:lnTo>
                  <a:lnTo>
                    <a:pt x="3225" y="909"/>
                  </a:lnTo>
                  <a:lnTo>
                    <a:pt x="3223" y="909"/>
                  </a:lnTo>
                  <a:lnTo>
                    <a:pt x="3223" y="911"/>
                  </a:lnTo>
                  <a:lnTo>
                    <a:pt x="3221" y="911"/>
                  </a:lnTo>
                  <a:lnTo>
                    <a:pt x="3217" y="913"/>
                  </a:lnTo>
                  <a:lnTo>
                    <a:pt x="3215" y="914"/>
                  </a:lnTo>
                  <a:lnTo>
                    <a:pt x="3215" y="916"/>
                  </a:lnTo>
                  <a:lnTo>
                    <a:pt x="3213" y="918"/>
                  </a:lnTo>
                  <a:lnTo>
                    <a:pt x="3215" y="918"/>
                  </a:lnTo>
                  <a:lnTo>
                    <a:pt x="3217" y="920"/>
                  </a:lnTo>
                  <a:lnTo>
                    <a:pt x="3219" y="922"/>
                  </a:lnTo>
                  <a:lnTo>
                    <a:pt x="3221" y="924"/>
                  </a:lnTo>
                  <a:lnTo>
                    <a:pt x="3223" y="928"/>
                  </a:lnTo>
                  <a:lnTo>
                    <a:pt x="3225" y="930"/>
                  </a:lnTo>
                  <a:lnTo>
                    <a:pt x="3226" y="932"/>
                  </a:lnTo>
                  <a:lnTo>
                    <a:pt x="3228" y="934"/>
                  </a:lnTo>
                  <a:lnTo>
                    <a:pt x="3230" y="938"/>
                  </a:lnTo>
                  <a:lnTo>
                    <a:pt x="3230" y="940"/>
                  </a:lnTo>
                  <a:lnTo>
                    <a:pt x="3232" y="940"/>
                  </a:lnTo>
                  <a:lnTo>
                    <a:pt x="3234" y="940"/>
                  </a:lnTo>
                  <a:lnTo>
                    <a:pt x="3236" y="940"/>
                  </a:lnTo>
                  <a:lnTo>
                    <a:pt x="3236" y="942"/>
                  </a:lnTo>
                  <a:lnTo>
                    <a:pt x="3236" y="944"/>
                  </a:lnTo>
                  <a:lnTo>
                    <a:pt x="3234" y="945"/>
                  </a:lnTo>
                  <a:lnTo>
                    <a:pt x="3232" y="947"/>
                  </a:lnTo>
                  <a:lnTo>
                    <a:pt x="3232" y="949"/>
                  </a:lnTo>
                  <a:lnTo>
                    <a:pt x="3230" y="951"/>
                  </a:lnTo>
                  <a:lnTo>
                    <a:pt x="3228" y="955"/>
                  </a:lnTo>
                  <a:lnTo>
                    <a:pt x="3226" y="957"/>
                  </a:lnTo>
                  <a:lnTo>
                    <a:pt x="3225" y="959"/>
                  </a:lnTo>
                  <a:lnTo>
                    <a:pt x="3226" y="963"/>
                  </a:lnTo>
                  <a:lnTo>
                    <a:pt x="3228" y="965"/>
                  </a:lnTo>
                  <a:lnTo>
                    <a:pt x="3230" y="967"/>
                  </a:lnTo>
                  <a:lnTo>
                    <a:pt x="3232" y="967"/>
                  </a:lnTo>
                  <a:lnTo>
                    <a:pt x="3234" y="969"/>
                  </a:lnTo>
                  <a:lnTo>
                    <a:pt x="3236" y="971"/>
                  </a:lnTo>
                  <a:lnTo>
                    <a:pt x="3238" y="971"/>
                  </a:lnTo>
                  <a:lnTo>
                    <a:pt x="3242" y="971"/>
                  </a:lnTo>
                  <a:lnTo>
                    <a:pt x="3244" y="971"/>
                  </a:lnTo>
                  <a:lnTo>
                    <a:pt x="3246" y="969"/>
                  </a:lnTo>
                  <a:lnTo>
                    <a:pt x="3248" y="969"/>
                  </a:lnTo>
                  <a:lnTo>
                    <a:pt x="3252" y="967"/>
                  </a:lnTo>
                  <a:lnTo>
                    <a:pt x="3254" y="967"/>
                  </a:lnTo>
                  <a:lnTo>
                    <a:pt x="3257" y="967"/>
                  </a:lnTo>
                  <a:lnTo>
                    <a:pt x="3261" y="969"/>
                  </a:lnTo>
                  <a:lnTo>
                    <a:pt x="3265" y="967"/>
                  </a:lnTo>
                  <a:lnTo>
                    <a:pt x="3269" y="967"/>
                  </a:lnTo>
                  <a:lnTo>
                    <a:pt x="3271" y="965"/>
                  </a:lnTo>
                  <a:lnTo>
                    <a:pt x="3275" y="965"/>
                  </a:lnTo>
                  <a:lnTo>
                    <a:pt x="3279" y="963"/>
                  </a:lnTo>
                  <a:lnTo>
                    <a:pt x="3281" y="963"/>
                  </a:lnTo>
                  <a:lnTo>
                    <a:pt x="3285" y="963"/>
                  </a:lnTo>
                  <a:lnTo>
                    <a:pt x="3288" y="965"/>
                  </a:lnTo>
                  <a:lnTo>
                    <a:pt x="3290" y="967"/>
                  </a:lnTo>
                  <a:lnTo>
                    <a:pt x="3292" y="971"/>
                  </a:lnTo>
                  <a:lnTo>
                    <a:pt x="3294" y="971"/>
                  </a:lnTo>
                  <a:lnTo>
                    <a:pt x="3296" y="973"/>
                  </a:lnTo>
                  <a:lnTo>
                    <a:pt x="3300" y="975"/>
                  </a:lnTo>
                  <a:lnTo>
                    <a:pt x="3302" y="976"/>
                  </a:lnTo>
                  <a:lnTo>
                    <a:pt x="3304" y="978"/>
                  </a:lnTo>
                  <a:lnTo>
                    <a:pt x="3306" y="978"/>
                  </a:lnTo>
                  <a:lnTo>
                    <a:pt x="3308" y="980"/>
                  </a:lnTo>
                  <a:lnTo>
                    <a:pt x="3310" y="982"/>
                  </a:lnTo>
                  <a:lnTo>
                    <a:pt x="3310" y="986"/>
                  </a:lnTo>
                  <a:lnTo>
                    <a:pt x="3310" y="988"/>
                  </a:lnTo>
                  <a:lnTo>
                    <a:pt x="3308" y="992"/>
                  </a:lnTo>
                  <a:lnTo>
                    <a:pt x="3308" y="994"/>
                  </a:lnTo>
                  <a:lnTo>
                    <a:pt x="3312" y="996"/>
                  </a:lnTo>
                  <a:lnTo>
                    <a:pt x="3314" y="998"/>
                  </a:lnTo>
                  <a:lnTo>
                    <a:pt x="3308" y="998"/>
                  </a:lnTo>
                  <a:lnTo>
                    <a:pt x="3306" y="998"/>
                  </a:lnTo>
                  <a:lnTo>
                    <a:pt x="3304" y="1000"/>
                  </a:lnTo>
                  <a:lnTo>
                    <a:pt x="3304" y="1004"/>
                  </a:lnTo>
                  <a:lnTo>
                    <a:pt x="3302" y="1006"/>
                  </a:lnTo>
                  <a:lnTo>
                    <a:pt x="3300" y="1007"/>
                  </a:lnTo>
                  <a:lnTo>
                    <a:pt x="3296" y="1009"/>
                  </a:lnTo>
                  <a:lnTo>
                    <a:pt x="3294" y="1011"/>
                  </a:lnTo>
                  <a:lnTo>
                    <a:pt x="3294" y="1013"/>
                  </a:lnTo>
                  <a:lnTo>
                    <a:pt x="3292" y="1015"/>
                  </a:lnTo>
                  <a:lnTo>
                    <a:pt x="3290" y="1017"/>
                  </a:lnTo>
                  <a:lnTo>
                    <a:pt x="3288" y="1017"/>
                  </a:lnTo>
                  <a:lnTo>
                    <a:pt x="3287" y="1017"/>
                  </a:lnTo>
                  <a:lnTo>
                    <a:pt x="3283" y="1019"/>
                  </a:lnTo>
                  <a:lnTo>
                    <a:pt x="3281" y="1021"/>
                  </a:lnTo>
                  <a:lnTo>
                    <a:pt x="3279" y="1021"/>
                  </a:lnTo>
                  <a:lnTo>
                    <a:pt x="3277" y="1019"/>
                  </a:lnTo>
                  <a:lnTo>
                    <a:pt x="3277" y="1017"/>
                  </a:lnTo>
                  <a:lnTo>
                    <a:pt x="3275" y="1015"/>
                  </a:lnTo>
                  <a:lnTo>
                    <a:pt x="3273" y="1015"/>
                  </a:lnTo>
                  <a:lnTo>
                    <a:pt x="3271" y="1015"/>
                  </a:lnTo>
                  <a:lnTo>
                    <a:pt x="3269" y="1017"/>
                  </a:lnTo>
                  <a:lnTo>
                    <a:pt x="3267" y="1019"/>
                  </a:lnTo>
                  <a:lnTo>
                    <a:pt x="3265" y="1021"/>
                  </a:lnTo>
                  <a:lnTo>
                    <a:pt x="3263" y="1023"/>
                  </a:lnTo>
                  <a:lnTo>
                    <a:pt x="3263" y="1025"/>
                  </a:lnTo>
                  <a:lnTo>
                    <a:pt x="3261" y="1027"/>
                  </a:lnTo>
                  <a:lnTo>
                    <a:pt x="3261" y="1029"/>
                  </a:lnTo>
                  <a:lnTo>
                    <a:pt x="3261" y="1031"/>
                  </a:lnTo>
                  <a:lnTo>
                    <a:pt x="3261" y="1033"/>
                  </a:lnTo>
                  <a:lnTo>
                    <a:pt x="3263" y="1035"/>
                  </a:lnTo>
                  <a:lnTo>
                    <a:pt x="3265" y="1037"/>
                  </a:lnTo>
                  <a:lnTo>
                    <a:pt x="3267" y="1037"/>
                  </a:lnTo>
                  <a:lnTo>
                    <a:pt x="3269" y="1039"/>
                  </a:lnTo>
                  <a:lnTo>
                    <a:pt x="3269" y="1040"/>
                  </a:lnTo>
                  <a:lnTo>
                    <a:pt x="3271" y="1042"/>
                  </a:lnTo>
                  <a:lnTo>
                    <a:pt x="3271" y="1044"/>
                  </a:lnTo>
                  <a:lnTo>
                    <a:pt x="3273" y="1046"/>
                  </a:lnTo>
                  <a:lnTo>
                    <a:pt x="3273" y="1048"/>
                  </a:lnTo>
                  <a:lnTo>
                    <a:pt x="3273" y="1050"/>
                  </a:lnTo>
                  <a:lnTo>
                    <a:pt x="3271" y="1054"/>
                  </a:lnTo>
                  <a:lnTo>
                    <a:pt x="3269" y="1062"/>
                  </a:lnTo>
                  <a:lnTo>
                    <a:pt x="3269" y="1066"/>
                  </a:lnTo>
                  <a:lnTo>
                    <a:pt x="3269" y="1068"/>
                  </a:lnTo>
                  <a:lnTo>
                    <a:pt x="3267" y="1070"/>
                  </a:lnTo>
                  <a:lnTo>
                    <a:pt x="3265" y="1071"/>
                  </a:lnTo>
                  <a:lnTo>
                    <a:pt x="3263" y="1071"/>
                  </a:lnTo>
                  <a:lnTo>
                    <a:pt x="3261" y="1073"/>
                  </a:lnTo>
                  <a:lnTo>
                    <a:pt x="3259" y="1075"/>
                  </a:lnTo>
                  <a:lnTo>
                    <a:pt x="3257" y="1077"/>
                  </a:lnTo>
                  <a:lnTo>
                    <a:pt x="3257" y="1079"/>
                  </a:lnTo>
                  <a:lnTo>
                    <a:pt x="3256" y="1079"/>
                  </a:lnTo>
                  <a:lnTo>
                    <a:pt x="3252" y="1081"/>
                  </a:lnTo>
                  <a:lnTo>
                    <a:pt x="3248" y="1081"/>
                  </a:lnTo>
                  <a:lnTo>
                    <a:pt x="3246" y="1081"/>
                  </a:lnTo>
                  <a:lnTo>
                    <a:pt x="3242" y="1081"/>
                  </a:lnTo>
                  <a:lnTo>
                    <a:pt x="3240" y="1081"/>
                  </a:lnTo>
                  <a:lnTo>
                    <a:pt x="3238" y="1083"/>
                  </a:lnTo>
                  <a:lnTo>
                    <a:pt x="3238" y="1085"/>
                  </a:lnTo>
                  <a:lnTo>
                    <a:pt x="3236" y="1087"/>
                  </a:lnTo>
                  <a:lnTo>
                    <a:pt x="3236" y="1089"/>
                  </a:lnTo>
                  <a:lnTo>
                    <a:pt x="3234" y="1091"/>
                  </a:lnTo>
                  <a:lnTo>
                    <a:pt x="3234" y="1095"/>
                  </a:lnTo>
                  <a:lnTo>
                    <a:pt x="3234" y="1099"/>
                  </a:lnTo>
                  <a:lnTo>
                    <a:pt x="3232" y="1101"/>
                  </a:lnTo>
                  <a:lnTo>
                    <a:pt x="3232" y="1106"/>
                  </a:lnTo>
                  <a:lnTo>
                    <a:pt x="3232" y="1108"/>
                  </a:lnTo>
                  <a:lnTo>
                    <a:pt x="3234" y="1112"/>
                  </a:lnTo>
                  <a:lnTo>
                    <a:pt x="3234" y="1116"/>
                  </a:lnTo>
                  <a:lnTo>
                    <a:pt x="3236" y="1118"/>
                  </a:lnTo>
                  <a:lnTo>
                    <a:pt x="3238" y="1122"/>
                  </a:lnTo>
                  <a:lnTo>
                    <a:pt x="3240" y="1126"/>
                  </a:lnTo>
                  <a:lnTo>
                    <a:pt x="3240" y="1130"/>
                  </a:lnTo>
                  <a:lnTo>
                    <a:pt x="3240" y="1132"/>
                  </a:lnTo>
                  <a:lnTo>
                    <a:pt x="3240" y="1133"/>
                  </a:lnTo>
                  <a:lnTo>
                    <a:pt x="3242" y="1137"/>
                  </a:lnTo>
                  <a:lnTo>
                    <a:pt x="3242" y="1139"/>
                  </a:lnTo>
                  <a:lnTo>
                    <a:pt x="3244" y="1141"/>
                  </a:lnTo>
                  <a:lnTo>
                    <a:pt x="3244" y="1143"/>
                  </a:lnTo>
                  <a:lnTo>
                    <a:pt x="3242" y="1145"/>
                  </a:lnTo>
                  <a:lnTo>
                    <a:pt x="3242" y="1147"/>
                  </a:lnTo>
                  <a:lnTo>
                    <a:pt x="3242" y="1149"/>
                  </a:lnTo>
                  <a:lnTo>
                    <a:pt x="3240" y="1151"/>
                  </a:lnTo>
                  <a:lnTo>
                    <a:pt x="3240" y="1153"/>
                  </a:lnTo>
                  <a:lnTo>
                    <a:pt x="3240" y="1155"/>
                  </a:lnTo>
                  <a:lnTo>
                    <a:pt x="3240" y="1157"/>
                  </a:lnTo>
                  <a:lnTo>
                    <a:pt x="3242" y="1157"/>
                  </a:lnTo>
                  <a:lnTo>
                    <a:pt x="3244" y="1161"/>
                  </a:lnTo>
                  <a:lnTo>
                    <a:pt x="3246" y="1163"/>
                  </a:lnTo>
                  <a:lnTo>
                    <a:pt x="3248" y="1166"/>
                  </a:lnTo>
                  <a:lnTo>
                    <a:pt x="3252" y="1168"/>
                  </a:lnTo>
                  <a:lnTo>
                    <a:pt x="3256" y="1170"/>
                  </a:lnTo>
                  <a:lnTo>
                    <a:pt x="3261" y="1172"/>
                  </a:lnTo>
                  <a:lnTo>
                    <a:pt x="3261" y="1170"/>
                  </a:lnTo>
                  <a:lnTo>
                    <a:pt x="3263" y="1168"/>
                  </a:lnTo>
                  <a:lnTo>
                    <a:pt x="3267" y="1168"/>
                  </a:lnTo>
                  <a:lnTo>
                    <a:pt x="3271" y="1166"/>
                  </a:lnTo>
                  <a:lnTo>
                    <a:pt x="3275" y="1166"/>
                  </a:lnTo>
                  <a:lnTo>
                    <a:pt x="3277" y="1166"/>
                  </a:lnTo>
                  <a:lnTo>
                    <a:pt x="3281" y="1168"/>
                  </a:lnTo>
                  <a:lnTo>
                    <a:pt x="3285" y="1170"/>
                  </a:lnTo>
                  <a:lnTo>
                    <a:pt x="3288" y="1170"/>
                  </a:lnTo>
                  <a:lnTo>
                    <a:pt x="3292" y="1170"/>
                  </a:lnTo>
                  <a:lnTo>
                    <a:pt x="3298" y="1170"/>
                  </a:lnTo>
                  <a:lnTo>
                    <a:pt x="3302" y="1170"/>
                  </a:lnTo>
                  <a:lnTo>
                    <a:pt x="3304" y="1170"/>
                  </a:lnTo>
                  <a:lnTo>
                    <a:pt x="3308" y="1170"/>
                  </a:lnTo>
                  <a:lnTo>
                    <a:pt x="3312" y="1170"/>
                  </a:lnTo>
                  <a:lnTo>
                    <a:pt x="3314" y="1170"/>
                  </a:lnTo>
                  <a:lnTo>
                    <a:pt x="3316" y="1170"/>
                  </a:lnTo>
                  <a:lnTo>
                    <a:pt x="3316" y="1174"/>
                  </a:lnTo>
                  <a:lnTo>
                    <a:pt x="3318" y="1176"/>
                  </a:lnTo>
                  <a:lnTo>
                    <a:pt x="3321" y="1176"/>
                  </a:lnTo>
                  <a:lnTo>
                    <a:pt x="3323" y="1180"/>
                  </a:lnTo>
                  <a:lnTo>
                    <a:pt x="3325" y="1184"/>
                  </a:lnTo>
                  <a:lnTo>
                    <a:pt x="3331" y="1184"/>
                  </a:lnTo>
                  <a:lnTo>
                    <a:pt x="3335" y="1184"/>
                  </a:lnTo>
                  <a:lnTo>
                    <a:pt x="3339" y="1184"/>
                  </a:lnTo>
                  <a:lnTo>
                    <a:pt x="3341" y="1186"/>
                  </a:lnTo>
                  <a:lnTo>
                    <a:pt x="3349" y="1188"/>
                  </a:lnTo>
                  <a:lnTo>
                    <a:pt x="3350" y="1192"/>
                  </a:lnTo>
                  <a:lnTo>
                    <a:pt x="3352" y="1194"/>
                  </a:lnTo>
                  <a:lnTo>
                    <a:pt x="3354" y="1197"/>
                  </a:lnTo>
                  <a:lnTo>
                    <a:pt x="3356" y="1197"/>
                  </a:lnTo>
                  <a:lnTo>
                    <a:pt x="3360" y="1197"/>
                  </a:lnTo>
                  <a:lnTo>
                    <a:pt x="3366" y="1197"/>
                  </a:lnTo>
                  <a:lnTo>
                    <a:pt x="3368" y="1197"/>
                  </a:lnTo>
                  <a:lnTo>
                    <a:pt x="3372" y="1201"/>
                  </a:lnTo>
                  <a:lnTo>
                    <a:pt x="3378" y="1205"/>
                  </a:lnTo>
                  <a:lnTo>
                    <a:pt x="3383" y="1205"/>
                  </a:lnTo>
                  <a:lnTo>
                    <a:pt x="3385" y="1209"/>
                  </a:lnTo>
                  <a:lnTo>
                    <a:pt x="3385" y="1211"/>
                  </a:lnTo>
                  <a:lnTo>
                    <a:pt x="3387" y="1213"/>
                  </a:lnTo>
                  <a:lnTo>
                    <a:pt x="3389" y="1213"/>
                  </a:lnTo>
                  <a:lnTo>
                    <a:pt x="3393" y="1213"/>
                  </a:lnTo>
                  <a:lnTo>
                    <a:pt x="3395" y="1215"/>
                  </a:lnTo>
                  <a:lnTo>
                    <a:pt x="3399" y="1217"/>
                  </a:lnTo>
                  <a:lnTo>
                    <a:pt x="3405" y="1219"/>
                  </a:lnTo>
                  <a:lnTo>
                    <a:pt x="3409" y="1221"/>
                  </a:lnTo>
                  <a:lnTo>
                    <a:pt x="3412" y="1221"/>
                  </a:lnTo>
                  <a:lnTo>
                    <a:pt x="3414" y="1221"/>
                  </a:lnTo>
                  <a:lnTo>
                    <a:pt x="3418" y="1223"/>
                  </a:lnTo>
                  <a:lnTo>
                    <a:pt x="3420" y="1223"/>
                  </a:lnTo>
                  <a:lnTo>
                    <a:pt x="3422" y="1223"/>
                  </a:lnTo>
                  <a:lnTo>
                    <a:pt x="3422" y="1221"/>
                  </a:lnTo>
                  <a:lnTo>
                    <a:pt x="3424" y="1221"/>
                  </a:lnTo>
                  <a:lnTo>
                    <a:pt x="3434" y="1225"/>
                  </a:lnTo>
                  <a:lnTo>
                    <a:pt x="3436" y="1227"/>
                  </a:lnTo>
                  <a:lnTo>
                    <a:pt x="3440" y="1227"/>
                  </a:lnTo>
                  <a:lnTo>
                    <a:pt x="3440" y="1225"/>
                  </a:lnTo>
                  <a:lnTo>
                    <a:pt x="3442" y="1225"/>
                  </a:lnTo>
                  <a:lnTo>
                    <a:pt x="3443" y="1223"/>
                  </a:lnTo>
                  <a:lnTo>
                    <a:pt x="3447" y="1223"/>
                  </a:lnTo>
                  <a:lnTo>
                    <a:pt x="3449" y="1223"/>
                  </a:lnTo>
                  <a:lnTo>
                    <a:pt x="3453" y="1221"/>
                  </a:lnTo>
                  <a:lnTo>
                    <a:pt x="3455" y="1221"/>
                  </a:lnTo>
                  <a:lnTo>
                    <a:pt x="3457" y="1221"/>
                  </a:lnTo>
                  <a:lnTo>
                    <a:pt x="3457" y="1223"/>
                  </a:lnTo>
                  <a:lnTo>
                    <a:pt x="3457" y="1225"/>
                  </a:lnTo>
                  <a:lnTo>
                    <a:pt x="3459" y="1227"/>
                  </a:lnTo>
                  <a:lnTo>
                    <a:pt x="3461" y="1227"/>
                  </a:lnTo>
                  <a:lnTo>
                    <a:pt x="3465" y="1227"/>
                  </a:lnTo>
                  <a:lnTo>
                    <a:pt x="3467" y="1228"/>
                  </a:lnTo>
                  <a:lnTo>
                    <a:pt x="3471" y="1227"/>
                  </a:lnTo>
                  <a:lnTo>
                    <a:pt x="3473" y="1227"/>
                  </a:lnTo>
                  <a:lnTo>
                    <a:pt x="3476" y="1225"/>
                  </a:lnTo>
                  <a:lnTo>
                    <a:pt x="3480" y="1225"/>
                  </a:lnTo>
                  <a:lnTo>
                    <a:pt x="3484" y="1225"/>
                  </a:lnTo>
                  <a:lnTo>
                    <a:pt x="3488" y="1223"/>
                  </a:lnTo>
                  <a:lnTo>
                    <a:pt x="3490" y="1223"/>
                  </a:lnTo>
                  <a:lnTo>
                    <a:pt x="3494" y="1221"/>
                  </a:lnTo>
                  <a:lnTo>
                    <a:pt x="3498" y="1221"/>
                  </a:lnTo>
                  <a:lnTo>
                    <a:pt x="3500" y="1221"/>
                  </a:lnTo>
                  <a:lnTo>
                    <a:pt x="3502" y="1221"/>
                  </a:lnTo>
                  <a:lnTo>
                    <a:pt x="3505" y="1221"/>
                  </a:lnTo>
                  <a:lnTo>
                    <a:pt x="3509" y="1221"/>
                  </a:lnTo>
                  <a:lnTo>
                    <a:pt x="3513" y="1223"/>
                  </a:lnTo>
                  <a:lnTo>
                    <a:pt x="3517" y="1223"/>
                  </a:lnTo>
                  <a:lnTo>
                    <a:pt x="3519" y="1225"/>
                  </a:lnTo>
                  <a:lnTo>
                    <a:pt x="3521" y="1227"/>
                  </a:lnTo>
                  <a:lnTo>
                    <a:pt x="3521" y="1228"/>
                  </a:lnTo>
                  <a:lnTo>
                    <a:pt x="3521" y="1232"/>
                  </a:lnTo>
                  <a:lnTo>
                    <a:pt x="3521" y="1234"/>
                  </a:lnTo>
                  <a:lnTo>
                    <a:pt x="3523" y="1238"/>
                  </a:lnTo>
                  <a:lnTo>
                    <a:pt x="3523" y="1242"/>
                  </a:lnTo>
                  <a:lnTo>
                    <a:pt x="3525" y="1244"/>
                  </a:lnTo>
                  <a:lnTo>
                    <a:pt x="3527" y="1246"/>
                  </a:lnTo>
                  <a:lnTo>
                    <a:pt x="3529" y="1248"/>
                  </a:lnTo>
                  <a:lnTo>
                    <a:pt x="3531" y="1250"/>
                  </a:lnTo>
                  <a:lnTo>
                    <a:pt x="3535" y="1252"/>
                  </a:lnTo>
                  <a:lnTo>
                    <a:pt x="3537" y="1252"/>
                  </a:lnTo>
                  <a:lnTo>
                    <a:pt x="3540" y="1254"/>
                  </a:lnTo>
                  <a:lnTo>
                    <a:pt x="3540" y="1258"/>
                  </a:lnTo>
                  <a:lnTo>
                    <a:pt x="3542" y="1261"/>
                  </a:lnTo>
                  <a:lnTo>
                    <a:pt x="3544" y="1263"/>
                  </a:lnTo>
                  <a:lnTo>
                    <a:pt x="3546" y="1267"/>
                  </a:lnTo>
                  <a:lnTo>
                    <a:pt x="3550" y="1269"/>
                  </a:lnTo>
                  <a:lnTo>
                    <a:pt x="3552" y="1271"/>
                  </a:lnTo>
                  <a:lnTo>
                    <a:pt x="3554" y="1273"/>
                  </a:lnTo>
                  <a:lnTo>
                    <a:pt x="3556" y="1277"/>
                  </a:lnTo>
                  <a:lnTo>
                    <a:pt x="3556" y="1281"/>
                  </a:lnTo>
                  <a:lnTo>
                    <a:pt x="3558" y="1283"/>
                  </a:lnTo>
                  <a:lnTo>
                    <a:pt x="3562" y="1287"/>
                  </a:lnTo>
                  <a:lnTo>
                    <a:pt x="3564" y="1289"/>
                  </a:lnTo>
                  <a:lnTo>
                    <a:pt x="3568" y="1290"/>
                  </a:lnTo>
                  <a:lnTo>
                    <a:pt x="3569" y="1290"/>
                  </a:lnTo>
                  <a:lnTo>
                    <a:pt x="3573" y="1290"/>
                  </a:lnTo>
                  <a:lnTo>
                    <a:pt x="3575" y="1292"/>
                  </a:lnTo>
                  <a:lnTo>
                    <a:pt x="3579" y="1292"/>
                  </a:lnTo>
                  <a:lnTo>
                    <a:pt x="3583" y="1294"/>
                  </a:lnTo>
                  <a:lnTo>
                    <a:pt x="3583" y="1296"/>
                  </a:lnTo>
                  <a:lnTo>
                    <a:pt x="3583" y="1298"/>
                  </a:lnTo>
                  <a:lnTo>
                    <a:pt x="3583" y="1300"/>
                  </a:lnTo>
                  <a:lnTo>
                    <a:pt x="3585" y="1304"/>
                  </a:lnTo>
                  <a:lnTo>
                    <a:pt x="3591" y="1306"/>
                  </a:lnTo>
                  <a:lnTo>
                    <a:pt x="3595" y="1304"/>
                  </a:lnTo>
                  <a:lnTo>
                    <a:pt x="3597" y="1302"/>
                  </a:lnTo>
                  <a:lnTo>
                    <a:pt x="3600" y="1302"/>
                  </a:lnTo>
                  <a:lnTo>
                    <a:pt x="3606" y="1304"/>
                  </a:lnTo>
                  <a:lnTo>
                    <a:pt x="3612" y="1304"/>
                  </a:lnTo>
                  <a:lnTo>
                    <a:pt x="3616" y="1304"/>
                  </a:lnTo>
                  <a:lnTo>
                    <a:pt x="3620" y="1302"/>
                  </a:lnTo>
                  <a:lnTo>
                    <a:pt x="3624" y="1302"/>
                  </a:lnTo>
                  <a:lnTo>
                    <a:pt x="3630" y="1302"/>
                  </a:lnTo>
                  <a:lnTo>
                    <a:pt x="3633" y="1304"/>
                  </a:lnTo>
                  <a:lnTo>
                    <a:pt x="3633" y="1308"/>
                  </a:lnTo>
                  <a:lnTo>
                    <a:pt x="3635" y="1312"/>
                  </a:lnTo>
                  <a:lnTo>
                    <a:pt x="3637" y="1316"/>
                  </a:lnTo>
                  <a:lnTo>
                    <a:pt x="3639" y="1318"/>
                  </a:lnTo>
                  <a:lnTo>
                    <a:pt x="3641" y="1318"/>
                  </a:lnTo>
                  <a:lnTo>
                    <a:pt x="3645" y="1316"/>
                  </a:lnTo>
                  <a:lnTo>
                    <a:pt x="3651" y="1316"/>
                  </a:lnTo>
                  <a:lnTo>
                    <a:pt x="3655" y="1316"/>
                  </a:lnTo>
                  <a:lnTo>
                    <a:pt x="3661" y="1316"/>
                  </a:lnTo>
                  <a:lnTo>
                    <a:pt x="3666" y="1316"/>
                  </a:lnTo>
                  <a:lnTo>
                    <a:pt x="3672" y="1314"/>
                  </a:lnTo>
                  <a:lnTo>
                    <a:pt x="3676" y="1316"/>
                  </a:lnTo>
                  <a:lnTo>
                    <a:pt x="3682" y="1318"/>
                  </a:lnTo>
                  <a:lnTo>
                    <a:pt x="3688" y="1320"/>
                  </a:lnTo>
                  <a:lnTo>
                    <a:pt x="3692" y="1321"/>
                  </a:lnTo>
                  <a:lnTo>
                    <a:pt x="3695" y="1321"/>
                  </a:lnTo>
                  <a:lnTo>
                    <a:pt x="3697" y="1321"/>
                  </a:lnTo>
                  <a:lnTo>
                    <a:pt x="3701" y="1321"/>
                  </a:lnTo>
                  <a:lnTo>
                    <a:pt x="3701" y="1323"/>
                  </a:lnTo>
                  <a:lnTo>
                    <a:pt x="3703" y="1325"/>
                  </a:lnTo>
                  <a:lnTo>
                    <a:pt x="3709" y="1327"/>
                  </a:lnTo>
                  <a:lnTo>
                    <a:pt x="3713" y="1327"/>
                  </a:lnTo>
                  <a:lnTo>
                    <a:pt x="3719" y="1327"/>
                  </a:lnTo>
                  <a:lnTo>
                    <a:pt x="3721" y="1329"/>
                  </a:lnTo>
                  <a:lnTo>
                    <a:pt x="3726" y="1331"/>
                  </a:lnTo>
                  <a:lnTo>
                    <a:pt x="3730" y="1331"/>
                  </a:lnTo>
                  <a:lnTo>
                    <a:pt x="3732" y="1331"/>
                  </a:lnTo>
                  <a:lnTo>
                    <a:pt x="3732" y="1333"/>
                  </a:lnTo>
                  <a:lnTo>
                    <a:pt x="3732" y="1335"/>
                  </a:lnTo>
                  <a:lnTo>
                    <a:pt x="3734" y="1339"/>
                  </a:lnTo>
                  <a:lnTo>
                    <a:pt x="3738" y="1339"/>
                  </a:lnTo>
                  <a:lnTo>
                    <a:pt x="3742" y="1339"/>
                  </a:lnTo>
                  <a:lnTo>
                    <a:pt x="3744" y="1341"/>
                  </a:lnTo>
                  <a:lnTo>
                    <a:pt x="3748" y="1343"/>
                  </a:lnTo>
                  <a:lnTo>
                    <a:pt x="3752" y="1343"/>
                  </a:lnTo>
                  <a:lnTo>
                    <a:pt x="3755" y="1343"/>
                  </a:lnTo>
                  <a:lnTo>
                    <a:pt x="3759" y="1343"/>
                  </a:lnTo>
                  <a:lnTo>
                    <a:pt x="3763" y="1347"/>
                  </a:lnTo>
                  <a:lnTo>
                    <a:pt x="3767" y="1347"/>
                  </a:lnTo>
                  <a:lnTo>
                    <a:pt x="3769" y="1349"/>
                  </a:lnTo>
                  <a:lnTo>
                    <a:pt x="3771" y="1352"/>
                  </a:lnTo>
                  <a:lnTo>
                    <a:pt x="3773" y="1356"/>
                  </a:lnTo>
                  <a:lnTo>
                    <a:pt x="3777" y="1360"/>
                  </a:lnTo>
                  <a:lnTo>
                    <a:pt x="3779" y="1362"/>
                  </a:lnTo>
                  <a:lnTo>
                    <a:pt x="3785" y="1362"/>
                  </a:lnTo>
                  <a:lnTo>
                    <a:pt x="3790" y="1362"/>
                  </a:lnTo>
                  <a:lnTo>
                    <a:pt x="3794" y="1362"/>
                  </a:lnTo>
                  <a:lnTo>
                    <a:pt x="3796" y="1362"/>
                  </a:lnTo>
                  <a:lnTo>
                    <a:pt x="3800" y="1360"/>
                  </a:lnTo>
                  <a:lnTo>
                    <a:pt x="3802" y="1358"/>
                  </a:lnTo>
                  <a:lnTo>
                    <a:pt x="3804" y="1356"/>
                  </a:lnTo>
                  <a:lnTo>
                    <a:pt x="3806" y="1352"/>
                  </a:lnTo>
                  <a:lnTo>
                    <a:pt x="3808" y="1352"/>
                  </a:lnTo>
                  <a:lnTo>
                    <a:pt x="3808" y="1354"/>
                  </a:lnTo>
                  <a:lnTo>
                    <a:pt x="3806" y="1354"/>
                  </a:lnTo>
                  <a:lnTo>
                    <a:pt x="3806" y="1356"/>
                  </a:lnTo>
                  <a:lnTo>
                    <a:pt x="3806" y="1358"/>
                  </a:lnTo>
                  <a:lnTo>
                    <a:pt x="3808" y="1358"/>
                  </a:lnTo>
                  <a:lnTo>
                    <a:pt x="3806" y="1360"/>
                  </a:lnTo>
                  <a:lnTo>
                    <a:pt x="3802" y="1362"/>
                  </a:lnTo>
                  <a:lnTo>
                    <a:pt x="3800" y="1362"/>
                  </a:lnTo>
                  <a:lnTo>
                    <a:pt x="3798" y="1364"/>
                  </a:lnTo>
                  <a:lnTo>
                    <a:pt x="3798" y="1366"/>
                  </a:lnTo>
                  <a:lnTo>
                    <a:pt x="3796" y="1368"/>
                  </a:lnTo>
                  <a:lnTo>
                    <a:pt x="3796" y="1370"/>
                  </a:lnTo>
                  <a:lnTo>
                    <a:pt x="3796" y="1374"/>
                  </a:lnTo>
                  <a:lnTo>
                    <a:pt x="3796" y="1376"/>
                  </a:lnTo>
                  <a:lnTo>
                    <a:pt x="3800" y="1376"/>
                  </a:lnTo>
                  <a:lnTo>
                    <a:pt x="3802" y="1376"/>
                  </a:lnTo>
                  <a:lnTo>
                    <a:pt x="3804" y="1376"/>
                  </a:lnTo>
                  <a:lnTo>
                    <a:pt x="3806" y="1376"/>
                  </a:lnTo>
                  <a:lnTo>
                    <a:pt x="3810" y="1376"/>
                  </a:lnTo>
                  <a:lnTo>
                    <a:pt x="3812" y="1376"/>
                  </a:lnTo>
                  <a:lnTo>
                    <a:pt x="3814" y="1376"/>
                  </a:lnTo>
                  <a:lnTo>
                    <a:pt x="3817" y="1376"/>
                  </a:lnTo>
                  <a:lnTo>
                    <a:pt x="3819" y="1376"/>
                  </a:lnTo>
                  <a:lnTo>
                    <a:pt x="3823" y="1376"/>
                  </a:lnTo>
                  <a:lnTo>
                    <a:pt x="3825" y="1376"/>
                  </a:lnTo>
                  <a:lnTo>
                    <a:pt x="3827" y="1376"/>
                  </a:lnTo>
                  <a:lnTo>
                    <a:pt x="3829" y="1376"/>
                  </a:lnTo>
                  <a:lnTo>
                    <a:pt x="3831" y="1374"/>
                  </a:lnTo>
                  <a:lnTo>
                    <a:pt x="3835" y="1374"/>
                  </a:lnTo>
                  <a:lnTo>
                    <a:pt x="3837" y="1374"/>
                  </a:lnTo>
                  <a:lnTo>
                    <a:pt x="3839" y="1376"/>
                  </a:lnTo>
                  <a:lnTo>
                    <a:pt x="3843" y="1374"/>
                  </a:lnTo>
                  <a:lnTo>
                    <a:pt x="3847" y="1374"/>
                  </a:lnTo>
                  <a:lnTo>
                    <a:pt x="3849" y="1374"/>
                  </a:lnTo>
                  <a:lnTo>
                    <a:pt x="3850" y="1376"/>
                  </a:lnTo>
                  <a:lnTo>
                    <a:pt x="3852" y="1376"/>
                  </a:lnTo>
                  <a:lnTo>
                    <a:pt x="3854" y="1378"/>
                  </a:lnTo>
                  <a:lnTo>
                    <a:pt x="3856" y="1378"/>
                  </a:lnTo>
                  <a:lnTo>
                    <a:pt x="3860" y="1376"/>
                  </a:lnTo>
                  <a:lnTo>
                    <a:pt x="3862" y="1376"/>
                  </a:lnTo>
                  <a:lnTo>
                    <a:pt x="3864" y="1376"/>
                  </a:lnTo>
                  <a:lnTo>
                    <a:pt x="3866" y="1376"/>
                  </a:lnTo>
                  <a:lnTo>
                    <a:pt x="3870" y="1376"/>
                  </a:lnTo>
                  <a:lnTo>
                    <a:pt x="3872" y="1376"/>
                  </a:lnTo>
                  <a:lnTo>
                    <a:pt x="3874" y="1376"/>
                  </a:lnTo>
                  <a:lnTo>
                    <a:pt x="3878" y="1378"/>
                  </a:lnTo>
                  <a:lnTo>
                    <a:pt x="3880" y="1378"/>
                  </a:lnTo>
                  <a:lnTo>
                    <a:pt x="3881" y="1378"/>
                  </a:lnTo>
                  <a:lnTo>
                    <a:pt x="3883" y="1378"/>
                  </a:lnTo>
                  <a:lnTo>
                    <a:pt x="3887" y="1378"/>
                  </a:lnTo>
                  <a:lnTo>
                    <a:pt x="3891" y="1378"/>
                  </a:lnTo>
                  <a:lnTo>
                    <a:pt x="3895" y="1378"/>
                  </a:lnTo>
                  <a:lnTo>
                    <a:pt x="3897" y="1378"/>
                  </a:lnTo>
                  <a:lnTo>
                    <a:pt x="3901" y="1378"/>
                  </a:lnTo>
                  <a:lnTo>
                    <a:pt x="3903" y="1376"/>
                  </a:lnTo>
                  <a:lnTo>
                    <a:pt x="3905" y="1376"/>
                  </a:lnTo>
                  <a:lnTo>
                    <a:pt x="3909" y="1374"/>
                  </a:lnTo>
                  <a:lnTo>
                    <a:pt x="3911" y="1374"/>
                  </a:lnTo>
                  <a:lnTo>
                    <a:pt x="3912" y="1372"/>
                  </a:lnTo>
                  <a:lnTo>
                    <a:pt x="3914" y="1370"/>
                  </a:lnTo>
                  <a:lnTo>
                    <a:pt x="3918" y="1368"/>
                  </a:lnTo>
                  <a:lnTo>
                    <a:pt x="3918" y="1366"/>
                  </a:lnTo>
                  <a:lnTo>
                    <a:pt x="3922" y="1364"/>
                  </a:lnTo>
                  <a:lnTo>
                    <a:pt x="3924" y="1364"/>
                  </a:lnTo>
                  <a:lnTo>
                    <a:pt x="3926" y="1362"/>
                  </a:lnTo>
                  <a:lnTo>
                    <a:pt x="3928" y="1362"/>
                  </a:lnTo>
                  <a:lnTo>
                    <a:pt x="3930" y="1360"/>
                  </a:lnTo>
                  <a:lnTo>
                    <a:pt x="3932" y="1358"/>
                  </a:lnTo>
                  <a:lnTo>
                    <a:pt x="3936" y="1354"/>
                  </a:lnTo>
                  <a:lnTo>
                    <a:pt x="3936" y="1352"/>
                  </a:lnTo>
                  <a:lnTo>
                    <a:pt x="3938" y="1352"/>
                  </a:lnTo>
                  <a:lnTo>
                    <a:pt x="3940" y="1351"/>
                  </a:lnTo>
                  <a:lnTo>
                    <a:pt x="3942" y="1349"/>
                  </a:lnTo>
                  <a:lnTo>
                    <a:pt x="3949" y="1345"/>
                  </a:lnTo>
                  <a:lnTo>
                    <a:pt x="3953" y="1345"/>
                  </a:lnTo>
                  <a:lnTo>
                    <a:pt x="3955" y="1345"/>
                  </a:lnTo>
                  <a:lnTo>
                    <a:pt x="3959" y="1343"/>
                  </a:lnTo>
                  <a:lnTo>
                    <a:pt x="3961" y="1341"/>
                  </a:lnTo>
                  <a:lnTo>
                    <a:pt x="3965" y="1341"/>
                  </a:lnTo>
                  <a:lnTo>
                    <a:pt x="3969" y="1343"/>
                  </a:lnTo>
                  <a:lnTo>
                    <a:pt x="3971" y="1343"/>
                  </a:lnTo>
                  <a:lnTo>
                    <a:pt x="3973" y="1343"/>
                  </a:lnTo>
                  <a:lnTo>
                    <a:pt x="3976" y="1343"/>
                  </a:lnTo>
                  <a:lnTo>
                    <a:pt x="3978" y="1345"/>
                  </a:lnTo>
                  <a:lnTo>
                    <a:pt x="3980" y="1345"/>
                  </a:lnTo>
                  <a:lnTo>
                    <a:pt x="3982" y="1347"/>
                  </a:lnTo>
                  <a:lnTo>
                    <a:pt x="3986" y="1347"/>
                  </a:lnTo>
                  <a:lnTo>
                    <a:pt x="3988" y="1347"/>
                  </a:lnTo>
                  <a:lnTo>
                    <a:pt x="3992" y="1349"/>
                  </a:lnTo>
                  <a:lnTo>
                    <a:pt x="3994" y="1349"/>
                  </a:lnTo>
                  <a:lnTo>
                    <a:pt x="3998" y="1351"/>
                  </a:lnTo>
                  <a:lnTo>
                    <a:pt x="4000" y="1352"/>
                  </a:lnTo>
                  <a:lnTo>
                    <a:pt x="4004" y="1354"/>
                  </a:lnTo>
                  <a:lnTo>
                    <a:pt x="4005" y="1354"/>
                  </a:lnTo>
                  <a:lnTo>
                    <a:pt x="4009" y="1356"/>
                  </a:lnTo>
                  <a:lnTo>
                    <a:pt x="4011" y="1358"/>
                  </a:lnTo>
                  <a:lnTo>
                    <a:pt x="4027" y="1362"/>
                  </a:lnTo>
                  <a:lnTo>
                    <a:pt x="4029" y="1362"/>
                  </a:lnTo>
                  <a:lnTo>
                    <a:pt x="4031" y="1360"/>
                  </a:lnTo>
                  <a:lnTo>
                    <a:pt x="4033" y="1358"/>
                  </a:lnTo>
                  <a:lnTo>
                    <a:pt x="4035" y="1358"/>
                  </a:lnTo>
                  <a:lnTo>
                    <a:pt x="4038" y="1360"/>
                  </a:lnTo>
                  <a:lnTo>
                    <a:pt x="4042" y="1362"/>
                  </a:lnTo>
                  <a:lnTo>
                    <a:pt x="4044" y="1364"/>
                  </a:lnTo>
                  <a:lnTo>
                    <a:pt x="4044" y="1366"/>
                  </a:lnTo>
                  <a:lnTo>
                    <a:pt x="4042" y="1368"/>
                  </a:lnTo>
                  <a:lnTo>
                    <a:pt x="4042" y="1370"/>
                  </a:lnTo>
                  <a:lnTo>
                    <a:pt x="4040" y="1372"/>
                  </a:lnTo>
                  <a:lnTo>
                    <a:pt x="4040" y="1374"/>
                  </a:lnTo>
                  <a:lnTo>
                    <a:pt x="4042" y="1376"/>
                  </a:lnTo>
                  <a:lnTo>
                    <a:pt x="4044" y="1376"/>
                  </a:lnTo>
                  <a:lnTo>
                    <a:pt x="4048" y="1378"/>
                  </a:lnTo>
                  <a:lnTo>
                    <a:pt x="4050" y="1378"/>
                  </a:lnTo>
                  <a:lnTo>
                    <a:pt x="4054" y="1380"/>
                  </a:lnTo>
                  <a:lnTo>
                    <a:pt x="4054" y="1382"/>
                  </a:lnTo>
                  <a:lnTo>
                    <a:pt x="4056" y="1384"/>
                  </a:lnTo>
                  <a:lnTo>
                    <a:pt x="4058" y="1385"/>
                  </a:lnTo>
                  <a:lnTo>
                    <a:pt x="4062" y="1385"/>
                  </a:lnTo>
                  <a:lnTo>
                    <a:pt x="4062" y="1384"/>
                  </a:lnTo>
                  <a:lnTo>
                    <a:pt x="4064" y="1382"/>
                  </a:lnTo>
                  <a:lnTo>
                    <a:pt x="4066" y="1378"/>
                  </a:lnTo>
                  <a:lnTo>
                    <a:pt x="4069" y="1376"/>
                  </a:lnTo>
                  <a:lnTo>
                    <a:pt x="4071" y="1374"/>
                  </a:lnTo>
                  <a:lnTo>
                    <a:pt x="4075" y="1374"/>
                  </a:lnTo>
                  <a:lnTo>
                    <a:pt x="4077" y="1376"/>
                  </a:lnTo>
                  <a:lnTo>
                    <a:pt x="4081" y="1378"/>
                  </a:lnTo>
                  <a:lnTo>
                    <a:pt x="4083" y="1378"/>
                  </a:lnTo>
                  <a:lnTo>
                    <a:pt x="4087" y="1380"/>
                  </a:lnTo>
                  <a:lnTo>
                    <a:pt x="4089" y="1382"/>
                  </a:lnTo>
                  <a:lnTo>
                    <a:pt x="4091" y="1384"/>
                  </a:lnTo>
                  <a:lnTo>
                    <a:pt x="4093" y="1384"/>
                  </a:lnTo>
                  <a:lnTo>
                    <a:pt x="4097" y="1385"/>
                  </a:lnTo>
                  <a:lnTo>
                    <a:pt x="4100" y="1387"/>
                  </a:lnTo>
                  <a:lnTo>
                    <a:pt x="4102" y="1387"/>
                  </a:lnTo>
                  <a:lnTo>
                    <a:pt x="4106" y="1389"/>
                  </a:lnTo>
                  <a:lnTo>
                    <a:pt x="4108" y="1389"/>
                  </a:lnTo>
                  <a:lnTo>
                    <a:pt x="4110" y="1393"/>
                  </a:lnTo>
                  <a:lnTo>
                    <a:pt x="4110" y="1395"/>
                  </a:lnTo>
                  <a:lnTo>
                    <a:pt x="4110" y="1397"/>
                  </a:lnTo>
                  <a:lnTo>
                    <a:pt x="4116" y="1411"/>
                  </a:lnTo>
                  <a:lnTo>
                    <a:pt x="4116" y="1413"/>
                  </a:lnTo>
                  <a:lnTo>
                    <a:pt x="4118" y="1415"/>
                  </a:lnTo>
                  <a:lnTo>
                    <a:pt x="4120" y="1415"/>
                  </a:lnTo>
                  <a:lnTo>
                    <a:pt x="4124" y="1416"/>
                  </a:lnTo>
                  <a:lnTo>
                    <a:pt x="4128" y="1420"/>
                  </a:lnTo>
                  <a:lnTo>
                    <a:pt x="4129" y="1420"/>
                  </a:lnTo>
                  <a:lnTo>
                    <a:pt x="4129" y="1424"/>
                  </a:lnTo>
                  <a:lnTo>
                    <a:pt x="4131" y="1426"/>
                  </a:lnTo>
                  <a:lnTo>
                    <a:pt x="4131" y="1430"/>
                  </a:lnTo>
                  <a:lnTo>
                    <a:pt x="4133" y="1434"/>
                  </a:lnTo>
                  <a:lnTo>
                    <a:pt x="4133" y="1438"/>
                  </a:lnTo>
                  <a:lnTo>
                    <a:pt x="4133" y="1440"/>
                  </a:lnTo>
                  <a:lnTo>
                    <a:pt x="4135" y="1442"/>
                  </a:lnTo>
                  <a:lnTo>
                    <a:pt x="4137" y="1444"/>
                  </a:lnTo>
                  <a:lnTo>
                    <a:pt x="4139" y="1447"/>
                  </a:lnTo>
                  <a:lnTo>
                    <a:pt x="4141" y="1449"/>
                  </a:lnTo>
                  <a:lnTo>
                    <a:pt x="4143" y="1453"/>
                  </a:lnTo>
                  <a:lnTo>
                    <a:pt x="4145" y="1455"/>
                  </a:lnTo>
                  <a:lnTo>
                    <a:pt x="4147" y="1457"/>
                  </a:lnTo>
                  <a:lnTo>
                    <a:pt x="4151" y="1459"/>
                  </a:lnTo>
                  <a:lnTo>
                    <a:pt x="4155" y="1459"/>
                  </a:lnTo>
                  <a:lnTo>
                    <a:pt x="4157" y="1461"/>
                  </a:lnTo>
                  <a:lnTo>
                    <a:pt x="4161" y="1461"/>
                  </a:lnTo>
                  <a:lnTo>
                    <a:pt x="4164" y="1461"/>
                  </a:lnTo>
                  <a:lnTo>
                    <a:pt x="4168" y="1461"/>
                  </a:lnTo>
                  <a:lnTo>
                    <a:pt x="4170" y="1461"/>
                  </a:lnTo>
                  <a:lnTo>
                    <a:pt x="4174" y="1461"/>
                  </a:lnTo>
                  <a:lnTo>
                    <a:pt x="4176" y="1461"/>
                  </a:lnTo>
                  <a:lnTo>
                    <a:pt x="4180" y="1461"/>
                  </a:lnTo>
                  <a:lnTo>
                    <a:pt x="4182" y="1463"/>
                  </a:lnTo>
                  <a:lnTo>
                    <a:pt x="4186" y="1463"/>
                  </a:lnTo>
                  <a:lnTo>
                    <a:pt x="4188" y="1463"/>
                  </a:lnTo>
                  <a:lnTo>
                    <a:pt x="4192" y="1463"/>
                  </a:lnTo>
                  <a:lnTo>
                    <a:pt x="4197" y="1463"/>
                  </a:lnTo>
                  <a:lnTo>
                    <a:pt x="4199" y="1461"/>
                  </a:lnTo>
                  <a:lnTo>
                    <a:pt x="4203" y="1461"/>
                  </a:lnTo>
                  <a:lnTo>
                    <a:pt x="4205" y="1461"/>
                  </a:lnTo>
                  <a:lnTo>
                    <a:pt x="4207" y="1461"/>
                  </a:lnTo>
                  <a:lnTo>
                    <a:pt x="4209" y="1461"/>
                  </a:lnTo>
                  <a:lnTo>
                    <a:pt x="4211" y="1461"/>
                  </a:lnTo>
                  <a:lnTo>
                    <a:pt x="4215" y="1461"/>
                  </a:lnTo>
                  <a:lnTo>
                    <a:pt x="4219" y="1463"/>
                  </a:lnTo>
                  <a:lnTo>
                    <a:pt x="4221" y="1463"/>
                  </a:lnTo>
                  <a:lnTo>
                    <a:pt x="4223" y="1463"/>
                  </a:lnTo>
                  <a:lnTo>
                    <a:pt x="4226" y="1463"/>
                  </a:lnTo>
                  <a:lnTo>
                    <a:pt x="4230" y="1465"/>
                  </a:lnTo>
                  <a:lnTo>
                    <a:pt x="4232" y="1465"/>
                  </a:lnTo>
                  <a:lnTo>
                    <a:pt x="4234" y="1467"/>
                  </a:lnTo>
                  <a:lnTo>
                    <a:pt x="4238" y="1467"/>
                  </a:lnTo>
                  <a:lnTo>
                    <a:pt x="4240" y="1469"/>
                  </a:lnTo>
                  <a:lnTo>
                    <a:pt x="4242" y="1471"/>
                  </a:lnTo>
                  <a:lnTo>
                    <a:pt x="4246" y="1473"/>
                  </a:lnTo>
                  <a:lnTo>
                    <a:pt x="4248" y="1473"/>
                  </a:lnTo>
                  <a:lnTo>
                    <a:pt x="4250" y="1475"/>
                  </a:lnTo>
                  <a:lnTo>
                    <a:pt x="4254" y="1477"/>
                  </a:lnTo>
                  <a:lnTo>
                    <a:pt x="4255" y="1478"/>
                  </a:lnTo>
                  <a:lnTo>
                    <a:pt x="4259" y="1478"/>
                  </a:lnTo>
                  <a:lnTo>
                    <a:pt x="4261" y="1480"/>
                  </a:lnTo>
                  <a:lnTo>
                    <a:pt x="4263" y="1482"/>
                  </a:lnTo>
                  <a:lnTo>
                    <a:pt x="4265" y="1482"/>
                  </a:lnTo>
                  <a:lnTo>
                    <a:pt x="4267" y="1482"/>
                  </a:lnTo>
                  <a:lnTo>
                    <a:pt x="4271" y="1484"/>
                  </a:lnTo>
                  <a:lnTo>
                    <a:pt x="4273" y="1484"/>
                  </a:lnTo>
                  <a:lnTo>
                    <a:pt x="4275" y="1486"/>
                  </a:lnTo>
                  <a:lnTo>
                    <a:pt x="4277" y="1486"/>
                  </a:lnTo>
                  <a:lnTo>
                    <a:pt x="4281" y="1488"/>
                  </a:lnTo>
                  <a:lnTo>
                    <a:pt x="4283" y="1488"/>
                  </a:lnTo>
                  <a:lnTo>
                    <a:pt x="4285" y="1490"/>
                  </a:lnTo>
                  <a:lnTo>
                    <a:pt x="4286" y="1492"/>
                  </a:lnTo>
                  <a:lnTo>
                    <a:pt x="4288" y="1492"/>
                  </a:lnTo>
                  <a:lnTo>
                    <a:pt x="4288" y="1494"/>
                  </a:lnTo>
                  <a:lnTo>
                    <a:pt x="4290" y="1496"/>
                  </a:lnTo>
                  <a:lnTo>
                    <a:pt x="4292" y="1496"/>
                  </a:lnTo>
                  <a:lnTo>
                    <a:pt x="4294" y="1498"/>
                  </a:lnTo>
                  <a:lnTo>
                    <a:pt x="4296" y="1498"/>
                  </a:lnTo>
                  <a:lnTo>
                    <a:pt x="4298" y="1500"/>
                  </a:lnTo>
                  <a:lnTo>
                    <a:pt x="4300" y="1502"/>
                  </a:lnTo>
                  <a:lnTo>
                    <a:pt x="4304" y="1504"/>
                  </a:lnTo>
                  <a:lnTo>
                    <a:pt x="4306" y="1504"/>
                  </a:lnTo>
                  <a:lnTo>
                    <a:pt x="4306" y="1506"/>
                  </a:lnTo>
                  <a:lnTo>
                    <a:pt x="4306" y="1508"/>
                  </a:lnTo>
                  <a:lnTo>
                    <a:pt x="4308" y="1509"/>
                  </a:lnTo>
                  <a:lnTo>
                    <a:pt x="4310" y="1509"/>
                  </a:lnTo>
                  <a:lnTo>
                    <a:pt x="4312" y="1509"/>
                  </a:lnTo>
                  <a:lnTo>
                    <a:pt x="4314" y="1511"/>
                  </a:lnTo>
                  <a:lnTo>
                    <a:pt x="4317" y="1513"/>
                  </a:lnTo>
                  <a:lnTo>
                    <a:pt x="4319" y="1515"/>
                  </a:lnTo>
                  <a:lnTo>
                    <a:pt x="4321" y="1517"/>
                  </a:lnTo>
                  <a:lnTo>
                    <a:pt x="4323" y="1517"/>
                  </a:lnTo>
                  <a:lnTo>
                    <a:pt x="4325" y="1519"/>
                  </a:lnTo>
                  <a:lnTo>
                    <a:pt x="4327" y="1519"/>
                  </a:lnTo>
                  <a:lnTo>
                    <a:pt x="4329" y="1521"/>
                  </a:lnTo>
                  <a:lnTo>
                    <a:pt x="4333" y="1523"/>
                  </a:lnTo>
                  <a:lnTo>
                    <a:pt x="4335" y="1523"/>
                  </a:lnTo>
                  <a:lnTo>
                    <a:pt x="4335" y="1525"/>
                  </a:lnTo>
                  <a:lnTo>
                    <a:pt x="4333" y="1527"/>
                  </a:lnTo>
                  <a:lnTo>
                    <a:pt x="4333" y="1529"/>
                  </a:lnTo>
                  <a:lnTo>
                    <a:pt x="4333" y="1531"/>
                  </a:lnTo>
                  <a:lnTo>
                    <a:pt x="4337" y="1533"/>
                  </a:lnTo>
                  <a:lnTo>
                    <a:pt x="4337" y="1531"/>
                  </a:lnTo>
                  <a:lnTo>
                    <a:pt x="4339" y="1527"/>
                  </a:lnTo>
                  <a:lnTo>
                    <a:pt x="4341" y="1525"/>
                  </a:lnTo>
                  <a:lnTo>
                    <a:pt x="4345" y="1523"/>
                  </a:lnTo>
                  <a:lnTo>
                    <a:pt x="4347" y="1521"/>
                  </a:lnTo>
                  <a:lnTo>
                    <a:pt x="4347" y="1523"/>
                  </a:lnTo>
                  <a:lnTo>
                    <a:pt x="4348" y="1523"/>
                  </a:lnTo>
                  <a:lnTo>
                    <a:pt x="4352" y="1525"/>
                  </a:lnTo>
                  <a:lnTo>
                    <a:pt x="4356" y="1525"/>
                  </a:lnTo>
                  <a:lnTo>
                    <a:pt x="4360" y="1525"/>
                  </a:lnTo>
                  <a:lnTo>
                    <a:pt x="4364" y="1525"/>
                  </a:lnTo>
                  <a:lnTo>
                    <a:pt x="4368" y="1527"/>
                  </a:lnTo>
                  <a:lnTo>
                    <a:pt x="4374" y="1529"/>
                  </a:lnTo>
                  <a:lnTo>
                    <a:pt x="4378" y="1529"/>
                  </a:lnTo>
                  <a:lnTo>
                    <a:pt x="4383" y="1531"/>
                  </a:lnTo>
                  <a:lnTo>
                    <a:pt x="4385" y="1533"/>
                  </a:lnTo>
                  <a:lnTo>
                    <a:pt x="4389" y="1535"/>
                  </a:lnTo>
                  <a:lnTo>
                    <a:pt x="4393" y="1535"/>
                  </a:lnTo>
                  <a:lnTo>
                    <a:pt x="4397" y="1537"/>
                  </a:lnTo>
                  <a:lnTo>
                    <a:pt x="4401" y="1539"/>
                  </a:lnTo>
                  <a:lnTo>
                    <a:pt x="4403" y="1539"/>
                  </a:lnTo>
                  <a:lnTo>
                    <a:pt x="4407" y="1539"/>
                  </a:lnTo>
                  <a:lnTo>
                    <a:pt x="4410" y="1540"/>
                  </a:lnTo>
                  <a:lnTo>
                    <a:pt x="4412" y="1540"/>
                  </a:lnTo>
                  <a:lnTo>
                    <a:pt x="4416" y="1540"/>
                  </a:lnTo>
                  <a:lnTo>
                    <a:pt x="4420" y="1540"/>
                  </a:lnTo>
                  <a:lnTo>
                    <a:pt x="4426" y="1540"/>
                  </a:lnTo>
                  <a:lnTo>
                    <a:pt x="4428" y="1540"/>
                  </a:lnTo>
                  <a:lnTo>
                    <a:pt x="4432" y="1540"/>
                  </a:lnTo>
                  <a:lnTo>
                    <a:pt x="4434" y="1540"/>
                  </a:lnTo>
                  <a:lnTo>
                    <a:pt x="4438" y="1540"/>
                  </a:lnTo>
                  <a:lnTo>
                    <a:pt x="4441" y="1542"/>
                  </a:lnTo>
                  <a:lnTo>
                    <a:pt x="4445" y="1544"/>
                  </a:lnTo>
                  <a:lnTo>
                    <a:pt x="4451" y="1546"/>
                  </a:lnTo>
                  <a:lnTo>
                    <a:pt x="4455" y="1548"/>
                  </a:lnTo>
                  <a:lnTo>
                    <a:pt x="4459" y="1550"/>
                  </a:lnTo>
                  <a:lnTo>
                    <a:pt x="4463" y="1552"/>
                  </a:lnTo>
                  <a:lnTo>
                    <a:pt x="4467" y="1554"/>
                  </a:lnTo>
                  <a:lnTo>
                    <a:pt x="4471" y="1554"/>
                  </a:lnTo>
                  <a:lnTo>
                    <a:pt x="4474" y="1554"/>
                  </a:lnTo>
                  <a:lnTo>
                    <a:pt x="4478" y="1554"/>
                  </a:lnTo>
                  <a:lnTo>
                    <a:pt x="4482" y="1556"/>
                  </a:lnTo>
                  <a:lnTo>
                    <a:pt x="4484" y="1556"/>
                  </a:lnTo>
                  <a:lnTo>
                    <a:pt x="4488" y="1556"/>
                  </a:lnTo>
                  <a:lnTo>
                    <a:pt x="4492" y="1556"/>
                  </a:lnTo>
                  <a:lnTo>
                    <a:pt x="4496" y="1554"/>
                  </a:lnTo>
                  <a:lnTo>
                    <a:pt x="4498" y="1554"/>
                  </a:lnTo>
                  <a:lnTo>
                    <a:pt x="4502" y="1554"/>
                  </a:lnTo>
                  <a:lnTo>
                    <a:pt x="4505" y="1552"/>
                  </a:lnTo>
                  <a:lnTo>
                    <a:pt x="4507" y="1554"/>
                  </a:lnTo>
                  <a:lnTo>
                    <a:pt x="4511" y="1554"/>
                  </a:lnTo>
                  <a:lnTo>
                    <a:pt x="4513" y="1554"/>
                  </a:lnTo>
                  <a:lnTo>
                    <a:pt x="4515" y="1552"/>
                  </a:lnTo>
                  <a:lnTo>
                    <a:pt x="4517" y="1552"/>
                  </a:lnTo>
                  <a:lnTo>
                    <a:pt x="4521" y="1554"/>
                  </a:lnTo>
                  <a:lnTo>
                    <a:pt x="4523" y="1554"/>
                  </a:lnTo>
                  <a:lnTo>
                    <a:pt x="4525" y="1554"/>
                  </a:lnTo>
                  <a:lnTo>
                    <a:pt x="4527" y="1554"/>
                  </a:lnTo>
                  <a:lnTo>
                    <a:pt x="4531" y="1554"/>
                  </a:lnTo>
                  <a:lnTo>
                    <a:pt x="4533" y="1554"/>
                  </a:lnTo>
                  <a:lnTo>
                    <a:pt x="4536" y="1554"/>
                  </a:lnTo>
                  <a:lnTo>
                    <a:pt x="4542" y="1554"/>
                  </a:lnTo>
                  <a:lnTo>
                    <a:pt x="4546" y="1554"/>
                  </a:lnTo>
                  <a:lnTo>
                    <a:pt x="4548" y="1556"/>
                  </a:lnTo>
                  <a:lnTo>
                    <a:pt x="4548" y="1560"/>
                  </a:lnTo>
                  <a:lnTo>
                    <a:pt x="4552" y="1562"/>
                  </a:lnTo>
                  <a:lnTo>
                    <a:pt x="4556" y="1566"/>
                  </a:lnTo>
                  <a:lnTo>
                    <a:pt x="4556" y="1570"/>
                  </a:lnTo>
                  <a:lnTo>
                    <a:pt x="4558" y="1575"/>
                  </a:lnTo>
                  <a:lnTo>
                    <a:pt x="4558" y="1579"/>
                  </a:lnTo>
                  <a:lnTo>
                    <a:pt x="4560" y="1583"/>
                  </a:lnTo>
                  <a:lnTo>
                    <a:pt x="4562" y="1587"/>
                  </a:lnTo>
                  <a:lnTo>
                    <a:pt x="4564" y="1589"/>
                  </a:lnTo>
                  <a:lnTo>
                    <a:pt x="4567" y="1591"/>
                  </a:lnTo>
                  <a:lnTo>
                    <a:pt x="4569" y="1595"/>
                  </a:lnTo>
                  <a:lnTo>
                    <a:pt x="4571" y="1599"/>
                  </a:lnTo>
                  <a:lnTo>
                    <a:pt x="4573" y="1603"/>
                  </a:lnTo>
                  <a:lnTo>
                    <a:pt x="4573" y="1606"/>
                  </a:lnTo>
                  <a:lnTo>
                    <a:pt x="4573" y="1608"/>
                  </a:lnTo>
                  <a:lnTo>
                    <a:pt x="4573" y="1610"/>
                  </a:lnTo>
                  <a:lnTo>
                    <a:pt x="4573" y="1614"/>
                  </a:lnTo>
                  <a:lnTo>
                    <a:pt x="4575" y="1618"/>
                  </a:lnTo>
                  <a:lnTo>
                    <a:pt x="4575" y="1622"/>
                  </a:lnTo>
                  <a:lnTo>
                    <a:pt x="4573" y="1626"/>
                  </a:lnTo>
                  <a:lnTo>
                    <a:pt x="4573" y="1630"/>
                  </a:lnTo>
                  <a:lnTo>
                    <a:pt x="4575" y="1632"/>
                  </a:lnTo>
                  <a:lnTo>
                    <a:pt x="4575" y="1634"/>
                  </a:lnTo>
                  <a:lnTo>
                    <a:pt x="4581" y="1635"/>
                  </a:lnTo>
                  <a:lnTo>
                    <a:pt x="4585" y="1637"/>
                  </a:lnTo>
                  <a:lnTo>
                    <a:pt x="4591" y="1641"/>
                  </a:lnTo>
                  <a:lnTo>
                    <a:pt x="4595" y="1643"/>
                  </a:lnTo>
                  <a:lnTo>
                    <a:pt x="4600" y="1645"/>
                  </a:lnTo>
                  <a:lnTo>
                    <a:pt x="4604" y="1647"/>
                  </a:lnTo>
                  <a:lnTo>
                    <a:pt x="4610" y="1649"/>
                  </a:lnTo>
                  <a:lnTo>
                    <a:pt x="4612" y="1651"/>
                  </a:lnTo>
                  <a:lnTo>
                    <a:pt x="4616" y="1655"/>
                  </a:lnTo>
                  <a:lnTo>
                    <a:pt x="4620" y="1657"/>
                  </a:lnTo>
                  <a:lnTo>
                    <a:pt x="4620" y="1661"/>
                  </a:lnTo>
                  <a:lnTo>
                    <a:pt x="4620" y="1665"/>
                  </a:lnTo>
                  <a:lnTo>
                    <a:pt x="4618" y="1668"/>
                  </a:lnTo>
                  <a:lnTo>
                    <a:pt x="4618" y="1670"/>
                  </a:lnTo>
                  <a:lnTo>
                    <a:pt x="4618" y="1672"/>
                  </a:lnTo>
                  <a:lnTo>
                    <a:pt x="4616" y="1676"/>
                  </a:lnTo>
                  <a:lnTo>
                    <a:pt x="4616" y="1680"/>
                  </a:lnTo>
                  <a:lnTo>
                    <a:pt x="4618" y="1682"/>
                  </a:lnTo>
                  <a:lnTo>
                    <a:pt x="4618" y="1684"/>
                  </a:lnTo>
                  <a:lnTo>
                    <a:pt x="4620" y="1686"/>
                  </a:lnTo>
                  <a:lnTo>
                    <a:pt x="4622" y="1690"/>
                  </a:lnTo>
                  <a:lnTo>
                    <a:pt x="4626" y="1692"/>
                  </a:lnTo>
                  <a:lnTo>
                    <a:pt x="4628" y="1694"/>
                  </a:lnTo>
                  <a:lnTo>
                    <a:pt x="4633" y="1694"/>
                  </a:lnTo>
                  <a:lnTo>
                    <a:pt x="4637" y="1692"/>
                  </a:lnTo>
                  <a:lnTo>
                    <a:pt x="4639" y="1690"/>
                  </a:lnTo>
                  <a:lnTo>
                    <a:pt x="4641" y="1688"/>
                  </a:lnTo>
                  <a:lnTo>
                    <a:pt x="4643" y="1686"/>
                  </a:lnTo>
                  <a:lnTo>
                    <a:pt x="4645" y="1682"/>
                  </a:lnTo>
                  <a:lnTo>
                    <a:pt x="4647" y="1680"/>
                  </a:lnTo>
                  <a:lnTo>
                    <a:pt x="4649" y="1682"/>
                  </a:lnTo>
                  <a:lnTo>
                    <a:pt x="4653" y="1682"/>
                  </a:lnTo>
                  <a:lnTo>
                    <a:pt x="4655" y="1680"/>
                  </a:lnTo>
                  <a:lnTo>
                    <a:pt x="4657" y="1680"/>
                  </a:lnTo>
                  <a:lnTo>
                    <a:pt x="4659" y="1678"/>
                  </a:lnTo>
                  <a:lnTo>
                    <a:pt x="4662" y="1678"/>
                  </a:lnTo>
                  <a:lnTo>
                    <a:pt x="4666" y="1678"/>
                  </a:lnTo>
                  <a:lnTo>
                    <a:pt x="4668" y="1678"/>
                  </a:lnTo>
                  <a:lnTo>
                    <a:pt x="4670" y="1680"/>
                  </a:lnTo>
                  <a:lnTo>
                    <a:pt x="4670" y="1682"/>
                  </a:lnTo>
                  <a:lnTo>
                    <a:pt x="4672" y="1686"/>
                  </a:lnTo>
                  <a:lnTo>
                    <a:pt x="4676" y="1688"/>
                  </a:lnTo>
                  <a:lnTo>
                    <a:pt x="4678" y="1690"/>
                  </a:lnTo>
                  <a:lnTo>
                    <a:pt x="4680" y="1692"/>
                  </a:lnTo>
                  <a:lnTo>
                    <a:pt x="4682" y="1694"/>
                  </a:lnTo>
                  <a:lnTo>
                    <a:pt x="4682" y="1696"/>
                  </a:lnTo>
                  <a:lnTo>
                    <a:pt x="4684" y="1694"/>
                  </a:lnTo>
                  <a:lnTo>
                    <a:pt x="4686" y="1692"/>
                  </a:lnTo>
                  <a:lnTo>
                    <a:pt x="4688" y="1690"/>
                  </a:lnTo>
                  <a:lnTo>
                    <a:pt x="4691" y="1688"/>
                  </a:lnTo>
                  <a:lnTo>
                    <a:pt x="4693" y="1686"/>
                  </a:lnTo>
                  <a:lnTo>
                    <a:pt x="4697" y="1684"/>
                  </a:lnTo>
                  <a:lnTo>
                    <a:pt x="4701" y="1684"/>
                  </a:lnTo>
                  <a:lnTo>
                    <a:pt x="4703" y="1682"/>
                  </a:lnTo>
                  <a:lnTo>
                    <a:pt x="4707" y="1680"/>
                  </a:lnTo>
                  <a:lnTo>
                    <a:pt x="4709" y="1678"/>
                  </a:lnTo>
                  <a:lnTo>
                    <a:pt x="4711" y="1678"/>
                  </a:lnTo>
                  <a:lnTo>
                    <a:pt x="4713" y="1678"/>
                  </a:lnTo>
                  <a:lnTo>
                    <a:pt x="4717" y="1678"/>
                  </a:lnTo>
                  <a:lnTo>
                    <a:pt x="4721" y="1680"/>
                  </a:lnTo>
                  <a:lnTo>
                    <a:pt x="4724" y="1680"/>
                  </a:lnTo>
                  <a:lnTo>
                    <a:pt x="4728" y="1678"/>
                  </a:lnTo>
                  <a:lnTo>
                    <a:pt x="4732" y="1676"/>
                  </a:lnTo>
                  <a:lnTo>
                    <a:pt x="4734" y="1676"/>
                  </a:lnTo>
                  <a:lnTo>
                    <a:pt x="4736" y="1676"/>
                  </a:lnTo>
                  <a:lnTo>
                    <a:pt x="4740" y="1678"/>
                  </a:lnTo>
                  <a:lnTo>
                    <a:pt x="4740" y="1682"/>
                  </a:lnTo>
                  <a:lnTo>
                    <a:pt x="4742" y="1686"/>
                  </a:lnTo>
                  <a:lnTo>
                    <a:pt x="4742" y="1688"/>
                  </a:lnTo>
                  <a:lnTo>
                    <a:pt x="4742" y="1690"/>
                  </a:lnTo>
                  <a:lnTo>
                    <a:pt x="4744" y="1690"/>
                  </a:lnTo>
                  <a:lnTo>
                    <a:pt x="4746" y="1692"/>
                  </a:lnTo>
                  <a:lnTo>
                    <a:pt x="4748" y="1692"/>
                  </a:lnTo>
                  <a:lnTo>
                    <a:pt x="4748" y="1690"/>
                  </a:lnTo>
                  <a:lnTo>
                    <a:pt x="4750" y="1690"/>
                  </a:lnTo>
                  <a:lnTo>
                    <a:pt x="4750" y="1688"/>
                  </a:lnTo>
                  <a:lnTo>
                    <a:pt x="4753" y="1688"/>
                  </a:lnTo>
                  <a:lnTo>
                    <a:pt x="4755" y="1686"/>
                  </a:lnTo>
                  <a:lnTo>
                    <a:pt x="4757" y="1684"/>
                  </a:lnTo>
                  <a:lnTo>
                    <a:pt x="4759" y="1682"/>
                  </a:lnTo>
                  <a:lnTo>
                    <a:pt x="4761" y="1678"/>
                  </a:lnTo>
                  <a:lnTo>
                    <a:pt x="4765" y="1676"/>
                  </a:lnTo>
                  <a:lnTo>
                    <a:pt x="4769" y="1676"/>
                  </a:lnTo>
                  <a:lnTo>
                    <a:pt x="4771" y="1676"/>
                  </a:lnTo>
                  <a:lnTo>
                    <a:pt x="4775" y="1674"/>
                  </a:lnTo>
                  <a:lnTo>
                    <a:pt x="4777" y="1670"/>
                  </a:lnTo>
                  <a:lnTo>
                    <a:pt x="4781" y="1666"/>
                  </a:lnTo>
                  <a:lnTo>
                    <a:pt x="4783" y="1666"/>
                  </a:lnTo>
                  <a:lnTo>
                    <a:pt x="4784" y="1665"/>
                  </a:lnTo>
                  <a:lnTo>
                    <a:pt x="4786" y="1661"/>
                  </a:lnTo>
                  <a:lnTo>
                    <a:pt x="4788" y="1657"/>
                  </a:lnTo>
                  <a:lnTo>
                    <a:pt x="4788" y="1653"/>
                  </a:lnTo>
                  <a:lnTo>
                    <a:pt x="4788" y="1651"/>
                  </a:lnTo>
                  <a:lnTo>
                    <a:pt x="4788" y="1647"/>
                  </a:lnTo>
                  <a:lnTo>
                    <a:pt x="4788" y="1643"/>
                  </a:lnTo>
                  <a:lnTo>
                    <a:pt x="4788" y="1641"/>
                  </a:lnTo>
                  <a:lnTo>
                    <a:pt x="4790" y="1639"/>
                  </a:lnTo>
                  <a:lnTo>
                    <a:pt x="4792" y="1637"/>
                  </a:lnTo>
                  <a:lnTo>
                    <a:pt x="4794" y="1639"/>
                  </a:lnTo>
                  <a:lnTo>
                    <a:pt x="4796" y="1639"/>
                  </a:lnTo>
                  <a:lnTo>
                    <a:pt x="4798" y="1641"/>
                  </a:lnTo>
                  <a:lnTo>
                    <a:pt x="4800" y="1643"/>
                  </a:lnTo>
                  <a:lnTo>
                    <a:pt x="4800" y="1645"/>
                  </a:lnTo>
                  <a:lnTo>
                    <a:pt x="4802" y="1647"/>
                  </a:lnTo>
                  <a:lnTo>
                    <a:pt x="4802" y="1651"/>
                  </a:lnTo>
                  <a:lnTo>
                    <a:pt x="4804" y="1653"/>
                  </a:lnTo>
                  <a:lnTo>
                    <a:pt x="4806" y="1655"/>
                  </a:lnTo>
                  <a:lnTo>
                    <a:pt x="4810" y="1657"/>
                  </a:lnTo>
                  <a:lnTo>
                    <a:pt x="4810" y="1659"/>
                  </a:lnTo>
                  <a:lnTo>
                    <a:pt x="4814" y="1659"/>
                  </a:lnTo>
                  <a:lnTo>
                    <a:pt x="4817" y="1659"/>
                  </a:lnTo>
                  <a:lnTo>
                    <a:pt x="4819" y="1659"/>
                  </a:lnTo>
                  <a:lnTo>
                    <a:pt x="4823" y="1659"/>
                  </a:lnTo>
                  <a:lnTo>
                    <a:pt x="4827" y="1661"/>
                  </a:lnTo>
                  <a:lnTo>
                    <a:pt x="4827" y="1663"/>
                  </a:lnTo>
                  <a:lnTo>
                    <a:pt x="4827" y="1666"/>
                  </a:lnTo>
                  <a:lnTo>
                    <a:pt x="4827" y="1668"/>
                  </a:lnTo>
                  <a:lnTo>
                    <a:pt x="4827" y="1672"/>
                  </a:lnTo>
                  <a:lnTo>
                    <a:pt x="4829" y="1674"/>
                  </a:lnTo>
                  <a:lnTo>
                    <a:pt x="4831" y="1674"/>
                  </a:lnTo>
                  <a:lnTo>
                    <a:pt x="4835" y="1676"/>
                  </a:lnTo>
                  <a:lnTo>
                    <a:pt x="4839" y="1674"/>
                  </a:lnTo>
                  <a:lnTo>
                    <a:pt x="4843" y="1674"/>
                  </a:lnTo>
                  <a:lnTo>
                    <a:pt x="4847" y="1674"/>
                  </a:lnTo>
                  <a:lnTo>
                    <a:pt x="4847" y="1676"/>
                  </a:lnTo>
                  <a:lnTo>
                    <a:pt x="4850" y="1676"/>
                  </a:lnTo>
                  <a:lnTo>
                    <a:pt x="4854" y="1676"/>
                  </a:lnTo>
                  <a:lnTo>
                    <a:pt x="4856" y="1676"/>
                  </a:lnTo>
                  <a:lnTo>
                    <a:pt x="4860" y="1674"/>
                  </a:lnTo>
                  <a:lnTo>
                    <a:pt x="4862" y="1674"/>
                  </a:lnTo>
                  <a:lnTo>
                    <a:pt x="4866" y="1674"/>
                  </a:lnTo>
                  <a:lnTo>
                    <a:pt x="4868" y="1674"/>
                  </a:lnTo>
                  <a:lnTo>
                    <a:pt x="4870" y="1672"/>
                  </a:lnTo>
                  <a:lnTo>
                    <a:pt x="4870" y="1670"/>
                  </a:lnTo>
                  <a:lnTo>
                    <a:pt x="4872" y="1668"/>
                  </a:lnTo>
                  <a:lnTo>
                    <a:pt x="4874" y="1666"/>
                  </a:lnTo>
                  <a:lnTo>
                    <a:pt x="4874" y="1665"/>
                  </a:lnTo>
                  <a:lnTo>
                    <a:pt x="4878" y="1663"/>
                  </a:lnTo>
                  <a:lnTo>
                    <a:pt x="4879" y="1661"/>
                  </a:lnTo>
                  <a:lnTo>
                    <a:pt x="4879" y="1659"/>
                  </a:lnTo>
                  <a:lnTo>
                    <a:pt x="4881" y="1657"/>
                  </a:lnTo>
                  <a:lnTo>
                    <a:pt x="4887" y="1651"/>
                  </a:lnTo>
                  <a:lnTo>
                    <a:pt x="4887" y="1649"/>
                  </a:lnTo>
                  <a:lnTo>
                    <a:pt x="4889" y="1647"/>
                  </a:lnTo>
                  <a:lnTo>
                    <a:pt x="4891" y="1645"/>
                  </a:lnTo>
                  <a:lnTo>
                    <a:pt x="4893" y="1645"/>
                  </a:lnTo>
                  <a:lnTo>
                    <a:pt x="4897" y="1643"/>
                  </a:lnTo>
                  <a:lnTo>
                    <a:pt x="4899" y="1641"/>
                  </a:lnTo>
                  <a:lnTo>
                    <a:pt x="4903" y="1639"/>
                  </a:lnTo>
                  <a:lnTo>
                    <a:pt x="4905" y="1639"/>
                  </a:lnTo>
                  <a:lnTo>
                    <a:pt x="4905" y="1637"/>
                  </a:lnTo>
                  <a:lnTo>
                    <a:pt x="4910" y="1634"/>
                  </a:lnTo>
                  <a:lnTo>
                    <a:pt x="4912" y="1630"/>
                  </a:lnTo>
                  <a:lnTo>
                    <a:pt x="4912" y="1628"/>
                  </a:lnTo>
                  <a:lnTo>
                    <a:pt x="4914" y="1628"/>
                  </a:lnTo>
                  <a:lnTo>
                    <a:pt x="4916" y="1626"/>
                  </a:lnTo>
                  <a:lnTo>
                    <a:pt x="4920" y="1624"/>
                  </a:lnTo>
                  <a:lnTo>
                    <a:pt x="4922" y="1624"/>
                  </a:lnTo>
                  <a:lnTo>
                    <a:pt x="4924" y="1624"/>
                  </a:lnTo>
                  <a:lnTo>
                    <a:pt x="4926" y="1622"/>
                  </a:lnTo>
                  <a:lnTo>
                    <a:pt x="4928" y="1622"/>
                  </a:lnTo>
                  <a:lnTo>
                    <a:pt x="4932" y="1618"/>
                  </a:lnTo>
                  <a:lnTo>
                    <a:pt x="4934" y="1616"/>
                  </a:lnTo>
                  <a:lnTo>
                    <a:pt x="4938" y="1614"/>
                  </a:lnTo>
                  <a:lnTo>
                    <a:pt x="4938" y="1612"/>
                  </a:lnTo>
                  <a:lnTo>
                    <a:pt x="4940" y="1612"/>
                  </a:lnTo>
                  <a:lnTo>
                    <a:pt x="4940" y="1610"/>
                  </a:lnTo>
                  <a:lnTo>
                    <a:pt x="4941" y="1608"/>
                  </a:lnTo>
                  <a:lnTo>
                    <a:pt x="4943" y="1608"/>
                  </a:lnTo>
                  <a:lnTo>
                    <a:pt x="4943" y="1606"/>
                  </a:lnTo>
                  <a:lnTo>
                    <a:pt x="4943" y="1604"/>
                  </a:lnTo>
                  <a:lnTo>
                    <a:pt x="4945" y="1603"/>
                  </a:lnTo>
                  <a:lnTo>
                    <a:pt x="4945" y="1601"/>
                  </a:lnTo>
                  <a:lnTo>
                    <a:pt x="4947" y="1599"/>
                  </a:lnTo>
                  <a:lnTo>
                    <a:pt x="4949" y="1597"/>
                  </a:lnTo>
                  <a:lnTo>
                    <a:pt x="4951" y="1595"/>
                  </a:lnTo>
                  <a:lnTo>
                    <a:pt x="4953" y="1593"/>
                  </a:lnTo>
                  <a:lnTo>
                    <a:pt x="4955" y="1591"/>
                  </a:lnTo>
                  <a:lnTo>
                    <a:pt x="4955" y="1589"/>
                  </a:lnTo>
                  <a:lnTo>
                    <a:pt x="4957" y="1587"/>
                  </a:lnTo>
                  <a:lnTo>
                    <a:pt x="4957" y="1583"/>
                  </a:lnTo>
                  <a:lnTo>
                    <a:pt x="4957" y="1581"/>
                  </a:lnTo>
                  <a:lnTo>
                    <a:pt x="4957" y="1579"/>
                  </a:lnTo>
                  <a:lnTo>
                    <a:pt x="4957" y="1575"/>
                  </a:lnTo>
                  <a:lnTo>
                    <a:pt x="4957" y="1573"/>
                  </a:lnTo>
                  <a:lnTo>
                    <a:pt x="4959" y="1573"/>
                  </a:lnTo>
                  <a:lnTo>
                    <a:pt x="4959" y="1572"/>
                  </a:lnTo>
                  <a:lnTo>
                    <a:pt x="4959" y="1570"/>
                  </a:lnTo>
                  <a:lnTo>
                    <a:pt x="4961" y="1568"/>
                  </a:lnTo>
                  <a:lnTo>
                    <a:pt x="4963" y="1568"/>
                  </a:lnTo>
                  <a:lnTo>
                    <a:pt x="4963" y="1566"/>
                  </a:lnTo>
                  <a:lnTo>
                    <a:pt x="4965" y="1566"/>
                  </a:lnTo>
                  <a:lnTo>
                    <a:pt x="4967" y="1564"/>
                  </a:lnTo>
                  <a:lnTo>
                    <a:pt x="4967" y="1562"/>
                  </a:lnTo>
                  <a:lnTo>
                    <a:pt x="4971" y="1562"/>
                  </a:lnTo>
                  <a:lnTo>
                    <a:pt x="4972" y="1562"/>
                  </a:lnTo>
                  <a:lnTo>
                    <a:pt x="4974" y="1562"/>
                  </a:lnTo>
                  <a:lnTo>
                    <a:pt x="4976" y="1562"/>
                  </a:lnTo>
                  <a:lnTo>
                    <a:pt x="4978" y="1562"/>
                  </a:lnTo>
                  <a:lnTo>
                    <a:pt x="4978" y="1564"/>
                  </a:lnTo>
                  <a:lnTo>
                    <a:pt x="4980" y="1564"/>
                  </a:lnTo>
                  <a:lnTo>
                    <a:pt x="4982" y="1564"/>
                  </a:lnTo>
                  <a:lnTo>
                    <a:pt x="4984" y="1566"/>
                  </a:lnTo>
                  <a:lnTo>
                    <a:pt x="4986" y="1566"/>
                  </a:lnTo>
                  <a:lnTo>
                    <a:pt x="4988" y="1566"/>
                  </a:lnTo>
                  <a:lnTo>
                    <a:pt x="4990" y="1568"/>
                  </a:lnTo>
                  <a:lnTo>
                    <a:pt x="4992" y="1568"/>
                  </a:lnTo>
                  <a:lnTo>
                    <a:pt x="4994" y="1568"/>
                  </a:lnTo>
                  <a:lnTo>
                    <a:pt x="4996" y="1570"/>
                  </a:lnTo>
                  <a:lnTo>
                    <a:pt x="4998" y="1570"/>
                  </a:lnTo>
                  <a:lnTo>
                    <a:pt x="5000" y="1570"/>
                  </a:lnTo>
                  <a:lnTo>
                    <a:pt x="5005" y="1568"/>
                  </a:lnTo>
                  <a:lnTo>
                    <a:pt x="5007" y="1568"/>
                  </a:lnTo>
                  <a:lnTo>
                    <a:pt x="5007" y="1566"/>
                  </a:lnTo>
                  <a:lnTo>
                    <a:pt x="5011" y="1564"/>
                  </a:lnTo>
                  <a:lnTo>
                    <a:pt x="5013" y="1562"/>
                  </a:lnTo>
                  <a:lnTo>
                    <a:pt x="5015" y="1560"/>
                  </a:lnTo>
                  <a:lnTo>
                    <a:pt x="5019" y="1560"/>
                  </a:lnTo>
                  <a:lnTo>
                    <a:pt x="5021" y="1560"/>
                  </a:lnTo>
                  <a:lnTo>
                    <a:pt x="5025" y="1562"/>
                  </a:lnTo>
                  <a:lnTo>
                    <a:pt x="5027" y="1562"/>
                  </a:lnTo>
                  <a:lnTo>
                    <a:pt x="5029" y="1564"/>
                  </a:lnTo>
                  <a:lnTo>
                    <a:pt x="5031" y="1566"/>
                  </a:lnTo>
                  <a:lnTo>
                    <a:pt x="5031" y="1568"/>
                  </a:lnTo>
                  <a:lnTo>
                    <a:pt x="5033" y="1570"/>
                  </a:lnTo>
                  <a:lnTo>
                    <a:pt x="5034" y="1570"/>
                  </a:lnTo>
                  <a:lnTo>
                    <a:pt x="5038" y="1568"/>
                  </a:lnTo>
                  <a:lnTo>
                    <a:pt x="5040" y="1568"/>
                  </a:lnTo>
                  <a:lnTo>
                    <a:pt x="5042" y="1568"/>
                  </a:lnTo>
                  <a:lnTo>
                    <a:pt x="5044" y="1568"/>
                  </a:lnTo>
                  <a:lnTo>
                    <a:pt x="5046" y="1568"/>
                  </a:lnTo>
                  <a:lnTo>
                    <a:pt x="5048" y="1568"/>
                  </a:lnTo>
                  <a:lnTo>
                    <a:pt x="5052" y="1566"/>
                  </a:lnTo>
                  <a:lnTo>
                    <a:pt x="5054" y="1566"/>
                  </a:lnTo>
                  <a:lnTo>
                    <a:pt x="5056" y="1566"/>
                  </a:lnTo>
                  <a:lnTo>
                    <a:pt x="5058" y="1564"/>
                  </a:lnTo>
                  <a:lnTo>
                    <a:pt x="5060" y="1564"/>
                  </a:lnTo>
                  <a:lnTo>
                    <a:pt x="5062" y="1566"/>
                  </a:lnTo>
                  <a:lnTo>
                    <a:pt x="5064" y="1566"/>
                  </a:lnTo>
                  <a:lnTo>
                    <a:pt x="5067" y="1566"/>
                  </a:lnTo>
                  <a:lnTo>
                    <a:pt x="5069" y="1568"/>
                  </a:lnTo>
                  <a:lnTo>
                    <a:pt x="5071" y="1568"/>
                  </a:lnTo>
                  <a:lnTo>
                    <a:pt x="5073" y="1570"/>
                  </a:lnTo>
                  <a:lnTo>
                    <a:pt x="5073" y="1572"/>
                  </a:lnTo>
                  <a:lnTo>
                    <a:pt x="5075" y="1573"/>
                  </a:lnTo>
                  <a:lnTo>
                    <a:pt x="5077" y="1575"/>
                  </a:lnTo>
                  <a:lnTo>
                    <a:pt x="5077" y="1577"/>
                  </a:lnTo>
                  <a:lnTo>
                    <a:pt x="5079" y="1577"/>
                  </a:lnTo>
                  <a:lnTo>
                    <a:pt x="5081" y="1577"/>
                  </a:lnTo>
                  <a:lnTo>
                    <a:pt x="5085" y="1577"/>
                  </a:lnTo>
                  <a:lnTo>
                    <a:pt x="5087" y="1577"/>
                  </a:lnTo>
                  <a:lnTo>
                    <a:pt x="5089" y="1579"/>
                  </a:lnTo>
                  <a:lnTo>
                    <a:pt x="5091" y="1581"/>
                  </a:lnTo>
                  <a:lnTo>
                    <a:pt x="5093" y="1581"/>
                  </a:lnTo>
                  <a:lnTo>
                    <a:pt x="5095" y="1581"/>
                  </a:lnTo>
                  <a:lnTo>
                    <a:pt x="5098" y="1583"/>
                  </a:lnTo>
                  <a:lnTo>
                    <a:pt x="5100" y="1583"/>
                  </a:lnTo>
                  <a:lnTo>
                    <a:pt x="5102" y="1583"/>
                  </a:lnTo>
                  <a:lnTo>
                    <a:pt x="5104" y="1583"/>
                  </a:lnTo>
                  <a:lnTo>
                    <a:pt x="5106" y="1583"/>
                  </a:lnTo>
                  <a:lnTo>
                    <a:pt x="5112" y="1583"/>
                  </a:lnTo>
                  <a:lnTo>
                    <a:pt x="5114" y="1583"/>
                  </a:lnTo>
                  <a:lnTo>
                    <a:pt x="5116" y="1581"/>
                  </a:lnTo>
                  <a:lnTo>
                    <a:pt x="5118" y="1579"/>
                  </a:lnTo>
                  <a:lnTo>
                    <a:pt x="5120" y="1577"/>
                  </a:lnTo>
                  <a:lnTo>
                    <a:pt x="5120" y="1575"/>
                  </a:lnTo>
                  <a:lnTo>
                    <a:pt x="5122" y="1575"/>
                  </a:lnTo>
                  <a:lnTo>
                    <a:pt x="5122" y="1573"/>
                  </a:lnTo>
                  <a:lnTo>
                    <a:pt x="5124" y="1573"/>
                  </a:lnTo>
                  <a:lnTo>
                    <a:pt x="5126" y="1572"/>
                  </a:lnTo>
                  <a:lnTo>
                    <a:pt x="5128" y="1572"/>
                  </a:lnTo>
                  <a:lnTo>
                    <a:pt x="5129" y="1570"/>
                  </a:lnTo>
                  <a:lnTo>
                    <a:pt x="5131" y="1570"/>
                  </a:lnTo>
                  <a:lnTo>
                    <a:pt x="5133" y="1570"/>
                  </a:lnTo>
                  <a:lnTo>
                    <a:pt x="5135" y="1570"/>
                  </a:lnTo>
                  <a:lnTo>
                    <a:pt x="5137" y="1568"/>
                  </a:lnTo>
                  <a:lnTo>
                    <a:pt x="5139" y="1568"/>
                  </a:lnTo>
                  <a:lnTo>
                    <a:pt x="5143" y="1566"/>
                  </a:lnTo>
                  <a:lnTo>
                    <a:pt x="5145" y="1566"/>
                  </a:lnTo>
                  <a:lnTo>
                    <a:pt x="5145" y="1564"/>
                  </a:lnTo>
                  <a:lnTo>
                    <a:pt x="5145" y="1560"/>
                  </a:lnTo>
                  <a:lnTo>
                    <a:pt x="5147" y="1558"/>
                  </a:lnTo>
                  <a:lnTo>
                    <a:pt x="5149" y="1556"/>
                  </a:lnTo>
                  <a:lnTo>
                    <a:pt x="5151" y="1556"/>
                  </a:lnTo>
                  <a:lnTo>
                    <a:pt x="5155" y="1556"/>
                  </a:lnTo>
                  <a:lnTo>
                    <a:pt x="5157" y="1556"/>
                  </a:lnTo>
                  <a:lnTo>
                    <a:pt x="5159" y="1558"/>
                  </a:lnTo>
                  <a:lnTo>
                    <a:pt x="5160" y="1560"/>
                  </a:lnTo>
                  <a:lnTo>
                    <a:pt x="5162" y="1564"/>
                  </a:lnTo>
                  <a:lnTo>
                    <a:pt x="5164" y="1566"/>
                  </a:lnTo>
                  <a:lnTo>
                    <a:pt x="5164" y="1568"/>
                  </a:lnTo>
                  <a:lnTo>
                    <a:pt x="5166" y="1570"/>
                  </a:lnTo>
                  <a:lnTo>
                    <a:pt x="5168" y="1570"/>
                  </a:lnTo>
                  <a:lnTo>
                    <a:pt x="5170" y="1572"/>
                  </a:lnTo>
                  <a:lnTo>
                    <a:pt x="5172" y="1572"/>
                  </a:lnTo>
                  <a:lnTo>
                    <a:pt x="5174" y="1572"/>
                  </a:lnTo>
                  <a:lnTo>
                    <a:pt x="5176" y="1572"/>
                  </a:lnTo>
                  <a:lnTo>
                    <a:pt x="5178" y="1572"/>
                  </a:lnTo>
                  <a:lnTo>
                    <a:pt x="5180" y="1572"/>
                  </a:lnTo>
                  <a:lnTo>
                    <a:pt x="5182" y="1572"/>
                  </a:lnTo>
                  <a:lnTo>
                    <a:pt x="5182" y="1570"/>
                  </a:lnTo>
                  <a:lnTo>
                    <a:pt x="5184" y="1570"/>
                  </a:lnTo>
                  <a:lnTo>
                    <a:pt x="5186" y="1568"/>
                  </a:lnTo>
                  <a:lnTo>
                    <a:pt x="5188" y="1568"/>
                  </a:lnTo>
                  <a:lnTo>
                    <a:pt x="5190" y="1568"/>
                  </a:lnTo>
                  <a:lnTo>
                    <a:pt x="5191" y="1568"/>
                  </a:lnTo>
                  <a:lnTo>
                    <a:pt x="5193" y="1568"/>
                  </a:lnTo>
                  <a:lnTo>
                    <a:pt x="5193" y="1570"/>
                  </a:lnTo>
                  <a:lnTo>
                    <a:pt x="5195" y="1570"/>
                  </a:lnTo>
                  <a:lnTo>
                    <a:pt x="5197" y="1572"/>
                  </a:lnTo>
                  <a:lnTo>
                    <a:pt x="5199" y="1573"/>
                  </a:lnTo>
                  <a:lnTo>
                    <a:pt x="5199" y="1575"/>
                  </a:lnTo>
                  <a:lnTo>
                    <a:pt x="5201" y="1575"/>
                  </a:lnTo>
                  <a:lnTo>
                    <a:pt x="5203" y="1577"/>
                  </a:lnTo>
                  <a:lnTo>
                    <a:pt x="5205" y="1577"/>
                  </a:lnTo>
                  <a:lnTo>
                    <a:pt x="5205" y="1575"/>
                  </a:lnTo>
                  <a:lnTo>
                    <a:pt x="5209" y="1573"/>
                  </a:lnTo>
                  <a:lnTo>
                    <a:pt x="5211" y="1573"/>
                  </a:lnTo>
                  <a:lnTo>
                    <a:pt x="5213" y="1573"/>
                  </a:lnTo>
                  <a:lnTo>
                    <a:pt x="5215" y="1573"/>
                  </a:lnTo>
                  <a:lnTo>
                    <a:pt x="5215" y="1575"/>
                  </a:lnTo>
                  <a:lnTo>
                    <a:pt x="5217" y="1575"/>
                  </a:lnTo>
                  <a:lnTo>
                    <a:pt x="5219" y="1575"/>
                  </a:lnTo>
                  <a:lnTo>
                    <a:pt x="5221" y="1575"/>
                  </a:lnTo>
                  <a:lnTo>
                    <a:pt x="5222" y="1575"/>
                  </a:lnTo>
                  <a:lnTo>
                    <a:pt x="5226" y="1575"/>
                  </a:lnTo>
                  <a:lnTo>
                    <a:pt x="5228" y="1575"/>
                  </a:lnTo>
                  <a:lnTo>
                    <a:pt x="5230" y="1577"/>
                  </a:lnTo>
                  <a:lnTo>
                    <a:pt x="5232" y="1577"/>
                  </a:lnTo>
                  <a:lnTo>
                    <a:pt x="5234" y="1577"/>
                  </a:lnTo>
                  <a:lnTo>
                    <a:pt x="5236" y="1577"/>
                  </a:lnTo>
                  <a:lnTo>
                    <a:pt x="5240" y="1575"/>
                  </a:lnTo>
                  <a:lnTo>
                    <a:pt x="5242" y="1575"/>
                  </a:lnTo>
                  <a:lnTo>
                    <a:pt x="5246" y="1575"/>
                  </a:lnTo>
                  <a:lnTo>
                    <a:pt x="5248" y="1577"/>
                  </a:lnTo>
                  <a:lnTo>
                    <a:pt x="5250" y="1577"/>
                  </a:lnTo>
                  <a:lnTo>
                    <a:pt x="5252" y="1577"/>
                  </a:lnTo>
                  <a:lnTo>
                    <a:pt x="5253" y="1575"/>
                  </a:lnTo>
                  <a:lnTo>
                    <a:pt x="5255" y="1575"/>
                  </a:lnTo>
                  <a:lnTo>
                    <a:pt x="5257" y="1575"/>
                  </a:lnTo>
                  <a:lnTo>
                    <a:pt x="5263" y="1573"/>
                  </a:lnTo>
                  <a:lnTo>
                    <a:pt x="5265" y="1572"/>
                  </a:lnTo>
                  <a:lnTo>
                    <a:pt x="5267" y="1572"/>
                  </a:lnTo>
                  <a:lnTo>
                    <a:pt x="5275" y="1575"/>
                  </a:lnTo>
                  <a:lnTo>
                    <a:pt x="5277" y="1577"/>
                  </a:lnTo>
                  <a:lnTo>
                    <a:pt x="5279" y="1579"/>
                  </a:lnTo>
                  <a:lnTo>
                    <a:pt x="5281" y="1581"/>
                  </a:lnTo>
                  <a:lnTo>
                    <a:pt x="5283" y="1581"/>
                  </a:lnTo>
                  <a:lnTo>
                    <a:pt x="5284" y="1583"/>
                  </a:lnTo>
                  <a:lnTo>
                    <a:pt x="5284" y="1585"/>
                  </a:lnTo>
                  <a:lnTo>
                    <a:pt x="5286" y="1585"/>
                  </a:lnTo>
                  <a:lnTo>
                    <a:pt x="5288" y="1585"/>
                  </a:lnTo>
                  <a:lnTo>
                    <a:pt x="5288" y="1587"/>
                  </a:lnTo>
                  <a:lnTo>
                    <a:pt x="5290" y="1587"/>
                  </a:lnTo>
                  <a:lnTo>
                    <a:pt x="5292" y="1587"/>
                  </a:lnTo>
                  <a:lnTo>
                    <a:pt x="5294" y="1589"/>
                  </a:lnTo>
                  <a:lnTo>
                    <a:pt x="5296" y="1591"/>
                  </a:lnTo>
                  <a:lnTo>
                    <a:pt x="5298" y="1591"/>
                  </a:lnTo>
                  <a:lnTo>
                    <a:pt x="5298" y="1593"/>
                  </a:lnTo>
                  <a:lnTo>
                    <a:pt x="5300" y="1593"/>
                  </a:lnTo>
                  <a:lnTo>
                    <a:pt x="5302" y="1593"/>
                  </a:lnTo>
                  <a:lnTo>
                    <a:pt x="5302" y="1595"/>
                  </a:lnTo>
                  <a:lnTo>
                    <a:pt x="5306" y="1595"/>
                  </a:lnTo>
                  <a:lnTo>
                    <a:pt x="5306" y="1597"/>
                  </a:lnTo>
                  <a:lnTo>
                    <a:pt x="5306" y="1599"/>
                  </a:lnTo>
                  <a:lnTo>
                    <a:pt x="5308" y="1599"/>
                  </a:lnTo>
                  <a:lnTo>
                    <a:pt x="5308" y="1601"/>
                  </a:lnTo>
                  <a:lnTo>
                    <a:pt x="5310" y="1601"/>
                  </a:lnTo>
                  <a:lnTo>
                    <a:pt x="5310" y="1603"/>
                  </a:lnTo>
                  <a:lnTo>
                    <a:pt x="5312" y="1604"/>
                  </a:lnTo>
                  <a:lnTo>
                    <a:pt x="5312" y="1606"/>
                  </a:lnTo>
                  <a:lnTo>
                    <a:pt x="5314" y="1606"/>
                  </a:lnTo>
                  <a:lnTo>
                    <a:pt x="5314" y="1608"/>
                  </a:lnTo>
                  <a:lnTo>
                    <a:pt x="5312" y="1610"/>
                  </a:lnTo>
                  <a:lnTo>
                    <a:pt x="5312" y="1612"/>
                  </a:lnTo>
                  <a:lnTo>
                    <a:pt x="5310" y="1614"/>
                  </a:lnTo>
                  <a:lnTo>
                    <a:pt x="5310" y="1616"/>
                  </a:lnTo>
                  <a:lnTo>
                    <a:pt x="5310" y="1618"/>
                  </a:lnTo>
                  <a:lnTo>
                    <a:pt x="5312" y="1618"/>
                  </a:lnTo>
                  <a:lnTo>
                    <a:pt x="5314" y="1620"/>
                  </a:lnTo>
                  <a:lnTo>
                    <a:pt x="5315" y="1620"/>
                  </a:lnTo>
                  <a:lnTo>
                    <a:pt x="5315" y="1622"/>
                  </a:lnTo>
                  <a:lnTo>
                    <a:pt x="5317" y="1622"/>
                  </a:lnTo>
                  <a:lnTo>
                    <a:pt x="5319" y="1622"/>
                  </a:lnTo>
                  <a:lnTo>
                    <a:pt x="5321" y="1622"/>
                  </a:lnTo>
                  <a:lnTo>
                    <a:pt x="5321" y="1624"/>
                  </a:lnTo>
                  <a:lnTo>
                    <a:pt x="5323" y="1624"/>
                  </a:lnTo>
                  <a:lnTo>
                    <a:pt x="5323" y="1626"/>
                  </a:lnTo>
                  <a:lnTo>
                    <a:pt x="5325" y="1626"/>
                  </a:lnTo>
                  <a:lnTo>
                    <a:pt x="5325" y="1628"/>
                  </a:lnTo>
                  <a:lnTo>
                    <a:pt x="5325" y="1630"/>
                  </a:lnTo>
                  <a:lnTo>
                    <a:pt x="5325" y="1632"/>
                  </a:lnTo>
                  <a:lnTo>
                    <a:pt x="5325" y="1634"/>
                  </a:lnTo>
                  <a:lnTo>
                    <a:pt x="5325" y="1635"/>
                  </a:lnTo>
                  <a:lnTo>
                    <a:pt x="5325" y="1637"/>
                  </a:lnTo>
                  <a:lnTo>
                    <a:pt x="5325" y="1639"/>
                  </a:lnTo>
                  <a:lnTo>
                    <a:pt x="5325" y="1641"/>
                  </a:lnTo>
                  <a:lnTo>
                    <a:pt x="5327" y="1643"/>
                  </a:lnTo>
                  <a:lnTo>
                    <a:pt x="5327" y="1645"/>
                  </a:lnTo>
                  <a:lnTo>
                    <a:pt x="5327" y="1647"/>
                  </a:lnTo>
                  <a:lnTo>
                    <a:pt x="5329" y="1649"/>
                  </a:lnTo>
                  <a:lnTo>
                    <a:pt x="5329" y="1651"/>
                  </a:lnTo>
                  <a:lnTo>
                    <a:pt x="5331" y="1653"/>
                  </a:lnTo>
                  <a:lnTo>
                    <a:pt x="5331" y="1655"/>
                  </a:lnTo>
                  <a:lnTo>
                    <a:pt x="5331" y="1657"/>
                  </a:lnTo>
                  <a:lnTo>
                    <a:pt x="5331" y="1659"/>
                  </a:lnTo>
                  <a:lnTo>
                    <a:pt x="5333" y="1661"/>
                  </a:lnTo>
                  <a:lnTo>
                    <a:pt x="5335" y="1661"/>
                  </a:lnTo>
                  <a:lnTo>
                    <a:pt x="5337" y="1661"/>
                  </a:lnTo>
                  <a:lnTo>
                    <a:pt x="5339" y="1663"/>
                  </a:lnTo>
                  <a:lnTo>
                    <a:pt x="5341" y="1663"/>
                  </a:lnTo>
                  <a:lnTo>
                    <a:pt x="5345" y="1663"/>
                  </a:lnTo>
                  <a:lnTo>
                    <a:pt x="5346" y="1665"/>
                  </a:lnTo>
                  <a:lnTo>
                    <a:pt x="5348" y="1666"/>
                  </a:lnTo>
                  <a:lnTo>
                    <a:pt x="5350" y="1666"/>
                  </a:lnTo>
                  <a:lnTo>
                    <a:pt x="5352" y="1668"/>
                  </a:lnTo>
                  <a:lnTo>
                    <a:pt x="5354" y="1670"/>
                  </a:lnTo>
                  <a:lnTo>
                    <a:pt x="5356" y="1672"/>
                  </a:lnTo>
                  <a:lnTo>
                    <a:pt x="5358" y="1672"/>
                  </a:lnTo>
                  <a:lnTo>
                    <a:pt x="5360" y="1674"/>
                  </a:lnTo>
                  <a:lnTo>
                    <a:pt x="5362" y="1676"/>
                  </a:lnTo>
                  <a:lnTo>
                    <a:pt x="5364" y="1676"/>
                  </a:lnTo>
                  <a:lnTo>
                    <a:pt x="5368" y="1678"/>
                  </a:lnTo>
                  <a:lnTo>
                    <a:pt x="5370" y="1678"/>
                  </a:lnTo>
                  <a:lnTo>
                    <a:pt x="5372" y="1678"/>
                  </a:lnTo>
                  <a:lnTo>
                    <a:pt x="5376" y="1680"/>
                  </a:lnTo>
                  <a:lnTo>
                    <a:pt x="5379" y="1680"/>
                  </a:lnTo>
                  <a:lnTo>
                    <a:pt x="5383" y="1680"/>
                  </a:lnTo>
                  <a:lnTo>
                    <a:pt x="5383" y="1682"/>
                  </a:lnTo>
                  <a:lnTo>
                    <a:pt x="5383" y="1684"/>
                  </a:lnTo>
                  <a:lnTo>
                    <a:pt x="5385" y="1686"/>
                  </a:lnTo>
                  <a:lnTo>
                    <a:pt x="5387" y="1688"/>
                  </a:lnTo>
                  <a:lnTo>
                    <a:pt x="5389" y="1690"/>
                  </a:lnTo>
                  <a:lnTo>
                    <a:pt x="5391" y="1694"/>
                  </a:lnTo>
                  <a:lnTo>
                    <a:pt x="5393" y="1696"/>
                  </a:lnTo>
                  <a:lnTo>
                    <a:pt x="5395" y="1696"/>
                  </a:lnTo>
                  <a:lnTo>
                    <a:pt x="5397" y="1696"/>
                  </a:lnTo>
                  <a:lnTo>
                    <a:pt x="5399" y="1696"/>
                  </a:lnTo>
                  <a:lnTo>
                    <a:pt x="5401" y="1696"/>
                  </a:lnTo>
                  <a:lnTo>
                    <a:pt x="5403" y="1694"/>
                  </a:lnTo>
                  <a:lnTo>
                    <a:pt x="5405" y="1694"/>
                  </a:lnTo>
                  <a:lnTo>
                    <a:pt x="5407" y="1696"/>
                  </a:lnTo>
                  <a:lnTo>
                    <a:pt x="5408" y="1697"/>
                  </a:lnTo>
                  <a:lnTo>
                    <a:pt x="5410" y="1697"/>
                  </a:lnTo>
                  <a:lnTo>
                    <a:pt x="5412" y="1696"/>
                  </a:lnTo>
                  <a:lnTo>
                    <a:pt x="5414" y="1694"/>
                  </a:lnTo>
                  <a:lnTo>
                    <a:pt x="5416" y="1692"/>
                  </a:lnTo>
                  <a:lnTo>
                    <a:pt x="5418" y="1694"/>
                  </a:lnTo>
                  <a:lnTo>
                    <a:pt x="5418" y="1696"/>
                  </a:lnTo>
                  <a:lnTo>
                    <a:pt x="5418" y="1697"/>
                  </a:lnTo>
                  <a:lnTo>
                    <a:pt x="5420" y="1699"/>
                  </a:lnTo>
                  <a:lnTo>
                    <a:pt x="5420" y="1703"/>
                  </a:lnTo>
                  <a:lnTo>
                    <a:pt x="5420" y="1705"/>
                  </a:lnTo>
                  <a:lnTo>
                    <a:pt x="5422" y="1707"/>
                  </a:lnTo>
                  <a:lnTo>
                    <a:pt x="5426" y="1707"/>
                  </a:lnTo>
                  <a:lnTo>
                    <a:pt x="5428" y="1707"/>
                  </a:lnTo>
                  <a:lnTo>
                    <a:pt x="5430" y="1707"/>
                  </a:lnTo>
                  <a:lnTo>
                    <a:pt x="5434" y="1709"/>
                  </a:lnTo>
                  <a:lnTo>
                    <a:pt x="5436" y="1709"/>
                  </a:lnTo>
                  <a:lnTo>
                    <a:pt x="5436" y="1711"/>
                  </a:lnTo>
                  <a:lnTo>
                    <a:pt x="5438" y="1713"/>
                  </a:lnTo>
                  <a:lnTo>
                    <a:pt x="5440" y="1715"/>
                  </a:lnTo>
                  <a:lnTo>
                    <a:pt x="5441" y="1715"/>
                  </a:lnTo>
                  <a:lnTo>
                    <a:pt x="5443" y="1715"/>
                  </a:lnTo>
                  <a:lnTo>
                    <a:pt x="5445" y="1713"/>
                  </a:lnTo>
                  <a:lnTo>
                    <a:pt x="5447" y="1713"/>
                  </a:lnTo>
                  <a:lnTo>
                    <a:pt x="5449" y="1711"/>
                  </a:lnTo>
                  <a:lnTo>
                    <a:pt x="5451" y="1711"/>
                  </a:lnTo>
                  <a:lnTo>
                    <a:pt x="5453" y="1709"/>
                  </a:lnTo>
                  <a:lnTo>
                    <a:pt x="5455" y="1707"/>
                  </a:lnTo>
                  <a:lnTo>
                    <a:pt x="5457" y="1707"/>
                  </a:lnTo>
                  <a:lnTo>
                    <a:pt x="5459" y="1703"/>
                  </a:lnTo>
                  <a:lnTo>
                    <a:pt x="5461" y="1703"/>
                  </a:lnTo>
                  <a:lnTo>
                    <a:pt x="5461" y="1701"/>
                  </a:lnTo>
                  <a:lnTo>
                    <a:pt x="5463" y="1699"/>
                  </a:lnTo>
                  <a:lnTo>
                    <a:pt x="5465" y="1699"/>
                  </a:lnTo>
                  <a:lnTo>
                    <a:pt x="5467" y="1697"/>
                  </a:lnTo>
                  <a:lnTo>
                    <a:pt x="5469" y="1697"/>
                  </a:lnTo>
                  <a:lnTo>
                    <a:pt x="5471" y="1697"/>
                  </a:lnTo>
                  <a:lnTo>
                    <a:pt x="5472" y="1699"/>
                  </a:lnTo>
                  <a:lnTo>
                    <a:pt x="5474" y="1701"/>
                  </a:lnTo>
                  <a:lnTo>
                    <a:pt x="5478" y="1701"/>
                  </a:lnTo>
                  <a:lnTo>
                    <a:pt x="5480" y="1701"/>
                  </a:lnTo>
                  <a:lnTo>
                    <a:pt x="5482" y="1703"/>
                  </a:lnTo>
                  <a:lnTo>
                    <a:pt x="5484" y="1703"/>
                  </a:lnTo>
                  <a:lnTo>
                    <a:pt x="5486" y="1703"/>
                  </a:lnTo>
                  <a:lnTo>
                    <a:pt x="5490" y="1703"/>
                  </a:lnTo>
                  <a:lnTo>
                    <a:pt x="5492" y="1705"/>
                  </a:lnTo>
                  <a:lnTo>
                    <a:pt x="5492" y="1707"/>
                  </a:lnTo>
                  <a:lnTo>
                    <a:pt x="5496" y="1709"/>
                  </a:lnTo>
                  <a:lnTo>
                    <a:pt x="5498" y="1709"/>
                  </a:lnTo>
                  <a:lnTo>
                    <a:pt x="5500" y="1709"/>
                  </a:lnTo>
                  <a:lnTo>
                    <a:pt x="5498" y="1707"/>
                  </a:lnTo>
                  <a:lnTo>
                    <a:pt x="5498" y="1703"/>
                  </a:lnTo>
                  <a:lnTo>
                    <a:pt x="5498" y="1701"/>
                  </a:lnTo>
                  <a:lnTo>
                    <a:pt x="5496" y="1699"/>
                  </a:lnTo>
                  <a:lnTo>
                    <a:pt x="5496" y="1697"/>
                  </a:lnTo>
                  <a:lnTo>
                    <a:pt x="5498" y="1697"/>
                  </a:lnTo>
                  <a:lnTo>
                    <a:pt x="5500" y="1697"/>
                  </a:lnTo>
                  <a:lnTo>
                    <a:pt x="5500" y="1696"/>
                  </a:lnTo>
                  <a:lnTo>
                    <a:pt x="5500" y="1694"/>
                  </a:lnTo>
                  <a:lnTo>
                    <a:pt x="5500" y="1692"/>
                  </a:lnTo>
                  <a:lnTo>
                    <a:pt x="5498" y="1692"/>
                  </a:lnTo>
                  <a:lnTo>
                    <a:pt x="5498" y="1690"/>
                  </a:lnTo>
                  <a:lnTo>
                    <a:pt x="5498" y="1688"/>
                  </a:lnTo>
                  <a:lnTo>
                    <a:pt x="5498" y="1686"/>
                  </a:lnTo>
                  <a:lnTo>
                    <a:pt x="5500" y="1686"/>
                  </a:lnTo>
                  <a:lnTo>
                    <a:pt x="5502" y="1684"/>
                  </a:lnTo>
                  <a:lnTo>
                    <a:pt x="5502" y="1682"/>
                  </a:lnTo>
                  <a:lnTo>
                    <a:pt x="5503" y="1680"/>
                  </a:lnTo>
                  <a:lnTo>
                    <a:pt x="5503" y="1678"/>
                  </a:lnTo>
                  <a:lnTo>
                    <a:pt x="5505" y="1678"/>
                  </a:lnTo>
                  <a:lnTo>
                    <a:pt x="5507" y="1676"/>
                  </a:lnTo>
                  <a:lnTo>
                    <a:pt x="5509" y="1674"/>
                  </a:lnTo>
                  <a:lnTo>
                    <a:pt x="5511" y="1672"/>
                  </a:lnTo>
                  <a:lnTo>
                    <a:pt x="5515" y="1668"/>
                  </a:lnTo>
                  <a:lnTo>
                    <a:pt x="5517" y="1668"/>
                  </a:lnTo>
                  <a:lnTo>
                    <a:pt x="5519" y="1666"/>
                  </a:lnTo>
                  <a:lnTo>
                    <a:pt x="5521" y="1666"/>
                  </a:lnTo>
                  <a:lnTo>
                    <a:pt x="5523" y="1666"/>
                  </a:lnTo>
                  <a:lnTo>
                    <a:pt x="5525" y="1668"/>
                  </a:lnTo>
                  <a:lnTo>
                    <a:pt x="5527" y="1668"/>
                  </a:lnTo>
                  <a:lnTo>
                    <a:pt x="5529" y="1668"/>
                  </a:lnTo>
                  <a:lnTo>
                    <a:pt x="5531" y="1670"/>
                  </a:lnTo>
                  <a:lnTo>
                    <a:pt x="5533" y="1670"/>
                  </a:lnTo>
                  <a:lnTo>
                    <a:pt x="5534" y="1672"/>
                  </a:lnTo>
                  <a:lnTo>
                    <a:pt x="5536" y="1672"/>
                  </a:lnTo>
                  <a:lnTo>
                    <a:pt x="5538" y="1672"/>
                  </a:lnTo>
                  <a:lnTo>
                    <a:pt x="5538" y="1670"/>
                  </a:lnTo>
                  <a:lnTo>
                    <a:pt x="5538" y="1668"/>
                  </a:lnTo>
                  <a:lnTo>
                    <a:pt x="5540" y="1666"/>
                  </a:lnTo>
                  <a:lnTo>
                    <a:pt x="5540" y="1665"/>
                  </a:lnTo>
                  <a:lnTo>
                    <a:pt x="5540" y="1663"/>
                  </a:lnTo>
                  <a:lnTo>
                    <a:pt x="5542" y="1661"/>
                  </a:lnTo>
                  <a:lnTo>
                    <a:pt x="5542" y="1659"/>
                  </a:lnTo>
                  <a:lnTo>
                    <a:pt x="5542" y="1657"/>
                  </a:lnTo>
                  <a:lnTo>
                    <a:pt x="5544" y="1655"/>
                  </a:lnTo>
                  <a:lnTo>
                    <a:pt x="5546" y="1655"/>
                  </a:lnTo>
                  <a:lnTo>
                    <a:pt x="5550" y="1655"/>
                  </a:lnTo>
                  <a:lnTo>
                    <a:pt x="5552" y="1655"/>
                  </a:lnTo>
                  <a:lnTo>
                    <a:pt x="5552" y="1653"/>
                  </a:lnTo>
                  <a:lnTo>
                    <a:pt x="5554" y="1653"/>
                  </a:lnTo>
                  <a:lnTo>
                    <a:pt x="5556" y="1653"/>
                  </a:lnTo>
                  <a:lnTo>
                    <a:pt x="5558" y="1655"/>
                  </a:lnTo>
                  <a:lnTo>
                    <a:pt x="5560" y="1653"/>
                  </a:lnTo>
                  <a:lnTo>
                    <a:pt x="5562" y="1653"/>
                  </a:lnTo>
                  <a:lnTo>
                    <a:pt x="5564" y="1651"/>
                  </a:lnTo>
                  <a:lnTo>
                    <a:pt x="5565" y="1651"/>
                  </a:lnTo>
                  <a:lnTo>
                    <a:pt x="5565" y="1649"/>
                  </a:lnTo>
                  <a:lnTo>
                    <a:pt x="5567" y="1647"/>
                  </a:lnTo>
                  <a:lnTo>
                    <a:pt x="5567" y="1645"/>
                  </a:lnTo>
                  <a:lnTo>
                    <a:pt x="5567" y="1641"/>
                  </a:lnTo>
                  <a:lnTo>
                    <a:pt x="5567" y="1639"/>
                  </a:lnTo>
                  <a:lnTo>
                    <a:pt x="5569" y="1639"/>
                  </a:lnTo>
                  <a:lnTo>
                    <a:pt x="5571" y="1639"/>
                  </a:lnTo>
                  <a:lnTo>
                    <a:pt x="5571" y="1641"/>
                  </a:lnTo>
                  <a:lnTo>
                    <a:pt x="5571" y="1643"/>
                  </a:lnTo>
                  <a:lnTo>
                    <a:pt x="5571" y="1647"/>
                  </a:lnTo>
                  <a:lnTo>
                    <a:pt x="5573" y="1647"/>
                  </a:lnTo>
                  <a:lnTo>
                    <a:pt x="5573" y="1649"/>
                  </a:lnTo>
                  <a:lnTo>
                    <a:pt x="5575" y="1649"/>
                  </a:lnTo>
                  <a:lnTo>
                    <a:pt x="5577" y="1651"/>
                  </a:lnTo>
                  <a:lnTo>
                    <a:pt x="5579" y="1651"/>
                  </a:lnTo>
                  <a:lnTo>
                    <a:pt x="5581" y="1651"/>
                  </a:lnTo>
                  <a:lnTo>
                    <a:pt x="5583" y="1651"/>
                  </a:lnTo>
                  <a:lnTo>
                    <a:pt x="5585" y="1651"/>
                  </a:lnTo>
                  <a:lnTo>
                    <a:pt x="5587" y="1649"/>
                  </a:lnTo>
                  <a:lnTo>
                    <a:pt x="5589" y="1645"/>
                  </a:lnTo>
                  <a:lnTo>
                    <a:pt x="5591" y="1645"/>
                  </a:lnTo>
                  <a:lnTo>
                    <a:pt x="5591" y="1643"/>
                  </a:lnTo>
                  <a:lnTo>
                    <a:pt x="5593" y="1641"/>
                  </a:lnTo>
                  <a:lnTo>
                    <a:pt x="5593" y="1639"/>
                  </a:lnTo>
                  <a:lnTo>
                    <a:pt x="5593" y="1635"/>
                  </a:lnTo>
                  <a:lnTo>
                    <a:pt x="5593" y="1634"/>
                  </a:lnTo>
                  <a:lnTo>
                    <a:pt x="5593" y="1632"/>
                  </a:lnTo>
                  <a:lnTo>
                    <a:pt x="5593" y="1628"/>
                  </a:lnTo>
                  <a:lnTo>
                    <a:pt x="5591" y="1626"/>
                  </a:lnTo>
                  <a:lnTo>
                    <a:pt x="5593" y="1624"/>
                  </a:lnTo>
                  <a:lnTo>
                    <a:pt x="5595" y="1624"/>
                  </a:lnTo>
                  <a:lnTo>
                    <a:pt x="5596" y="1622"/>
                  </a:lnTo>
                  <a:lnTo>
                    <a:pt x="5598" y="1622"/>
                  </a:lnTo>
                  <a:lnTo>
                    <a:pt x="5600" y="1622"/>
                  </a:lnTo>
                  <a:lnTo>
                    <a:pt x="5602" y="1624"/>
                  </a:lnTo>
                  <a:lnTo>
                    <a:pt x="5604" y="1626"/>
                  </a:lnTo>
                  <a:lnTo>
                    <a:pt x="5606" y="1626"/>
                  </a:lnTo>
                  <a:lnTo>
                    <a:pt x="5608" y="1624"/>
                  </a:lnTo>
                  <a:lnTo>
                    <a:pt x="5610" y="1622"/>
                  </a:lnTo>
                  <a:lnTo>
                    <a:pt x="5610" y="1620"/>
                  </a:lnTo>
                  <a:lnTo>
                    <a:pt x="5612" y="1618"/>
                  </a:lnTo>
                  <a:lnTo>
                    <a:pt x="5614" y="1616"/>
                  </a:lnTo>
                  <a:lnTo>
                    <a:pt x="5616" y="1614"/>
                  </a:lnTo>
                  <a:lnTo>
                    <a:pt x="5618" y="1614"/>
                  </a:lnTo>
                  <a:lnTo>
                    <a:pt x="5620" y="1616"/>
                  </a:lnTo>
                  <a:lnTo>
                    <a:pt x="5620" y="1618"/>
                  </a:lnTo>
                  <a:lnTo>
                    <a:pt x="5618" y="1618"/>
                  </a:lnTo>
                  <a:lnTo>
                    <a:pt x="5616" y="1620"/>
                  </a:lnTo>
                  <a:lnTo>
                    <a:pt x="5616" y="1622"/>
                  </a:lnTo>
                  <a:lnTo>
                    <a:pt x="5614" y="1622"/>
                  </a:lnTo>
                  <a:lnTo>
                    <a:pt x="5612" y="1624"/>
                  </a:lnTo>
                  <a:lnTo>
                    <a:pt x="5612" y="1626"/>
                  </a:lnTo>
                  <a:lnTo>
                    <a:pt x="5612" y="1628"/>
                  </a:lnTo>
                  <a:lnTo>
                    <a:pt x="5612" y="1630"/>
                  </a:lnTo>
                  <a:lnTo>
                    <a:pt x="5612" y="1632"/>
                  </a:lnTo>
                  <a:lnTo>
                    <a:pt x="5614" y="1634"/>
                  </a:lnTo>
                  <a:lnTo>
                    <a:pt x="5614" y="1635"/>
                  </a:lnTo>
                  <a:lnTo>
                    <a:pt x="5614" y="1637"/>
                  </a:lnTo>
                  <a:lnTo>
                    <a:pt x="5614" y="1639"/>
                  </a:lnTo>
                  <a:lnTo>
                    <a:pt x="5614" y="1641"/>
                  </a:lnTo>
                  <a:lnTo>
                    <a:pt x="5614" y="1643"/>
                  </a:lnTo>
                  <a:lnTo>
                    <a:pt x="5616" y="1645"/>
                  </a:lnTo>
                  <a:lnTo>
                    <a:pt x="5616" y="1647"/>
                  </a:lnTo>
                  <a:lnTo>
                    <a:pt x="5616" y="1649"/>
                  </a:lnTo>
                  <a:lnTo>
                    <a:pt x="5618" y="1651"/>
                  </a:lnTo>
                  <a:lnTo>
                    <a:pt x="5620" y="1653"/>
                  </a:lnTo>
                  <a:lnTo>
                    <a:pt x="5624" y="1655"/>
                  </a:lnTo>
                  <a:lnTo>
                    <a:pt x="5626" y="1657"/>
                  </a:lnTo>
                  <a:lnTo>
                    <a:pt x="5626" y="1661"/>
                  </a:lnTo>
                  <a:lnTo>
                    <a:pt x="5627" y="1661"/>
                  </a:lnTo>
                  <a:lnTo>
                    <a:pt x="5631" y="1663"/>
                  </a:lnTo>
                  <a:lnTo>
                    <a:pt x="5631" y="1661"/>
                  </a:lnTo>
                  <a:lnTo>
                    <a:pt x="5633" y="1661"/>
                  </a:lnTo>
                  <a:lnTo>
                    <a:pt x="5635" y="1657"/>
                  </a:lnTo>
                  <a:lnTo>
                    <a:pt x="5635" y="1655"/>
                  </a:lnTo>
                  <a:lnTo>
                    <a:pt x="5635" y="1653"/>
                  </a:lnTo>
                  <a:lnTo>
                    <a:pt x="5635" y="1651"/>
                  </a:lnTo>
                  <a:lnTo>
                    <a:pt x="5635" y="1649"/>
                  </a:lnTo>
                  <a:lnTo>
                    <a:pt x="5635" y="1647"/>
                  </a:lnTo>
                  <a:lnTo>
                    <a:pt x="5637" y="1647"/>
                  </a:lnTo>
                  <a:lnTo>
                    <a:pt x="5639" y="1645"/>
                  </a:lnTo>
                  <a:lnTo>
                    <a:pt x="5639" y="1643"/>
                  </a:lnTo>
                  <a:lnTo>
                    <a:pt x="5639" y="1641"/>
                  </a:lnTo>
                  <a:lnTo>
                    <a:pt x="5639" y="1639"/>
                  </a:lnTo>
                  <a:lnTo>
                    <a:pt x="5641" y="1637"/>
                  </a:lnTo>
                  <a:lnTo>
                    <a:pt x="5641" y="1635"/>
                  </a:lnTo>
                  <a:lnTo>
                    <a:pt x="5643" y="1635"/>
                  </a:lnTo>
                  <a:lnTo>
                    <a:pt x="5643" y="1634"/>
                  </a:lnTo>
                  <a:lnTo>
                    <a:pt x="5643" y="1632"/>
                  </a:lnTo>
                  <a:lnTo>
                    <a:pt x="5645" y="1634"/>
                  </a:lnTo>
                  <a:lnTo>
                    <a:pt x="5645" y="1635"/>
                  </a:lnTo>
                  <a:lnTo>
                    <a:pt x="5645" y="1637"/>
                  </a:lnTo>
                  <a:lnTo>
                    <a:pt x="5647" y="1639"/>
                  </a:lnTo>
                  <a:lnTo>
                    <a:pt x="5649" y="1637"/>
                  </a:lnTo>
                  <a:lnTo>
                    <a:pt x="5651" y="1635"/>
                  </a:lnTo>
                  <a:lnTo>
                    <a:pt x="5653" y="1634"/>
                  </a:lnTo>
                  <a:lnTo>
                    <a:pt x="5655" y="1632"/>
                  </a:lnTo>
                  <a:lnTo>
                    <a:pt x="5655" y="1630"/>
                  </a:lnTo>
                  <a:lnTo>
                    <a:pt x="5655" y="1628"/>
                  </a:lnTo>
                  <a:lnTo>
                    <a:pt x="5655" y="1626"/>
                  </a:lnTo>
                  <a:lnTo>
                    <a:pt x="5657" y="1624"/>
                  </a:lnTo>
                  <a:lnTo>
                    <a:pt x="5657" y="1622"/>
                  </a:lnTo>
                  <a:lnTo>
                    <a:pt x="5657" y="1620"/>
                  </a:lnTo>
                  <a:lnTo>
                    <a:pt x="5657" y="1618"/>
                  </a:lnTo>
                  <a:lnTo>
                    <a:pt x="5657" y="1616"/>
                  </a:lnTo>
                  <a:lnTo>
                    <a:pt x="5657" y="1614"/>
                  </a:lnTo>
                  <a:lnTo>
                    <a:pt x="5657" y="1612"/>
                  </a:lnTo>
                  <a:lnTo>
                    <a:pt x="5658" y="1612"/>
                  </a:lnTo>
                  <a:lnTo>
                    <a:pt x="5660" y="1614"/>
                  </a:lnTo>
                  <a:lnTo>
                    <a:pt x="5662" y="1616"/>
                  </a:lnTo>
                  <a:lnTo>
                    <a:pt x="5662" y="1618"/>
                  </a:lnTo>
                  <a:lnTo>
                    <a:pt x="5662" y="1620"/>
                  </a:lnTo>
                  <a:lnTo>
                    <a:pt x="5664" y="1622"/>
                  </a:lnTo>
                  <a:lnTo>
                    <a:pt x="5664" y="1624"/>
                  </a:lnTo>
                  <a:lnTo>
                    <a:pt x="5664" y="1626"/>
                  </a:lnTo>
                  <a:lnTo>
                    <a:pt x="5666" y="1626"/>
                  </a:lnTo>
                  <a:lnTo>
                    <a:pt x="5682" y="1630"/>
                  </a:lnTo>
                  <a:lnTo>
                    <a:pt x="5684" y="1634"/>
                  </a:lnTo>
                  <a:lnTo>
                    <a:pt x="5684" y="1639"/>
                  </a:lnTo>
                  <a:lnTo>
                    <a:pt x="5684" y="1643"/>
                  </a:lnTo>
                  <a:lnTo>
                    <a:pt x="5686" y="1647"/>
                  </a:lnTo>
                  <a:lnTo>
                    <a:pt x="5684" y="1651"/>
                  </a:lnTo>
                  <a:lnTo>
                    <a:pt x="5684" y="1655"/>
                  </a:lnTo>
                  <a:lnTo>
                    <a:pt x="5684" y="1659"/>
                  </a:lnTo>
                  <a:lnTo>
                    <a:pt x="5684" y="1663"/>
                  </a:lnTo>
                  <a:lnTo>
                    <a:pt x="5682" y="1666"/>
                  </a:lnTo>
                  <a:lnTo>
                    <a:pt x="5682" y="1670"/>
                  </a:lnTo>
                  <a:lnTo>
                    <a:pt x="5682" y="1674"/>
                  </a:lnTo>
                  <a:lnTo>
                    <a:pt x="5680" y="1678"/>
                  </a:lnTo>
                  <a:lnTo>
                    <a:pt x="5680" y="1682"/>
                  </a:lnTo>
                  <a:lnTo>
                    <a:pt x="5678" y="1684"/>
                  </a:lnTo>
                  <a:lnTo>
                    <a:pt x="5676" y="1688"/>
                  </a:lnTo>
                  <a:lnTo>
                    <a:pt x="5676" y="1692"/>
                  </a:lnTo>
                  <a:lnTo>
                    <a:pt x="5674" y="1696"/>
                  </a:lnTo>
                  <a:lnTo>
                    <a:pt x="5672" y="1697"/>
                  </a:lnTo>
                  <a:lnTo>
                    <a:pt x="5672" y="1701"/>
                  </a:lnTo>
                  <a:lnTo>
                    <a:pt x="5670" y="1705"/>
                  </a:lnTo>
                  <a:lnTo>
                    <a:pt x="5670" y="1709"/>
                  </a:lnTo>
                  <a:lnTo>
                    <a:pt x="5668" y="1713"/>
                  </a:lnTo>
                  <a:lnTo>
                    <a:pt x="5666" y="1715"/>
                  </a:lnTo>
                  <a:lnTo>
                    <a:pt x="5664" y="1719"/>
                  </a:lnTo>
                  <a:lnTo>
                    <a:pt x="5662" y="1723"/>
                  </a:lnTo>
                  <a:lnTo>
                    <a:pt x="5660" y="1725"/>
                  </a:lnTo>
                  <a:lnTo>
                    <a:pt x="5660" y="1728"/>
                  </a:lnTo>
                  <a:lnTo>
                    <a:pt x="5657" y="1730"/>
                  </a:lnTo>
                  <a:lnTo>
                    <a:pt x="5655" y="1732"/>
                  </a:lnTo>
                  <a:lnTo>
                    <a:pt x="5653" y="1736"/>
                  </a:lnTo>
                  <a:lnTo>
                    <a:pt x="5651" y="1738"/>
                  </a:lnTo>
                  <a:lnTo>
                    <a:pt x="5647" y="1740"/>
                  </a:lnTo>
                  <a:lnTo>
                    <a:pt x="5645" y="1744"/>
                  </a:lnTo>
                  <a:lnTo>
                    <a:pt x="5643" y="1746"/>
                  </a:lnTo>
                  <a:lnTo>
                    <a:pt x="5641" y="1750"/>
                  </a:lnTo>
                  <a:lnTo>
                    <a:pt x="5639" y="1752"/>
                  </a:lnTo>
                  <a:lnTo>
                    <a:pt x="5637" y="1756"/>
                  </a:lnTo>
                  <a:lnTo>
                    <a:pt x="5637" y="1760"/>
                  </a:lnTo>
                  <a:lnTo>
                    <a:pt x="5635" y="1763"/>
                  </a:lnTo>
                  <a:lnTo>
                    <a:pt x="5635" y="1767"/>
                  </a:lnTo>
                  <a:lnTo>
                    <a:pt x="5635" y="1771"/>
                  </a:lnTo>
                  <a:lnTo>
                    <a:pt x="5633" y="1775"/>
                  </a:lnTo>
                  <a:lnTo>
                    <a:pt x="5633" y="1779"/>
                  </a:lnTo>
                  <a:lnTo>
                    <a:pt x="5631" y="1781"/>
                  </a:lnTo>
                  <a:lnTo>
                    <a:pt x="5631" y="1785"/>
                  </a:lnTo>
                  <a:lnTo>
                    <a:pt x="5629" y="1789"/>
                  </a:lnTo>
                  <a:lnTo>
                    <a:pt x="5627" y="1791"/>
                  </a:lnTo>
                  <a:lnTo>
                    <a:pt x="5626" y="1794"/>
                  </a:lnTo>
                  <a:lnTo>
                    <a:pt x="5624" y="1796"/>
                  </a:lnTo>
                  <a:lnTo>
                    <a:pt x="5622" y="1800"/>
                  </a:lnTo>
                  <a:lnTo>
                    <a:pt x="5620" y="1804"/>
                  </a:lnTo>
                  <a:lnTo>
                    <a:pt x="5620" y="1808"/>
                  </a:lnTo>
                  <a:lnTo>
                    <a:pt x="5620" y="1812"/>
                  </a:lnTo>
                  <a:lnTo>
                    <a:pt x="5622" y="1816"/>
                  </a:lnTo>
                  <a:lnTo>
                    <a:pt x="5624" y="1822"/>
                  </a:lnTo>
                  <a:lnTo>
                    <a:pt x="5624" y="1825"/>
                  </a:lnTo>
                  <a:lnTo>
                    <a:pt x="5624" y="1831"/>
                  </a:lnTo>
                  <a:lnTo>
                    <a:pt x="5626" y="1835"/>
                  </a:lnTo>
                  <a:lnTo>
                    <a:pt x="5624" y="1839"/>
                  </a:lnTo>
                  <a:lnTo>
                    <a:pt x="5624" y="1843"/>
                  </a:lnTo>
                  <a:lnTo>
                    <a:pt x="5622" y="1847"/>
                  </a:lnTo>
                  <a:lnTo>
                    <a:pt x="5620" y="1849"/>
                  </a:lnTo>
                  <a:lnTo>
                    <a:pt x="5618" y="1853"/>
                  </a:lnTo>
                  <a:lnTo>
                    <a:pt x="5618" y="1856"/>
                  </a:lnTo>
                  <a:lnTo>
                    <a:pt x="5618" y="1860"/>
                  </a:lnTo>
                  <a:lnTo>
                    <a:pt x="5616" y="1864"/>
                  </a:lnTo>
                  <a:lnTo>
                    <a:pt x="5616" y="1868"/>
                  </a:lnTo>
                  <a:lnTo>
                    <a:pt x="5614" y="1870"/>
                  </a:lnTo>
                  <a:lnTo>
                    <a:pt x="5612" y="1872"/>
                  </a:lnTo>
                  <a:lnTo>
                    <a:pt x="5608" y="1876"/>
                  </a:lnTo>
                  <a:lnTo>
                    <a:pt x="5604" y="1878"/>
                  </a:lnTo>
                  <a:lnTo>
                    <a:pt x="5602" y="1880"/>
                  </a:lnTo>
                  <a:lnTo>
                    <a:pt x="5598" y="1882"/>
                  </a:lnTo>
                  <a:lnTo>
                    <a:pt x="5596" y="1884"/>
                  </a:lnTo>
                  <a:lnTo>
                    <a:pt x="5593" y="1885"/>
                  </a:lnTo>
                  <a:lnTo>
                    <a:pt x="5591" y="1889"/>
                  </a:lnTo>
                  <a:lnTo>
                    <a:pt x="5587" y="1891"/>
                  </a:lnTo>
                  <a:lnTo>
                    <a:pt x="5585" y="1893"/>
                  </a:lnTo>
                  <a:lnTo>
                    <a:pt x="5583" y="1897"/>
                  </a:lnTo>
                  <a:lnTo>
                    <a:pt x="5579" y="1899"/>
                  </a:lnTo>
                  <a:lnTo>
                    <a:pt x="5577" y="1901"/>
                  </a:lnTo>
                  <a:lnTo>
                    <a:pt x="5575" y="1903"/>
                  </a:lnTo>
                  <a:lnTo>
                    <a:pt x="5573" y="1907"/>
                  </a:lnTo>
                  <a:lnTo>
                    <a:pt x="5571" y="1911"/>
                  </a:lnTo>
                  <a:lnTo>
                    <a:pt x="5569" y="1915"/>
                  </a:lnTo>
                  <a:lnTo>
                    <a:pt x="5567" y="1917"/>
                  </a:lnTo>
                  <a:lnTo>
                    <a:pt x="5564" y="1918"/>
                  </a:lnTo>
                  <a:lnTo>
                    <a:pt x="5560" y="1918"/>
                  </a:lnTo>
                  <a:lnTo>
                    <a:pt x="5554" y="1918"/>
                  </a:lnTo>
                  <a:lnTo>
                    <a:pt x="5552" y="1917"/>
                  </a:lnTo>
                  <a:lnTo>
                    <a:pt x="5548" y="1915"/>
                  </a:lnTo>
                  <a:lnTo>
                    <a:pt x="5546" y="1911"/>
                  </a:lnTo>
                  <a:lnTo>
                    <a:pt x="5544" y="1909"/>
                  </a:lnTo>
                  <a:lnTo>
                    <a:pt x="5540" y="1907"/>
                  </a:lnTo>
                  <a:lnTo>
                    <a:pt x="5538" y="1905"/>
                  </a:lnTo>
                  <a:lnTo>
                    <a:pt x="5534" y="1903"/>
                  </a:lnTo>
                  <a:lnTo>
                    <a:pt x="5533" y="1901"/>
                  </a:lnTo>
                  <a:lnTo>
                    <a:pt x="5529" y="1899"/>
                  </a:lnTo>
                  <a:lnTo>
                    <a:pt x="5525" y="1897"/>
                  </a:lnTo>
                  <a:lnTo>
                    <a:pt x="5521" y="1897"/>
                  </a:lnTo>
                  <a:lnTo>
                    <a:pt x="5517" y="1895"/>
                  </a:lnTo>
                  <a:lnTo>
                    <a:pt x="5513" y="1893"/>
                  </a:lnTo>
                  <a:lnTo>
                    <a:pt x="5511" y="1891"/>
                  </a:lnTo>
                  <a:lnTo>
                    <a:pt x="5509" y="1887"/>
                  </a:lnTo>
                  <a:lnTo>
                    <a:pt x="5507" y="1885"/>
                  </a:lnTo>
                  <a:lnTo>
                    <a:pt x="5503" y="1884"/>
                  </a:lnTo>
                  <a:lnTo>
                    <a:pt x="5502" y="1882"/>
                  </a:lnTo>
                  <a:lnTo>
                    <a:pt x="5498" y="1878"/>
                  </a:lnTo>
                  <a:lnTo>
                    <a:pt x="5496" y="1876"/>
                  </a:lnTo>
                  <a:lnTo>
                    <a:pt x="5496" y="1870"/>
                  </a:lnTo>
                  <a:lnTo>
                    <a:pt x="5496" y="1868"/>
                  </a:lnTo>
                  <a:lnTo>
                    <a:pt x="5498" y="1862"/>
                  </a:lnTo>
                  <a:lnTo>
                    <a:pt x="5494" y="1860"/>
                  </a:lnTo>
                  <a:lnTo>
                    <a:pt x="5490" y="1862"/>
                  </a:lnTo>
                  <a:lnTo>
                    <a:pt x="5484" y="1862"/>
                  </a:lnTo>
                  <a:lnTo>
                    <a:pt x="5480" y="1860"/>
                  </a:lnTo>
                  <a:lnTo>
                    <a:pt x="5480" y="1856"/>
                  </a:lnTo>
                  <a:lnTo>
                    <a:pt x="5478" y="1853"/>
                  </a:lnTo>
                  <a:lnTo>
                    <a:pt x="5478" y="1849"/>
                  </a:lnTo>
                  <a:lnTo>
                    <a:pt x="5474" y="1847"/>
                  </a:lnTo>
                  <a:lnTo>
                    <a:pt x="5472" y="1843"/>
                  </a:lnTo>
                  <a:lnTo>
                    <a:pt x="5469" y="1845"/>
                  </a:lnTo>
                  <a:lnTo>
                    <a:pt x="5465" y="1847"/>
                  </a:lnTo>
                  <a:lnTo>
                    <a:pt x="5463" y="1849"/>
                  </a:lnTo>
                  <a:lnTo>
                    <a:pt x="5459" y="1851"/>
                  </a:lnTo>
                  <a:lnTo>
                    <a:pt x="5455" y="1853"/>
                  </a:lnTo>
                  <a:lnTo>
                    <a:pt x="5451" y="1854"/>
                  </a:lnTo>
                  <a:lnTo>
                    <a:pt x="5449" y="1856"/>
                  </a:lnTo>
                  <a:lnTo>
                    <a:pt x="5447" y="1860"/>
                  </a:lnTo>
                  <a:lnTo>
                    <a:pt x="5445" y="1862"/>
                  </a:lnTo>
                  <a:lnTo>
                    <a:pt x="5443" y="1866"/>
                  </a:lnTo>
                  <a:lnTo>
                    <a:pt x="5440" y="1868"/>
                  </a:lnTo>
                  <a:lnTo>
                    <a:pt x="5436" y="1866"/>
                  </a:lnTo>
                  <a:lnTo>
                    <a:pt x="5432" y="1866"/>
                  </a:lnTo>
                  <a:lnTo>
                    <a:pt x="5428" y="1864"/>
                  </a:lnTo>
                  <a:lnTo>
                    <a:pt x="5424" y="1862"/>
                  </a:lnTo>
                  <a:lnTo>
                    <a:pt x="5422" y="1860"/>
                  </a:lnTo>
                  <a:lnTo>
                    <a:pt x="5418" y="1858"/>
                  </a:lnTo>
                  <a:lnTo>
                    <a:pt x="5414" y="1856"/>
                  </a:lnTo>
                  <a:lnTo>
                    <a:pt x="5412" y="1854"/>
                  </a:lnTo>
                  <a:lnTo>
                    <a:pt x="5408" y="1853"/>
                  </a:lnTo>
                  <a:lnTo>
                    <a:pt x="5403" y="1853"/>
                  </a:lnTo>
                  <a:lnTo>
                    <a:pt x="5399" y="1854"/>
                  </a:lnTo>
                  <a:lnTo>
                    <a:pt x="5395" y="1856"/>
                  </a:lnTo>
                  <a:lnTo>
                    <a:pt x="5393" y="1860"/>
                  </a:lnTo>
                  <a:lnTo>
                    <a:pt x="5391" y="1862"/>
                  </a:lnTo>
                  <a:lnTo>
                    <a:pt x="5391" y="1866"/>
                  </a:lnTo>
                  <a:lnTo>
                    <a:pt x="5391" y="1872"/>
                  </a:lnTo>
                  <a:lnTo>
                    <a:pt x="5391" y="1876"/>
                  </a:lnTo>
                  <a:lnTo>
                    <a:pt x="5391" y="1880"/>
                  </a:lnTo>
                  <a:lnTo>
                    <a:pt x="5389" y="1882"/>
                  </a:lnTo>
                  <a:lnTo>
                    <a:pt x="5389" y="1885"/>
                  </a:lnTo>
                  <a:lnTo>
                    <a:pt x="5385" y="1889"/>
                  </a:lnTo>
                  <a:lnTo>
                    <a:pt x="5381" y="1889"/>
                  </a:lnTo>
                  <a:lnTo>
                    <a:pt x="5377" y="1887"/>
                  </a:lnTo>
                  <a:lnTo>
                    <a:pt x="5376" y="1885"/>
                  </a:lnTo>
                  <a:lnTo>
                    <a:pt x="5372" y="1884"/>
                  </a:lnTo>
                  <a:lnTo>
                    <a:pt x="5366" y="1885"/>
                  </a:lnTo>
                  <a:lnTo>
                    <a:pt x="5362" y="1885"/>
                  </a:lnTo>
                  <a:lnTo>
                    <a:pt x="5358" y="1884"/>
                  </a:lnTo>
                  <a:lnTo>
                    <a:pt x="5356" y="1882"/>
                  </a:lnTo>
                  <a:lnTo>
                    <a:pt x="5354" y="1878"/>
                  </a:lnTo>
                  <a:lnTo>
                    <a:pt x="5350" y="1876"/>
                  </a:lnTo>
                  <a:lnTo>
                    <a:pt x="5345" y="1878"/>
                  </a:lnTo>
                  <a:lnTo>
                    <a:pt x="5341" y="1876"/>
                  </a:lnTo>
                  <a:lnTo>
                    <a:pt x="5337" y="1874"/>
                  </a:lnTo>
                  <a:lnTo>
                    <a:pt x="5333" y="1874"/>
                  </a:lnTo>
                  <a:lnTo>
                    <a:pt x="5329" y="1876"/>
                  </a:lnTo>
                  <a:lnTo>
                    <a:pt x="5327" y="1880"/>
                  </a:lnTo>
                  <a:lnTo>
                    <a:pt x="5325" y="1882"/>
                  </a:lnTo>
                  <a:lnTo>
                    <a:pt x="5323" y="1885"/>
                  </a:lnTo>
                  <a:lnTo>
                    <a:pt x="5321" y="1887"/>
                  </a:lnTo>
                  <a:lnTo>
                    <a:pt x="5317" y="1889"/>
                  </a:lnTo>
                  <a:lnTo>
                    <a:pt x="5314" y="1891"/>
                  </a:lnTo>
                  <a:lnTo>
                    <a:pt x="5310" y="1893"/>
                  </a:lnTo>
                  <a:lnTo>
                    <a:pt x="5306" y="1895"/>
                  </a:lnTo>
                  <a:lnTo>
                    <a:pt x="5302" y="1897"/>
                  </a:lnTo>
                  <a:lnTo>
                    <a:pt x="5300" y="1899"/>
                  </a:lnTo>
                  <a:lnTo>
                    <a:pt x="5296" y="1901"/>
                  </a:lnTo>
                  <a:lnTo>
                    <a:pt x="5290" y="1903"/>
                  </a:lnTo>
                  <a:lnTo>
                    <a:pt x="5286" y="1903"/>
                  </a:lnTo>
                  <a:lnTo>
                    <a:pt x="5281" y="1903"/>
                  </a:lnTo>
                  <a:lnTo>
                    <a:pt x="5277" y="1905"/>
                  </a:lnTo>
                  <a:lnTo>
                    <a:pt x="5273" y="1907"/>
                  </a:lnTo>
                  <a:lnTo>
                    <a:pt x="5269" y="1909"/>
                  </a:lnTo>
                  <a:lnTo>
                    <a:pt x="5265" y="1909"/>
                  </a:lnTo>
                  <a:lnTo>
                    <a:pt x="5261" y="1907"/>
                  </a:lnTo>
                  <a:lnTo>
                    <a:pt x="5259" y="1905"/>
                  </a:lnTo>
                  <a:lnTo>
                    <a:pt x="5255" y="1901"/>
                  </a:lnTo>
                  <a:lnTo>
                    <a:pt x="5253" y="1899"/>
                  </a:lnTo>
                  <a:lnTo>
                    <a:pt x="5250" y="1897"/>
                  </a:lnTo>
                  <a:lnTo>
                    <a:pt x="5248" y="1895"/>
                  </a:lnTo>
                  <a:lnTo>
                    <a:pt x="5244" y="1895"/>
                  </a:lnTo>
                  <a:lnTo>
                    <a:pt x="5240" y="1893"/>
                  </a:lnTo>
                  <a:lnTo>
                    <a:pt x="5238" y="1891"/>
                  </a:lnTo>
                  <a:lnTo>
                    <a:pt x="5234" y="1889"/>
                  </a:lnTo>
                  <a:lnTo>
                    <a:pt x="5230" y="1887"/>
                  </a:lnTo>
                  <a:lnTo>
                    <a:pt x="5226" y="1885"/>
                  </a:lnTo>
                  <a:lnTo>
                    <a:pt x="5224" y="1884"/>
                  </a:lnTo>
                  <a:lnTo>
                    <a:pt x="5221" y="1882"/>
                  </a:lnTo>
                  <a:lnTo>
                    <a:pt x="5217" y="1880"/>
                  </a:lnTo>
                  <a:lnTo>
                    <a:pt x="5213" y="1880"/>
                  </a:lnTo>
                  <a:lnTo>
                    <a:pt x="5211" y="1878"/>
                  </a:lnTo>
                  <a:lnTo>
                    <a:pt x="5207" y="1876"/>
                  </a:lnTo>
                  <a:lnTo>
                    <a:pt x="5203" y="1874"/>
                  </a:lnTo>
                  <a:lnTo>
                    <a:pt x="5199" y="1874"/>
                  </a:lnTo>
                  <a:lnTo>
                    <a:pt x="5195" y="1872"/>
                  </a:lnTo>
                  <a:lnTo>
                    <a:pt x="5191" y="1870"/>
                  </a:lnTo>
                  <a:lnTo>
                    <a:pt x="5188" y="1870"/>
                  </a:lnTo>
                  <a:lnTo>
                    <a:pt x="5184" y="1870"/>
                  </a:lnTo>
                  <a:lnTo>
                    <a:pt x="5178" y="1870"/>
                  </a:lnTo>
                  <a:lnTo>
                    <a:pt x="5174" y="1870"/>
                  </a:lnTo>
                  <a:lnTo>
                    <a:pt x="5168" y="1872"/>
                  </a:lnTo>
                  <a:lnTo>
                    <a:pt x="5162" y="1872"/>
                  </a:lnTo>
                  <a:lnTo>
                    <a:pt x="5159" y="1874"/>
                  </a:lnTo>
                  <a:lnTo>
                    <a:pt x="5155" y="1874"/>
                  </a:lnTo>
                  <a:lnTo>
                    <a:pt x="5149" y="1876"/>
                  </a:lnTo>
                  <a:lnTo>
                    <a:pt x="5145" y="1878"/>
                  </a:lnTo>
                  <a:lnTo>
                    <a:pt x="5141" y="1878"/>
                  </a:lnTo>
                  <a:lnTo>
                    <a:pt x="5135" y="1880"/>
                  </a:lnTo>
                  <a:lnTo>
                    <a:pt x="5131" y="1882"/>
                  </a:lnTo>
                  <a:lnTo>
                    <a:pt x="5128" y="1884"/>
                  </a:lnTo>
                  <a:lnTo>
                    <a:pt x="5124" y="1884"/>
                  </a:lnTo>
                  <a:lnTo>
                    <a:pt x="5120" y="1885"/>
                  </a:lnTo>
                  <a:lnTo>
                    <a:pt x="5116" y="1887"/>
                  </a:lnTo>
                  <a:lnTo>
                    <a:pt x="5114" y="1889"/>
                  </a:lnTo>
                  <a:lnTo>
                    <a:pt x="5110" y="1891"/>
                  </a:lnTo>
                  <a:lnTo>
                    <a:pt x="5106" y="1895"/>
                  </a:lnTo>
                  <a:lnTo>
                    <a:pt x="5104" y="1897"/>
                  </a:lnTo>
                  <a:lnTo>
                    <a:pt x="5102" y="1901"/>
                  </a:lnTo>
                  <a:lnTo>
                    <a:pt x="5102" y="1903"/>
                  </a:lnTo>
                  <a:lnTo>
                    <a:pt x="5100" y="1907"/>
                  </a:lnTo>
                  <a:lnTo>
                    <a:pt x="5100" y="1911"/>
                  </a:lnTo>
                  <a:lnTo>
                    <a:pt x="5098" y="1915"/>
                  </a:lnTo>
                  <a:lnTo>
                    <a:pt x="5098" y="1918"/>
                  </a:lnTo>
                  <a:lnTo>
                    <a:pt x="5096" y="1922"/>
                  </a:lnTo>
                  <a:lnTo>
                    <a:pt x="5095" y="1924"/>
                  </a:lnTo>
                  <a:lnTo>
                    <a:pt x="5093" y="1928"/>
                  </a:lnTo>
                  <a:lnTo>
                    <a:pt x="5089" y="1930"/>
                  </a:lnTo>
                  <a:lnTo>
                    <a:pt x="5085" y="1930"/>
                  </a:lnTo>
                  <a:lnTo>
                    <a:pt x="5079" y="1930"/>
                  </a:lnTo>
                  <a:lnTo>
                    <a:pt x="5077" y="1930"/>
                  </a:lnTo>
                  <a:lnTo>
                    <a:pt x="5073" y="1928"/>
                  </a:lnTo>
                  <a:lnTo>
                    <a:pt x="5071" y="1924"/>
                  </a:lnTo>
                  <a:lnTo>
                    <a:pt x="5067" y="1922"/>
                  </a:lnTo>
                  <a:lnTo>
                    <a:pt x="5065" y="1920"/>
                  </a:lnTo>
                  <a:lnTo>
                    <a:pt x="5062" y="1918"/>
                  </a:lnTo>
                  <a:lnTo>
                    <a:pt x="5060" y="1917"/>
                  </a:lnTo>
                  <a:lnTo>
                    <a:pt x="5056" y="1915"/>
                  </a:lnTo>
                  <a:lnTo>
                    <a:pt x="5050" y="1915"/>
                  </a:lnTo>
                  <a:lnTo>
                    <a:pt x="5046" y="1915"/>
                  </a:lnTo>
                  <a:lnTo>
                    <a:pt x="5042" y="1915"/>
                  </a:lnTo>
                  <a:lnTo>
                    <a:pt x="5038" y="1913"/>
                  </a:lnTo>
                  <a:lnTo>
                    <a:pt x="5036" y="1909"/>
                  </a:lnTo>
                  <a:lnTo>
                    <a:pt x="5034" y="1905"/>
                  </a:lnTo>
                  <a:lnTo>
                    <a:pt x="5034" y="1899"/>
                  </a:lnTo>
                  <a:lnTo>
                    <a:pt x="5033" y="1895"/>
                  </a:lnTo>
                  <a:lnTo>
                    <a:pt x="5031" y="1891"/>
                  </a:lnTo>
                  <a:lnTo>
                    <a:pt x="5029" y="1889"/>
                  </a:lnTo>
                  <a:lnTo>
                    <a:pt x="5025" y="1887"/>
                  </a:lnTo>
                  <a:lnTo>
                    <a:pt x="5021" y="1885"/>
                  </a:lnTo>
                  <a:lnTo>
                    <a:pt x="5017" y="1885"/>
                  </a:lnTo>
                  <a:lnTo>
                    <a:pt x="5013" y="1885"/>
                  </a:lnTo>
                  <a:lnTo>
                    <a:pt x="5009" y="1887"/>
                  </a:lnTo>
                  <a:lnTo>
                    <a:pt x="5005" y="1889"/>
                  </a:lnTo>
                  <a:lnTo>
                    <a:pt x="5002" y="1891"/>
                  </a:lnTo>
                  <a:lnTo>
                    <a:pt x="4998" y="1889"/>
                  </a:lnTo>
                  <a:lnTo>
                    <a:pt x="4994" y="1887"/>
                  </a:lnTo>
                  <a:lnTo>
                    <a:pt x="4990" y="1887"/>
                  </a:lnTo>
                  <a:lnTo>
                    <a:pt x="4986" y="1889"/>
                  </a:lnTo>
                  <a:lnTo>
                    <a:pt x="4982" y="1891"/>
                  </a:lnTo>
                  <a:lnTo>
                    <a:pt x="4980" y="1893"/>
                  </a:lnTo>
                  <a:lnTo>
                    <a:pt x="4974" y="1893"/>
                  </a:lnTo>
                  <a:lnTo>
                    <a:pt x="4969" y="1895"/>
                  </a:lnTo>
                  <a:lnTo>
                    <a:pt x="4965" y="1895"/>
                  </a:lnTo>
                  <a:lnTo>
                    <a:pt x="4959" y="1895"/>
                  </a:lnTo>
                  <a:lnTo>
                    <a:pt x="4955" y="1895"/>
                  </a:lnTo>
                  <a:lnTo>
                    <a:pt x="4953" y="1891"/>
                  </a:lnTo>
                  <a:lnTo>
                    <a:pt x="4949" y="1889"/>
                  </a:lnTo>
                  <a:lnTo>
                    <a:pt x="4947" y="1887"/>
                  </a:lnTo>
                  <a:lnTo>
                    <a:pt x="4943" y="1885"/>
                  </a:lnTo>
                  <a:lnTo>
                    <a:pt x="4941" y="1882"/>
                  </a:lnTo>
                  <a:lnTo>
                    <a:pt x="4940" y="1880"/>
                  </a:lnTo>
                  <a:lnTo>
                    <a:pt x="4936" y="1878"/>
                  </a:lnTo>
                  <a:lnTo>
                    <a:pt x="4934" y="1874"/>
                  </a:lnTo>
                  <a:lnTo>
                    <a:pt x="4930" y="1872"/>
                  </a:lnTo>
                  <a:lnTo>
                    <a:pt x="4928" y="1870"/>
                  </a:lnTo>
                  <a:lnTo>
                    <a:pt x="4926" y="1868"/>
                  </a:lnTo>
                  <a:lnTo>
                    <a:pt x="4922" y="1864"/>
                  </a:lnTo>
                  <a:lnTo>
                    <a:pt x="4920" y="1862"/>
                  </a:lnTo>
                  <a:lnTo>
                    <a:pt x="4918" y="1858"/>
                  </a:lnTo>
                  <a:lnTo>
                    <a:pt x="4916" y="1854"/>
                  </a:lnTo>
                  <a:lnTo>
                    <a:pt x="4916" y="1851"/>
                  </a:lnTo>
                  <a:lnTo>
                    <a:pt x="4914" y="1847"/>
                  </a:lnTo>
                  <a:lnTo>
                    <a:pt x="4912" y="1843"/>
                  </a:lnTo>
                  <a:lnTo>
                    <a:pt x="4910" y="1837"/>
                  </a:lnTo>
                  <a:lnTo>
                    <a:pt x="4910" y="1835"/>
                  </a:lnTo>
                  <a:lnTo>
                    <a:pt x="4909" y="1829"/>
                  </a:lnTo>
                  <a:lnTo>
                    <a:pt x="4907" y="1825"/>
                  </a:lnTo>
                  <a:lnTo>
                    <a:pt x="4907" y="1820"/>
                  </a:lnTo>
                  <a:lnTo>
                    <a:pt x="4905" y="1816"/>
                  </a:lnTo>
                  <a:lnTo>
                    <a:pt x="4905" y="1812"/>
                  </a:lnTo>
                  <a:lnTo>
                    <a:pt x="4903" y="1806"/>
                  </a:lnTo>
                  <a:lnTo>
                    <a:pt x="4903" y="1802"/>
                  </a:lnTo>
                  <a:lnTo>
                    <a:pt x="4901" y="1798"/>
                  </a:lnTo>
                  <a:lnTo>
                    <a:pt x="4899" y="1794"/>
                  </a:lnTo>
                  <a:lnTo>
                    <a:pt x="4899" y="1789"/>
                  </a:lnTo>
                  <a:lnTo>
                    <a:pt x="4899" y="1785"/>
                  </a:lnTo>
                  <a:lnTo>
                    <a:pt x="4899" y="1781"/>
                  </a:lnTo>
                  <a:lnTo>
                    <a:pt x="4899" y="1777"/>
                  </a:lnTo>
                  <a:lnTo>
                    <a:pt x="4899" y="1773"/>
                  </a:lnTo>
                  <a:lnTo>
                    <a:pt x="4899" y="1767"/>
                  </a:lnTo>
                  <a:lnTo>
                    <a:pt x="4897" y="1765"/>
                  </a:lnTo>
                  <a:lnTo>
                    <a:pt x="4893" y="1763"/>
                  </a:lnTo>
                  <a:lnTo>
                    <a:pt x="4889" y="1763"/>
                  </a:lnTo>
                  <a:lnTo>
                    <a:pt x="4883" y="1765"/>
                  </a:lnTo>
                  <a:lnTo>
                    <a:pt x="4881" y="1767"/>
                  </a:lnTo>
                  <a:lnTo>
                    <a:pt x="4879" y="1771"/>
                  </a:lnTo>
                  <a:lnTo>
                    <a:pt x="4876" y="1773"/>
                  </a:lnTo>
                  <a:lnTo>
                    <a:pt x="4874" y="1775"/>
                  </a:lnTo>
                  <a:lnTo>
                    <a:pt x="4872" y="1779"/>
                  </a:lnTo>
                  <a:lnTo>
                    <a:pt x="4870" y="1781"/>
                  </a:lnTo>
                  <a:lnTo>
                    <a:pt x="4868" y="1785"/>
                  </a:lnTo>
                  <a:lnTo>
                    <a:pt x="4866" y="1787"/>
                  </a:lnTo>
                  <a:lnTo>
                    <a:pt x="4864" y="1791"/>
                  </a:lnTo>
                  <a:lnTo>
                    <a:pt x="4860" y="1792"/>
                  </a:lnTo>
                  <a:lnTo>
                    <a:pt x="4858" y="1796"/>
                  </a:lnTo>
                  <a:lnTo>
                    <a:pt x="4856" y="1798"/>
                  </a:lnTo>
                  <a:lnTo>
                    <a:pt x="4854" y="1800"/>
                  </a:lnTo>
                  <a:lnTo>
                    <a:pt x="4850" y="1802"/>
                  </a:lnTo>
                  <a:lnTo>
                    <a:pt x="4847" y="1804"/>
                  </a:lnTo>
                  <a:lnTo>
                    <a:pt x="4843" y="1806"/>
                  </a:lnTo>
                  <a:lnTo>
                    <a:pt x="4837" y="1808"/>
                  </a:lnTo>
                  <a:lnTo>
                    <a:pt x="4833" y="1806"/>
                  </a:lnTo>
                  <a:lnTo>
                    <a:pt x="4829" y="1808"/>
                  </a:lnTo>
                  <a:lnTo>
                    <a:pt x="4823" y="1806"/>
                  </a:lnTo>
                  <a:lnTo>
                    <a:pt x="4819" y="1806"/>
                  </a:lnTo>
                  <a:lnTo>
                    <a:pt x="4816" y="1804"/>
                  </a:lnTo>
                  <a:lnTo>
                    <a:pt x="4814" y="1804"/>
                  </a:lnTo>
                  <a:lnTo>
                    <a:pt x="4808" y="1808"/>
                  </a:lnTo>
                  <a:lnTo>
                    <a:pt x="4804" y="1812"/>
                  </a:lnTo>
                  <a:lnTo>
                    <a:pt x="4802" y="1816"/>
                  </a:lnTo>
                  <a:lnTo>
                    <a:pt x="4798" y="1816"/>
                  </a:lnTo>
                  <a:lnTo>
                    <a:pt x="4796" y="1816"/>
                  </a:lnTo>
                  <a:lnTo>
                    <a:pt x="4792" y="1818"/>
                  </a:lnTo>
                  <a:lnTo>
                    <a:pt x="4788" y="1820"/>
                  </a:lnTo>
                  <a:lnTo>
                    <a:pt x="4786" y="1822"/>
                  </a:lnTo>
                  <a:lnTo>
                    <a:pt x="4783" y="1823"/>
                  </a:lnTo>
                  <a:lnTo>
                    <a:pt x="4781" y="1825"/>
                  </a:lnTo>
                  <a:lnTo>
                    <a:pt x="4779" y="1829"/>
                  </a:lnTo>
                  <a:lnTo>
                    <a:pt x="4777" y="1833"/>
                  </a:lnTo>
                  <a:lnTo>
                    <a:pt x="4777" y="1835"/>
                  </a:lnTo>
                  <a:lnTo>
                    <a:pt x="4777" y="1837"/>
                  </a:lnTo>
                  <a:lnTo>
                    <a:pt x="4777" y="1841"/>
                  </a:lnTo>
                  <a:lnTo>
                    <a:pt x="4775" y="1841"/>
                  </a:lnTo>
                  <a:lnTo>
                    <a:pt x="4775" y="1843"/>
                  </a:lnTo>
                  <a:lnTo>
                    <a:pt x="4775" y="1845"/>
                  </a:lnTo>
                  <a:lnTo>
                    <a:pt x="4771" y="1847"/>
                  </a:lnTo>
                  <a:lnTo>
                    <a:pt x="4769" y="1847"/>
                  </a:lnTo>
                  <a:lnTo>
                    <a:pt x="4767" y="1849"/>
                  </a:lnTo>
                  <a:lnTo>
                    <a:pt x="4759" y="1853"/>
                  </a:lnTo>
                  <a:lnTo>
                    <a:pt x="4752" y="1854"/>
                  </a:lnTo>
                  <a:lnTo>
                    <a:pt x="4744" y="1858"/>
                  </a:lnTo>
                  <a:lnTo>
                    <a:pt x="4736" y="1864"/>
                  </a:lnTo>
                  <a:lnTo>
                    <a:pt x="4734" y="1864"/>
                  </a:lnTo>
                  <a:lnTo>
                    <a:pt x="4726" y="1868"/>
                  </a:lnTo>
                  <a:lnTo>
                    <a:pt x="4719" y="1866"/>
                  </a:lnTo>
                  <a:lnTo>
                    <a:pt x="4717" y="1864"/>
                  </a:lnTo>
                  <a:lnTo>
                    <a:pt x="4713" y="1862"/>
                  </a:lnTo>
                  <a:lnTo>
                    <a:pt x="4709" y="1862"/>
                  </a:lnTo>
                  <a:lnTo>
                    <a:pt x="4705" y="1860"/>
                  </a:lnTo>
                  <a:lnTo>
                    <a:pt x="4701" y="1860"/>
                  </a:lnTo>
                  <a:lnTo>
                    <a:pt x="4697" y="1860"/>
                  </a:lnTo>
                  <a:lnTo>
                    <a:pt x="4691" y="1858"/>
                  </a:lnTo>
                  <a:lnTo>
                    <a:pt x="4688" y="1860"/>
                  </a:lnTo>
                  <a:lnTo>
                    <a:pt x="4684" y="1860"/>
                  </a:lnTo>
                  <a:lnTo>
                    <a:pt x="4680" y="1864"/>
                  </a:lnTo>
                  <a:lnTo>
                    <a:pt x="4680" y="1868"/>
                  </a:lnTo>
                  <a:lnTo>
                    <a:pt x="4678" y="1870"/>
                  </a:lnTo>
                  <a:lnTo>
                    <a:pt x="4676" y="1874"/>
                  </a:lnTo>
                  <a:lnTo>
                    <a:pt x="4674" y="1876"/>
                  </a:lnTo>
                  <a:lnTo>
                    <a:pt x="4670" y="1880"/>
                  </a:lnTo>
                  <a:lnTo>
                    <a:pt x="4668" y="1882"/>
                  </a:lnTo>
                  <a:lnTo>
                    <a:pt x="4662" y="1880"/>
                  </a:lnTo>
                  <a:lnTo>
                    <a:pt x="4659" y="1880"/>
                  </a:lnTo>
                  <a:lnTo>
                    <a:pt x="4657" y="1878"/>
                  </a:lnTo>
                  <a:lnTo>
                    <a:pt x="4653" y="1876"/>
                  </a:lnTo>
                  <a:lnTo>
                    <a:pt x="4651" y="1874"/>
                  </a:lnTo>
                  <a:lnTo>
                    <a:pt x="4647" y="1872"/>
                  </a:lnTo>
                  <a:lnTo>
                    <a:pt x="4643" y="1870"/>
                  </a:lnTo>
                  <a:lnTo>
                    <a:pt x="4641" y="1868"/>
                  </a:lnTo>
                  <a:lnTo>
                    <a:pt x="4637" y="1866"/>
                  </a:lnTo>
                  <a:lnTo>
                    <a:pt x="4635" y="1864"/>
                  </a:lnTo>
                  <a:lnTo>
                    <a:pt x="4631" y="1862"/>
                  </a:lnTo>
                  <a:lnTo>
                    <a:pt x="4628" y="1860"/>
                  </a:lnTo>
                  <a:lnTo>
                    <a:pt x="4626" y="1858"/>
                  </a:lnTo>
                  <a:lnTo>
                    <a:pt x="4622" y="1856"/>
                  </a:lnTo>
                  <a:lnTo>
                    <a:pt x="4618" y="1856"/>
                  </a:lnTo>
                  <a:lnTo>
                    <a:pt x="4614" y="1854"/>
                  </a:lnTo>
                  <a:lnTo>
                    <a:pt x="4610" y="1854"/>
                  </a:lnTo>
                  <a:lnTo>
                    <a:pt x="4606" y="1853"/>
                  </a:lnTo>
                  <a:lnTo>
                    <a:pt x="4602" y="1851"/>
                  </a:lnTo>
                  <a:lnTo>
                    <a:pt x="4598" y="1849"/>
                  </a:lnTo>
                  <a:lnTo>
                    <a:pt x="4597" y="1847"/>
                  </a:lnTo>
                  <a:lnTo>
                    <a:pt x="4593" y="1845"/>
                  </a:lnTo>
                  <a:lnTo>
                    <a:pt x="4591" y="1841"/>
                  </a:lnTo>
                  <a:lnTo>
                    <a:pt x="4589" y="1839"/>
                  </a:lnTo>
                  <a:lnTo>
                    <a:pt x="4585" y="1837"/>
                  </a:lnTo>
                  <a:lnTo>
                    <a:pt x="4581" y="1835"/>
                  </a:lnTo>
                  <a:lnTo>
                    <a:pt x="4577" y="1835"/>
                  </a:lnTo>
                  <a:lnTo>
                    <a:pt x="4573" y="1833"/>
                  </a:lnTo>
                  <a:lnTo>
                    <a:pt x="4569" y="1833"/>
                  </a:lnTo>
                  <a:lnTo>
                    <a:pt x="4566" y="1833"/>
                  </a:lnTo>
                  <a:lnTo>
                    <a:pt x="4562" y="1831"/>
                  </a:lnTo>
                  <a:lnTo>
                    <a:pt x="4558" y="1831"/>
                  </a:lnTo>
                  <a:lnTo>
                    <a:pt x="4554" y="1829"/>
                  </a:lnTo>
                  <a:lnTo>
                    <a:pt x="4550" y="1827"/>
                  </a:lnTo>
                  <a:lnTo>
                    <a:pt x="4546" y="1825"/>
                  </a:lnTo>
                  <a:lnTo>
                    <a:pt x="4544" y="1825"/>
                  </a:lnTo>
                  <a:lnTo>
                    <a:pt x="4544" y="1823"/>
                  </a:lnTo>
                  <a:lnTo>
                    <a:pt x="4540" y="1822"/>
                  </a:lnTo>
                  <a:lnTo>
                    <a:pt x="4538" y="1820"/>
                  </a:lnTo>
                  <a:lnTo>
                    <a:pt x="4536" y="1816"/>
                  </a:lnTo>
                  <a:lnTo>
                    <a:pt x="4535" y="1812"/>
                  </a:lnTo>
                  <a:lnTo>
                    <a:pt x="4533" y="1810"/>
                  </a:lnTo>
                  <a:lnTo>
                    <a:pt x="4529" y="1808"/>
                  </a:lnTo>
                  <a:lnTo>
                    <a:pt x="4527" y="1806"/>
                  </a:lnTo>
                  <a:lnTo>
                    <a:pt x="4523" y="1804"/>
                  </a:lnTo>
                  <a:lnTo>
                    <a:pt x="4519" y="1802"/>
                  </a:lnTo>
                  <a:lnTo>
                    <a:pt x="4515" y="1802"/>
                  </a:lnTo>
                  <a:lnTo>
                    <a:pt x="4511" y="1800"/>
                  </a:lnTo>
                  <a:lnTo>
                    <a:pt x="4507" y="1800"/>
                  </a:lnTo>
                  <a:lnTo>
                    <a:pt x="4504" y="1798"/>
                  </a:lnTo>
                  <a:lnTo>
                    <a:pt x="4502" y="1798"/>
                  </a:lnTo>
                  <a:lnTo>
                    <a:pt x="4498" y="1798"/>
                  </a:lnTo>
                  <a:lnTo>
                    <a:pt x="4494" y="1798"/>
                  </a:lnTo>
                  <a:lnTo>
                    <a:pt x="4492" y="1796"/>
                  </a:lnTo>
                  <a:lnTo>
                    <a:pt x="4488" y="1794"/>
                  </a:lnTo>
                  <a:lnTo>
                    <a:pt x="4484" y="1792"/>
                  </a:lnTo>
                  <a:lnTo>
                    <a:pt x="4480" y="1791"/>
                  </a:lnTo>
                  <a:lnTo>
                    <a:pt x="4478" y="1791"/>
                  </a:lnTo>
                  <a:lnTo>
                    <a:pt x="4474" y="1789"/>
                  </a:lnTo>
                  <a:lnTo>
                    <a:pt x="4471" y="1787"/>
                  </a:lnTo>
                  <a:lnTo>
                    <a:pt x="4467" y="1787"/>
                  </a:lnTo>
                  <a:lnTo>
                    <a:pt x="4463" y="1785"/>
                  </a:lnTo>
                  <a:lnTo>
                    <a:pt x="4459" y="1783"/>
                  </a:lnTo>
                  <a:lnTo>
                    <a:pt x="4455" y="1783"/>
                  </a:lnTo>
                  <a:lnTo>
                    <a:pt x="4451" y="1781"/>
                  </a:lnTo>
                  <a:lnTo>
                    <a:pt x="4447" y="1781"/>
                  </a:lnTo>
                  <a:lnTo>
                    <a:pt x="4443" y="1779"/>
                  </a:lnTo>
                  <a:lnTo>
                    <a:pt x="4440" y="1777"/>
                  </a:lnTo>
                  <a:lnTo>
                    <a:pt x="4438" y="1775"/>
                  </a:lnTo>
                  <a:lnTo>
                    <a:pt x="4434" y="1773"/>
                  </a:lnTo>
                  <a:lnTo>
                    <a:pt x="4432" y="1771"/>
                  </a:lnTo>
                  <a:lnTo>
                    <a:pt x="4428" y="1769"/>
                  </a:lnTo>
                  <a:lnTo>
                    <a:pt x="4426" y="1767"/>
                  </a:lnTo>
                  <a:lnTo>
                    <a:pt x="4422" y="1765"/>
                  </a:lnTo>
                  <a:lnTo>
                    <a:pt x="4418" y="1763"/>
                  </a:lnTo>
                  <a:lnTo>
                    <a:pt x="4414" y="1763"/>
                  </a:lnTo>
                  <a:lnTo>
                    <a:pt x="4410" y="1763"/>
                  </a:lnTo>
                  <a:lnTo>
                    <a:pt x="4405" y="1763"/>
                  </a:lnTo>
                  <a:lnTo>
                    <a:pt x="4401" y="1763"/>
                  </a:lnTo>
                  <a:lnTo>
                    <a:pt x="4395" y="1763"/>
                  </a:lnTo>
                  <a:lnTo>
                    <a:pt x="4389" y="1765"/>
                  </a:lnTo>
                  <a:lnTo>
                    <a:pt x="4385" y="1765"/>
                  </a:lnTo>
                  <a:lnTo>
                    <a:pt x="4381" y="1763"/>
                  </a:lnTo>
                  <a:lnTo>
                    <a:pt x="4383" y="1760"/>
                  </a:lnTo>
                  <a:lnTo>
                    <a:pt x="4383" y="1758"/>
                  </a:lnTo>
                  <a:lnTo>
                    <a:pt x="4385" y="1754"/>
                  </a:lnTo>
                  <a:lnTo>
                    <a:pt x="4385" y="1750"/>
                  </a:lnTo>
                  <a:lnTo>
                    <a:pt x="4383" y="1746"/>
                  </a:lnTo>
                  <a:lnTo>
                    <a:pt x="4379" y="1744"/>
                  </a:lnTo>
                  <a:lnTo>
                    <a:pt x="4376" y="1746"/>
                  </a:lnTo>
                  <a:lnTo>
                    <a:pt x="4370" y="1746"/>
                  </a:lnTo>
                  <a:lnTo>
                    <a:pt x="4366" y="1746"/>
                  </a:lnTo>
                  <a:lnTo>
                    <a:pt x="4360" y="1746"/>
                  </a:lnTo>
                  <a:lnTo>
                    <a:pt x="4356" y="1746"/>
                  </a:lnTo>
                  <a:lnTo>
                    <a:pt x="4352" y="1746"/>
                  </a:lnTo>
                  <a:lnTo>
                    <a:pt x="4347" y="1746"/>
                  </a:lnTo>
                  <a:lnTo>
                    <a:pt x="4341" y="1748"/>
                  </a:lnTo>
                  <a:lnTo>
                    <a:pt x="4337" y="1750"/>
                  </a:lnTo>
                  <a:lnTo>
                    <a:pt x="4333" y="1752"/>
                  </a:lnTo>
                  <a:lnTo>
                    <a:pt x="4329" y="1752"/>
                  </a:lnTo>
                  <a:lnTo>
                    <a:pt x="4325" y="1754"/>
                  </a:lnTo>
                  <a:lnTo>
                    <a:pt x="4321" y="1756"/>
                  </a:lnTo>
                  <a:lnTo>
                    <a:pt x="4317" y="1758"/>
                  </a:lnTo>
                  <a:lnTo>
                    <a:pt x="4314" y="1760"/>
                  </a:lnTo>
                  <a:lnTo>
                    <a:pt x="4310" y="1761"/>
                  </a:lnTo>
                  <a:lnTo>
                    <a:pt x="4306" y="1763"/>
                  </a:lnTo>
                  <a:lnTo>
                    <a:pt x="4302" y="1765"/>
                  </a:lnTo>
                  <a:lnTo>
                    <a:pt x="4296" y="1765"/>
                  </a:lnTo>
                  <a:lnTo>
                    <a:pt x="4292" y="1763"/>
                  </a:lnTo>
                  <a:lnTo>
                    <a:pt x="4290" y="1761"/>
                  </a:lnTo>
                  <a:lnTo>
                    <a:pt x="4288" y="1758"/>
                  </a:lnTo>
                  <a:lnTo>
                    <a:pt x="4286" y="1754"/>
                  </a:lnTo>
                  <a:lnTo>
                    <a:pt x="4285" y="1750"/>
                  </a:lnTo>
                  <a:lnTo>
                    <a:pt x="4281" y="1750"/>
                  </a:lnTo>
                  <a:lnTo>
                    <a:pt x="4277" y="1750"/>
                  </a:lnTo>
                  <a:lnTo>
                    <a:pt x="4271" y="1750"/>
                  </a:lnTo>
                  <a:lnTo>
                    <a:pt x="4267" y="1750"/>
                  </a:lnTo>
                  <a:lnTo>
                    <a:pt x="4261" y="1752"/>
                  </a:lnTo>
                  <a:lnTo>
                    <a:pt x="4255" y="1752"/>
                  </a:lnTo>
                  <a:lnTo>
                    <a:pt x="4252" y="1754"/>
                  </a:lnTo>
                  <a:lnTo>
                    <a:pt x="4248" y="1752"/>
                  </a:lnTo>
                  <a:lnTo>
                    <a:pt x="4246" y="1748"/>
                  </a:lnTo>
                  <a:lnTo>
                    <a:pt x="4242" y="1746"/>
                  </a:lnTo>
                  <a:lnTo>
                    <a:pt x="4240" y="1744"/>
                  </a:lnTo>
                  <a:lnTo>
                    <a:pt x="4236" y="1742"/>
                  </a:lnTo>
                  <a:lnTo>
                    <a:pt x="4232" y="1744"/>
                  </a:lnTo>
                  <a:lnTo>
                    <a:pt x="4226" y="1742"/>
                  </a:lnTo>
                  <a:lnTo>
                    <a:pt x="4224" y="1740"/>
                  </a:lnTo>
                  <a:lnTo>
                    <a:pt x="4221" y="1738"/>
                  </a:lnTo>
                  <a:lnTo>
                    <a:pt x="4219" y="1736"/>
                  </a:lnTo>
                  <a:lnTo>
                    <a:pt x="4217" y="1732"/>
                  </a:lnTo>
                  <a:lnTo>
                    <a:pt x="4213" y="1730"/>
                  </a:lnTo>
                  <a:lnTo>
                    <a:pt x="4211" y="1728"/>
                  </a:lnTo>
                  <a:lnTo>
                    <a:pt x="4209" y="1725"/>
                  </a:lnTo>
                  <a:lnTo>
                    <a:pt x="4205" y="1723"/>
                  </a:lnTo>
                  <a:lnTo>
                    <a:pt x="4203" y="1721"/>
                  </a:lnTo>
                  <a:lnTo>
                    <a:pt x="4199" y="1719"/>
                  </a:lnTo>
                  <a:lnTo>
                    <a:pt x="4197" y="1717"/>
                  </a:lnTo>
                  <a:lnTo>
                    <a:pt x="4193" y="1715"/>
                  </a:lnTo>
                  <a:lnTo>
                    <a:pt x="4190" y="1713"/>
                  </a:lnTo>
                  <a:lnTo>
                    <a:pt x="4186" y="1713"/>
                  </a:lnTo>
                  <a:lnTo>
                    <a:pt x="4182" y="1711"/>
                  </a:lnTo>
                  <a:lnTo>
                    <a:pt x="4178" y="1711"/>
                  </a:lnTo>
                  <a:lnTo>
                    <a:pt x="4172" y="1711"/>
                  </a:lnTo>
                  <a:lnTo>
                    <a:pt x="4168" y="1713"/>
                  </a:lnTo>
                  <a:lnTo>
                    <a:pt x="4164" y="1715"/>
                  </a:lnTo>
                  <a:lnTo>
                    <a:pt x="4161" y="1717"/>
                  </a:lnTo>
                  <a:lnTo>
                    <a:pt x="4159" y="1719"/>
                  </a:lnTo>
                  <a:lnTo>
                    <a:pt x="4155" y="1721"/>
                  </a:lnTo>
                  <a:lnTo>
                    <a:pt x="4153" y="1721"/>
                  </a:lnTo>
                  <a:lnTo>
                    <a:pt x="4149" y="1721"/>
                  </a:lnTo>
                  <a:lnTo>
                    <a:pt x="4145" y="1721"/>
                  </a:lnTo>
                  <a:lnTo>
                    <a:pt x="4139" y="1721"/>
                  </a:lnTo>
                  <a:lnTo>
                    <a:pt x="4135" y="1721"/>
                  </a:lnTo>
                  <a:lnTo>
                    <a:pt x="4131" y="1721"/>
                  </a:lnTo>
                  <a:lnTo>
                    <a:pt x="4126" y="1723"/>
                  </a:lnTo>
                  <a:lnTo>
                    <a:pt x="4124" y="1725"/>
                  </a:lnTo>
                  <a:lnTo>
                    <a:pt x="4122" y="1727"/>
                  </a:lnTo>
                  <a:lnTo>
                    <a:pt x="4120" y="1730"/>
                  </a:lnTo>
                  <a:lnTo>
                    <a:pt x="4118" y="1734"/>
                  </a:lnTo>
                  <a:lnTo>
                    <a:pt x="4118" y="1738"/>
                  </a:lnTo>
                  <a:lnTo>
                    <a:pt x="4116" y="1740"/>
                  </a:lnTo>
                  <a:lnTo>
                    <a:pt x="4112" y="1742"/>
                  </a:lnTo>
                  <a:lnTo>
                    <a:pt x="4108" y="1744"/>
                  </a:lnTo>
                  <a:lnTo>
                    <a:pt x="4106" y="1746"/>
                  </a:lnTo>
                  <a:lnTo>
                    <a:pt x="4100" y="1748"/>
                  </a:lnTo>
                  <a:lnTo>
                    <a:pt x="4097" y="1750"/>
                  </a:lnTo>
                  <a:lnTo>
                    <a:pt x="4093" y="1752"/>
                  </a:lnTo>
                  <a:lnTo>
                    <a:pt x="4089" y="1754"/>
                  </a:lnTo>
                  <a:lnTo>
                    <a:pt x="4087" y="1756"/>
                  </a:lnTo>
                  <a:lnTo>
                    <a:pt x="4081" y="1761"/>
                  </a:lnTo>
                  <a:lnTo>
                    <a:pt x="4077" y="1763"/>
                  </a:lnTo>
                  <a:lnTo>
                    <a:pt x="4073" y="1765"/>
                  </a:lnTo>
                  <a:lnTo>
                    <a:pt x="4071" y="1767"/>
                  </a:lnTo>
                  <a:lnTo>
                    <a:pt x="4066" y="1769"/>
                  </a:lnTo>
                  <a:lnTo>
                    <a:pt x="4064" y="1771"/>
                  </a:lnTo>
                  <a:lnTo>
                    <a:pt x="4060" y="1773"/>
                  </a:lnTo>
                  <a:lnTo>
                    <a:pt x="4056" y="1775"/>
                  </a:lnTo>
                  <a:lnTo>
                    <a:pt x="4052" y="1775"/>
                  </a:lnTo>
                  <a:lnTo>
                    <a:pt x="4048" y="1775"/>
                  </a:lnTo>
                  <a:lnTo>
                    <a:pt x="4044" y="1771"/>
                  </a:lnTo>
                  <a:lnTo>
                    <a:pt x="4044" y="1767"/>
                  </a:lnTo>
                  <a:lnTo>
                    <a:pt x="4042" y="1763"/>
                  </a:lnTo>
                  <a:lnTo>
                    <a:pt x="4044" y="1760"/>
                  </a:lnTo>
                  <a:lnTo>
                    <a:pt x="4042" y="1756"/>
                  </a:lnTo>
                  <a:lnTo>
                    <a:pt x="4040" y="1752"/>
                  </a:lnTo>
                  <a:lnTo>
                    <a:pt x="4038" y="1750"/>
                  </a:lnTo>
                  <a:lnTo>
                    <a:pt x="4035" y="1750"/>
                  </a:lnTo>
                  <a:lnTo>
                    <a:pt x="4031" y="1750"/>
                  </a:lnTo>
                  <a:lnTo>
                    <a:pt x="4025" y="1752"/>
                  </a:lnTo>
                  <a:lnTo>
                    <a:pt x="4021" y="1754"/>
                  </a:lnTo>
                  <a:lnTo>
                    <a:pt x="4017" y="1754"/>
                  </a:lnTo>
                  <a:lnTo>
                    <a:pt x="4015" y="1750"/>
                  </a:lnTo>
                  <a:lnTo>
                    <a:pt x="4013" y="1748"/>
                  </a:lnTo>
                  <a:lnTo>
                    <a:pt x="4009" y="1746"/>
                  </a:lnTo>
                  <a:lnTo>
                    <a:pt x="4007" y="1744"/>
                  </a:lnTo>
                  <a:lnTo>
                    <a:pt x="4004" y="1740"/>
                  </a:lnTo>
                  <a:lnTo>
                    <a:pt x="4002" y="1738"/>
                  </a:lnTo>
                  <a:lnTo>
                    <a:pt x="3998" y="1736"/>
                  </a:lnTo>
                  <a:lnTo>
                    <a:pt x="3994" y="1734"/>
                  </a:lnTo>
                  <a:lnTo>
                    <a:pt x="3992" y="1732"/>
                  </a:lnTo>
                  <a:lnTo>
                    <a:pt x="3988" y="1730"/>
                  </a:lnTo>
                  <a:lnTo>
                    <a:pt x="3986" y="1728"/>
                  </a:lnTo>
                  <a:lnTo>
                    <a:pt x="3982" y="1727"/>
                  </a:lnTo>
                  <a:lnTo>
                    <a:pt x="3980" y="1725"/>
                  </a:lnTo>
                  <a:lnTo>
                    <a:pt x="3976" y="1723"/>
                  </a:lnTo>
                  <a:lnTo>
                    <a:pt x="3974" y="1719"/>
                  </a:lnTo>
                  <a:lnTo>
                    <a:pt x="3971" y="1717"/>
                  </a:lnTo>
                  <a:lnTo>
                    <a:pt x="3969" y="1715"/>
                  </a:lnTo>
                  <a:lnTo>
                    <a:pt x="3967" y="1711"/>
                  </a:lnTo>
                  <a:lnTo>
                    <a:pt x="3965" y="1707"/>
                  </a:lnTo>
                  <a:lnTo>
                    <a:pt x="3963" y="1703"/>
                  </a:lnTo>
                  <a:lnTo>
                    <a:pt x="3963" y="1699"/>
                  </a:lnTo>
                  <a:lnTo>
                    <a:pt x="3961" y="1696"/>
                  </a:lnTo>
                  <a:lnTo>
                    <a:pt x="3961" y="1690"/>
                  </a:lnTo>
                  <a:lnTo>
                    <a:pt x="3961" y="1686"/>
                  </a:lnTo>
                  <a:lnTo>
                    <a:pt x="3961" y="1682"/>
                  </a:lnTo>
                  <a:lnTo>
                    <a:pt x="3961" y="1678"/>
                  </a:lnTo>
                  <a:lnTo>
                    <a:pt x="3961" y="1674"/>
                  </a:lnTo>
                  <a:lnTo>
                    <a:pt x="3961" y="1670"/>
                  </a:lnTo>
                  <a:lnTo>
                    <a:pt x="3961" y="1666"/>
                  </a:lnTo>
                  <a:lnTo>
                    <a:pt x="3961" y="1661"/>
                  </a:lnTo>
                  <a:lnTo>
                    <a:pt x="3963" y="1657"/>
                  </a:lnTo>
                  <a:lnTo>
                    <a:pt x="3963" y="1655"/>
                  </a:lnTo>
                  <a:lnTo>
                    <a:pt x="3963" y="1651"/>
                  </a:lnTo>
                  <a:lnTo>
                    <a:pt x="3963" y="1645"/>
                  </a:lnTo>
                  <a:lnTo>
                    <a:pt x="3965" y="1641"/>
                  </a:lnTo>
                  <a:lnTo>
                    <a:pt x="3965" y="1639"/>
                  </a:lnTo>
                  <a:lnTo>
                    <a:pt x="3965" y="1635"/>
                  </a:lnTo>
                  <a:lnTo>
                    <a:pt x="3965" y="1630"/>
                  </a:lnTo>
                  <a:lnTo>
                    <a:pt x="3965" y="1626"/>
                  </a:lnTo>
                  <a:lnTo>
                    <a:pt x="3965" y="1622"/>
                  </a:lnTo>
                  <a:lnTo>
                    <a:pt x="3963" y="1618"/>
                  </a:lnTo>
                  <a:lnTo>
                    <a:pt x="3961" y="1614"/>
                  </a:lnTo>
                  <a:lnTo>
                    <a:pt x="3959" y="1612"/>
                  </a:lnTo>
                  <a:lnTo>
                    <a:pt x="3955" y="1608"/>
                  </a:lnTo>
                  <a:lnTo>
                    <a:pt x="3953" y="1606"/>
                  </a:lnTo>
                  <a:lnTo>
                    <a:pt x="3951" y="1604"/>
                  </a:lnTo>
                  <a:lnTo>
                    <a:pt x="3947" y="1603"/>
                  </a:lnTo>
                  <a:lnTo>
                    <a:pt x="3943" y="1601"/>
                  </a:lnTo>
                  <a:lnTo>
                    <a:pt x="3942" y="1599"/>
                  </a:lnTo>
                  <a:lnTo>
                    <a:pt x="3938" y="1597"/>
                  </a:lnTo>
                  <a:lnTo>
                    <a:pt x="3934" y="1595"/>
                  </a:lnTo>
                  <a:lnTo>
                    <a:pt x="3932" y="1593"/>
                  </a:lnTo>
                  <a:lnTo>
                    <a:pt x="3928" y="1591"/>
                  </a:lnTo>
                  <a:lnTo>
                    <a:pt x="3924" y="1591"/>
                  </a:lnTo>
                  <a:lnTo>
                    <a:pt x="3920" y="1589"/>
                  </a:lnTo>
                  <a:lnTo>
                    <a:pt x="3916" y="1587"/>
                  </a:lnTo>
                  <a:lnTo>
                    <a:pt x="3914" y="1585"/>
                  </a:lnTo>
                  <a:lnTo>
                    <a:pt x="3911" y="1583"/>
                  </a:lnTo>
                  <a:lnTo>
                    <a:pt x="3907" y="1581"/>
                  </a:lnTo>
                  <a:lnTo>
                    <a:pt x="3905" y="1579"/>
                  </a:lnTo>
                  <a:lnTo>
                    <a:pt x="3903" y="1575"/>
                  </a:lnTo>
                  <a:lnTo>
                    <a:pt x="3901" y="1573"/>
                  </a:lnTo>
                  <a:lnTo>
                    <a:pt x="3897" y="1570"/>
                  </a:lnTo>
                  <a:lnTo>
                    <a:pt x="3895" y="1568"/>
                  </a:lnTo>
                  <a:lnTo>
                    <a:pt x="3889" y="1568"/>
                  </a:lnTo>
                  <a:lnTo>
                    <a:pt x="3885" y="1570"/>
                  </a:lnTo>
                  <a:lnTo>
                    <a:pt x="3881" y="1572"/>
                  </a:lnTo>
                  <a:lnTo>
                    <a:pt x="3878" y="1573"/>
                  </a:lnTo>
                  <a:lnTo>
                    <a:pt x="3876" y="1575"/>
                  </a:lnTo>
                  <a:lnTo>
                    <a:pt x="3872" y="1579"/>
                  </a:lnTo>
                  <a:lnTo>
                    <a:pt x="3868" y="1579"/>
                  </a:lnTo>
                  <a:lnTo>
                    <a:pt x="3862" y="1581"/>
                  </a:lnTo>
                  <a:lnTo>
                    <a:pt x="3858" y="1581"/>
                  </a:lnTo>
                  <a:lnTo>
                    <a:pt x="3852" y="1583"/>
                  </a:lnTo>
                  <a:lnTo>
                    <a:pt x="3849" y="1585"/>
                  </a:lnTo>
                  <a:lnTo>
                    <a:pt x="3847" y="1587"/>
                  </a:lnTo>
                  <a:lnTo>
                    <a:pt x="3843" y="1589"/>
                  </a:lnTo>
                  <a:lnTo>
                    <a:pt x="3839" y="1591"/>
                  </a:lnTo>
                  <a:lnTo>
                    <a:pt x="3835" y="1593"/>
                  </a:lnTo>
                  <a:lnTo>
                    <a:pt x="3831" y="1595"/>
                  </a:lnTo>
                  <a:lnTo>
                    <a:pt x="3827" y="1597"/>
                  </a:lnTo>
                  <a:lnTo>
                    <a:pt x="3823" y="1599"/>
                  </a:lnTo>
                  <a:lnTo>
                    <a:pt x="3819" y="1601"/>
                  </a:lnTo>
                  <a:lnTo>
                    <a:pt x="3816" y="1603"/>
                  </a:lnTo>
                  <a:lnTo>
                    <a:pt x="3812" y="1604"/>
                  </a:lnTo>
                  <a:lnTo>
                    <a:pt x="3810" y="1606"/>
                  </a:lnTo>
                  <a:lnTo>
                    <a:pt x="3804" y="1606"/>
                  </a:lnTo>
                  <a:lnTo>
                    <a:pt x="3804" y="1608"/>
                  </a:lnTo>
                  <a:lnTo>
                    <a:pt x="3800" y="1608"/>
                  </a:lnTo>
                  <a:lnTo>
                    <a:pt x="3796" y="1610"/>
                  </a:lnTo>
                  <a:lnTo>
                    <a:pt x="3792" y="1612"/>
                  </a:lnTo>
                  <a:lnTo>
                    <a:pt x="3788" y="1614"/>
                  </a:lnTo>
                  <a:lnTo>
                    <a:pt x="3783" y="1616"/>
                  </a:lnTo>
                  <a:lnTo>
                    <a:pt x="3779" y="1616"/>
                  </a:lnTo>
                  <a:lnTo>
                    <a:pt x="3777" y="1620"/>
                  </a:lnTo>
                  <a:lnTo>
                    <a:pt x="3773" y="1622"/>
                  </a:lnTo>
                  <a:lnTo>
                    <a:pt x="3771" y="1624"/>
                  </a:lnTo>
                  <a:lnTo>
                    <a:pt x="3765" y="1624"/>
                  </a:lnTo>
                  <a:lnTo>
                    <a:pt x="3761" y="1624"/>
                  </a:lnTo>
                  <a:lnTo>
                    <a:pt x="3757" y="1622"/>
                  </a:lnTo>
                  <a:lnTo>
                    <a:pt x="3754" y="1622"/>
                  </a:lnTo>
                  <a:lnTo>
                    <a:pt x="3752" y="1620"/>
                  </a:lnTo>
                  <a:lnTo>
                    <a:pt x="3748" y="1618"/>
                  </a:lnTo>
                  <a:lnTo>
                    <a:pt x="3742" y="1618"/>
                  </a:lnTo>
                  <a:lnTo>
                    <a:pt x="3738" y="1620"/>
                  </a:lnTo>
                  <a:lnTo>
                    <a:pt x="3736" y="1624"/>
                  </a:lnTo>
                  <a:lnTo>
                    <a:pt x="3734" y="1626"/>
                  </a:lnTo>
                  <a:lnTo>
                    <a:pt x="3730" y="1628"/>
                  </a:lnTo>
                  <a:lnTo>
                    <a:pt x="3728" y="1630"/>
                  </a:lnTo>
                  <a:lnTo>
                    <a:pt x="3726" y="1634"/>
                  </a:lnTo>
                  <a:lnTo>
                    <a:pt x="3723" y="1635"/>
                  </a:lnTo>
                  <a:lnTo>
                    <a:pt x="3721" y="1639"/>
                  </a:lnTo>
                  <a:lnTo>
                    <a:pt x="3719" y="1641"/>
                  </a:lnTo>
                  <a:lnTo>
                    <a:pt x="3717" y="1645"/>
                  </a:lnTo>
                  <a:lnTo>
                    <a:pt x="3713" y="1647"/>
                  </a:lnTo>
                  <a:lnTo>
                    <a:pt x="3709" y="1649"/>
                  </a:lnTo>
                  <a:lnTo>
                    <a:pt x="3705" y="1649"/>
                  </a:lnTo>
                  <a:lnTo>
                    <a:pt x="3703" y="1649"/>
                  </a:lnTo>
                  <a:lnTo>
                    <a:pt x="3699" y="1651"/>
                  </a:lnTo>
                  <a:lnTo>
                    <a:pt x="3695" y="1653"/>
                  </a:lnTo>
                  <a:lnTo>
                    <a:pt x="3693" y="1655"/>
                  </a:lnTo>
                  <a:lnTo>
                    <a:pt x="3692" y="1659"/>
                  </a:lnTo>
                  <a:lnTo>
                    <a:pt x="3688" y="1661"/>
                  </a:lnTo>
                  <a:lnTo>
                    <a:pt x="3684" y="1661"/>
                  </a:lnTo>
                  <a:lnTo>
                    <a:pt x="3680" y="1659"/>
                  </a:lnTo>
                  <a:lnTo>
                    <a:pt x="3674" y="1659"/>
                  </a:lnTo>
                  <a:lnTo>
                    <a:pt x="3670" y="1657"/>
                  </a:lnTo>
                  <a:lnTo>
                    <a:pt x="3668" y="1657"/>
                  </a:lnTo>
                  <a:lnTo>
                    <a:pt x="3664" y="1655"/>
                  </a:lnTo>
                  <a:lnTo>
                    <a:pt x="3661" y="1653"/>
                  </a:lnTo>
                  <a:lnTo>
                    <a:pt x="3657" y="1653"/>
                  </a:lnTo>
                  <a:lnTo>
                    <a:pt x="3653" y="1651"/>
                  </a:lnTo>
                  <a:lnTo>
                    <a:pt x="3649" y="1651"/>
                  </a:lnTo>
                  <a:lnTo>
                    <a:pt x="3645" y="1649"/>
                  </a:lnTo>
                  <a:lnTo>
                    <a:pt x="3641" y="1649"/>
                  </a:lnTo>
                  <a:lnTo>
                    <a:pt x="3637" y="1647"/>
                  </a:lnTo>
                  <a:lnTo>
                    <a:pt x="3631" y="1647"/>
                  </a:lnTo>
                  <a:lnTo>
                    <a:pt x="3628" y="1645"/>
                  </a:lnTo>
                  <a:lnTo>
                    <a:pt x="3626" y="1645"/>
                  </a:lnTo>
                  <a:lnTo>
                    <a:pt x="3622" y="1643"/>
                  </a:lnTo>
                  <a:lnTo>
                    <a:pt x="3618" y="1643"/>
                  </a:lnTo>
                  <a:lnTo>
                    <a:pt x="3614" y="1641"/>
                  </a:lnTo>
                  <a:lnTo>
                    <a:pt x="3608" y="1641"/>
                  </a:lnTo>
                  <a:lnTo>
                    <a:pt x="3606" y="1639"/>
                  </a:lnTo>
                  <a:lnTo>
                    <a:pt x="3602" y="1637"/>
                  </a:lnTo>
                  <a:lnTo>
                    <a:pt x="3599" y="1635"/>
                  </a:lnTo>
                  <a:lnTo>
                    <a:pt x="3595" y="1634"/>
                  </a:lnTo>
                  <a:lnTo>
                    <a:pt x="3593" y="1632"/>
                  </a:lnTo>
                  <a:lnTo>
                    <a:pt x="3591" y="1630"/>
                  </a:lnTo>
                  <a:lnTo>
                    <a:pt x="3589" y="1626"/>
                  </a:lnTo>
                  <a:lnTo>
                    <a:pt x="3587" y="1622"/>
                  </a:lnTo>
                  <a:lnTo>
                    <a:pt x="3585" y="1618"/>
                  </a:lnTo>
                  <a:lnTo>
                    <a:pt x="3583" y="1614"/>
                  </a:lnTo>
                  <a:lnTo>
                    <a:pt x="3583" y="1610"/>
                  </a:lnTo>
                  <a:lnTo>
                    <a:pt x="3585" y="1606"/>
                  </a:lnTo>
                  <a:lnTo>
                    <a:pt x="3585" y="1603"/>
                  </a:lnTo>
                  <a:lnTo>
                    <a:pt x="3587" y="1601"/>
                  </a:lnTo>
                  <a:lnTo>
                    <a:pt x="3587" y="1597"/>
                  </a:lnTo>
                  <a:lnTo>
                    <a:pt x="3589" y="1593"/>
                  </a:lnTo>
                  <a:lnTo>
                    <a:pt x="3589" y="1589"/>
                  </a:lnTo>
                  <a:lnTo>
                    <a:pt x="3591" y="1587"/>
                  </a:lnTo>
                  <a:lnTo>
                    <a:pt x="3591" y="1581"/>
                  </a:lnTo>
                  <a:lnTo>
                    <a:pt x="3591" y="1577"/>
                  </a:lnTo>
                  <a:lnTo>
                    <a:pt x="3589" y="1573"/>
                  </a:lnTo>
                  <a:lnTo>
                    <a:pt x="3585" y="1572"/>
                  </a:lnTo>
                  <a:lnTo>
                    <a:pt x="3583" y="1570"/>
                  </a:lnTo>
                  <a:lnTo>
                    <a:pt x="3579" y="1568"/>
                  </a:lnTo>
                  <a:lnTo>
                    <a:pt x="3575" y="1566"/>
                  </a:lnTo>
                  <a:lnTo>
                    <a:pt x="3571" y="1566"/>
                  </a:lnTo>
                  <a:lnTo>
                    <a:pt x="3566" y="1566"/>
                  </a:lnTo>
                  <a:lnTo>
                    <a:pt x="3562" y="1566"/>
                  </a:lnTo>
                  <a:lnTo>
                    <a:pt x="3558" y="1566"/>
                  </a:lnTo>
                  <a:lnTo>
                    <a:pt x="3554" y="1566"/>
                  </a:lnTo>
                  <a:lnTo>
                    <a:pt x="3548" y="1566"/>
                  </a:lnTo>
                  <a:lnTo>
                    <a:pt x="3542" y="1566"/>
                  </a:lnTo>
                  <a:lnTo>
                    <a:pt x="3538" y="1566"/>
                  </a:lnTo>
                  <a:lnTo>
                    <a:pt x="3533" y="1568"/>
                  </a:lnTo>
                  <a:lnTo>
                    <a:pt x="3527" y="1568"/>
                  </a:lnTo>
                  <a:lnTo>
                    <a:pt x="3523" y="1570"/>
                  </a:lnTo>
                  <a:lnTo>
                    <a:pt x="3519" y="1572"/>
                  </a:lnTo>
                  <a:lnTo>
                    <a:pt x="3515" y="1573"/>
                  </a:lnTo>
                  <a:lnTo>
                    <a:pt x="3513" y="1575"/>
                  </a:lnTo>
                  <a:lnTo>
                    <a:pt x="3511" y="1579"/>
                  </a:lnTo>
                  <a:lnTo>
                    <a:pt x="3507" y="1579"/>
                  </a:lnTo>
                  <a:lnTo>
                    <a:pt x="3502" y="1581"/>
                  </a:lnTo>
                  <a:lnTo>
                    <a:pt x="3496" y="1581"/>
                  </a:lnTo>
                  <a:lnTo>
                    <a:pt x="3492" y="1583"/>
                  </a:lnTo>
                  <a:lnTo>
                    <a:pt x="3488" y="1581"/>
                  </a:lnTo>
                  <a:lnTo>
                    <a:pt x="3482" y="1581"/>
                  </a:lnTo>
                  <a:lnTo>
                    <a:pt x="3480" y="1579"/>
                  </a:lnTo>
                  <a:lnTo>
                    <a:pt x="3478" y="1577"/>
                  </a:lnTo>
                  <a:lnTo>
                    <a:pt x="3478" y="1573"/>
                  </a:lnTo>
                  <a:lnTo>
                    <a:pt x="3482" y="1570"/>
                  </a:lnTo>
                  <a:lnTo>
                    <a:pt x="3484" y="1568"/>
                  </a:lnTo>
                  <a:lnTo>
                    <a:pt x="3486" y="1564"/>
                  </a:lnTo>
                  <a:lnTo>
                    <a:pt x="3488" y="1562"/>
                  </a:lnTo>
                  <a:lnTo>
                    <a:pt x="3486" y="1558"/>
                  </a:lnTo>
                  <a:lnTo>
                    <a:pt x="3482" y="1554"/>
                  </a:lnTo>
                  <a:lnTo>
                    <a:pt x="3478" y="1554"/>
                  </a:lnTo>
                  <a:lnTo>
                    <a:pt x="3474" y="1554"/>
                  </a:lnTo>
                  <a:lnTo>
                    <a:pt x="3469" y="1554"/>
                  </a:lnTo>
                  <a:lnTo>
                    <a:pt x="3465" y="1554"/>
                  </a:lnTo>
                  <a:lnTo>
                    <a:pt x="3461" y="1552"/>
                  </a:lnTo>
                  <a:lnTo>
                    <a:pt x="3457" y="1552"/>
                  </a:lnTo>
                  <a:lnTo>
                    <a:pt x="3453" y="1550"/>
                  </a:lnTo>
                  <a:lnTo>
                    <a:pt x="3449" y="1550"/>
                  </a:lnTo>
                  <a:lnTo>
                    <a:pt x="3445" y="1548"/>
                  </a:lnTo>
                  <a:lnTo>
                    <a:pt x="3442" y="1546"/>
                  </a:lnTo>
                  <a:lnTo>
                    <a:pt x="3440" y="1544"/>
                  </a:lnTo>
                  <a:lnTo>
                    <a:pt x="3436" y="1542"/>
                  </a:lnTo>
                  <a:lnTo>
                    <a:pt x="3432" y="1540"/>
                  </a:lnTo>
                  <a:lnTo>
                    <a:pt x="3432" y="1537"/>
                  </a:lnTo>
                  <a:lnTo>
                    <a:pt x="3430" y="1533"/>
                  </a:lnTo>
                  <a:lnTo>
                    <a:pt x="3432" y="1529"/>
                  </a:lnTo>
                  <a:lnTo>
                    <a:pt x="3432" y="1525"/>
                  </a:lnTo>
                  <a:lnTo>
                    <a:pt x="3432" y="1521"/>
                  </a:lnTo>
                  <a:lnTo>
                    <a:pt x="3432" y="1515"/>
                  </a:lnTo>
                  <a:lnTo>
                    <a:pt x="3430" y="1511"/>
                  </a:lnTo>
                  <a:lnTo>
                    <a:pt x="3426" y="1509"/>
                  </a:lnTo>
                  <a:lnTo>
                    <a:pt x="3424" y="1508"/>
                  </a:lnTo>
                  <a:lnTo>
                    <a:pt x="3420" y="1506"/>
                  </a:lnTo>
                  <a:lnTo>
                    <a:pt x="3418" y="1504"/>
                  </a:lnTo>
                  <a:lnTo>
                    <a:pt x="3414" y="1502"/>
                  </a:lnTo>
                  <a:lnTo>
                    <a:pt x="3411" y="1500"/>
                  </a:lnTo>
                  <a:lnTo>
                    <a:pt x="3407" y="1498"/>
                  </a:lnTo>
                  <a:lnTo>
                    <a:pt x="3403" y="1498"/>
                  </a:lnTo>
                  <a:lnTo>
                    <a:pt x="3399" y="1496"/>
                  </a:lnTo>
                  <a:lnTo>
                    <a:pt x="3395" y="1496"/>
                  </a:lnTo>
                  <a:lnTo>
                    <a:pt x="3391" y="1496"/>
                  </a:lnTo>
                  <a:lnTo>
                    <a:pt x="3387" y="1494"/>
                  </a:lnTo>
                  <a:lnTo>
                    <a:pt x="3383" y="1494"/>
                  </a:lnTo>
                  <a:lnTo>
                    <a:pt x="3380" y="1494"/>
                  </a:lnTo>
                  <a:lnTo>
                    <a:pt x="3376" y="1492"/>
                  </a:lnTo>
                  <a:lnTo>
                    <a:pt x="3374" y="1488"/>
                  </a:lnTo>
                  <a:lnTo>
                    <a:pt x="3370" y="1486"/>
                  </a:lnTo>
                  <a:lnTo>
                    <a:pt x="3366" y="1484"/>
                  </a:lnTo>
                  <a:lnTo>
                    <a:pt x="3362" y="1484"/>
                  </a:lnTo>
                  <a:lnTo>
                    <a:pt x="3360" y="1482"/>
                  </a:lnTo>
                  <a:lnTo>
                    <a:pt x="3356" y="1480"/>
                  </a:lnTo>
                  <a:lnTo>
                    <a:pt x="3352" y="1478"/>
                  </a:lnTo>
                  <a:lnTo>
                    <a:pt x="3350" y="1475"/>
                  </a:lnTo>
                  <a:lnTo>
                    <a:pt x="3350" y="1471"/>
                  </a:lnTo>
                  <a:lnTo>
                    <a:pt x="3349" y="1467"/>
                  </a:lnTo>
                  <a:lnTo>
                    <a:pt x="3345" y="1465"/>
                  </a:lnTo>
                  <a:lnTo>
                    <a:pt x="3341" y="1465"/>
                  </a:lnTo>
                  <a:lnTo>
                    <a:pt x="3337" y="1463"/>
                  </a:lnTo>
                  <a:lnTo>
                    <a:pt x="3333" y="1463"/>
                  </a:lnTo>
                  <a:lnTo>
                    <a:pt x="3329" y="1463"/>
                  </a:lnTo>
                  <a:lnTo>
                    <a:pt x="3323" y="1461"/>
                  </a:lnTo>
                  <a:lnTo>
                    <a:pt x="3319" y="1463"/>
                  </a:lnTo>
                  <a:lnTo>
                    <a:pt x="3316" y="1465"/>
                  </a:lnTo>
                  <a:lnTo>
                    <a:pt x="3316" y="1469"/>
                  </a:lnTo>
                  <a:lnTo>
                    <a:pt x="3314" y="1471"/>
                  </a:lnTo>
                  <a:lnTo>
                    <a:pt x="3310" y="1475"/>
                  </a:lnTo>
                  <a:lnTo>
                    <a:pt x="3306" y="1473"/>
                  </a:lnTo>
                  <a:lnTo>
                    <a:pt x="3304" y="1471"/>
                  </a:lnTo>
                  <a:lnTo>
                    <a:pt x="3302" y="1467"/>
                  </a:lnTo>
                  <a:lnTo>
                    <a:pt x="3298" y="1467"/>
                  </a:lnTo>
                  <a:lnTo>
                    <a:pt x="3292" y="1467"/>
                  </a:lnTo>
                  <a:lnTo>
                    <a:pt x="3288" y="1469"/>
                  </a:lnTo>
                  <a:lnTo>
                    <a:pt x="3285" y="1471"/>
                  </a:lnTo>
                  <a:lnTo>
                    <a:pt x="3281" y="1471"/>
                  </a:lnTo>
                  <a:lnTo>
                    <a:pt x="3277" y="1469"/>
                  </a:lnTo>
                  <a:lnTo>
                    <a:pt x="3273" y="1467"/>
                  </a:lnTo>
                  <a:lnTo>
                    <a:pt x="3269" y="1467"/>
                  </a:lnTo>
                  <a:lnTo>
                    <a:pt x="3265" y="1465"/>
                  </a:lnTo>
                  <a:lnTo>
                    <a:pt x="3261" y="1465"/>
                  </a:lnTo>
                  <a:lnTo>
                    <a:pt x="3257" y="1463"/>
                  </a:lnTo>
                  <a:lnTo>
                    <a:pt x="3254" y="1461"/>
                  </a:lnTo>
                  <a:lnTo>
                    <a:pt x="3250" y="1461"/>
                  </a:lnTo>
                  <a:lnTo>
                    <a:pt x="3246" y="1459"/>
                  </a:lnTo>
                  <a:lnTo>
                    <a:pt x="3244" y="1457"/>
                  </a:lnTo>
                  <a:lnTo>
                    <a:pt x="3240" y="1457"/>
                  </a:lnTo>
                  <a:lnTo>
                    <a:pt x="3236" y="1455"/>
                  </a:lnTo>
                  <a:lnTo>
                    <a:pt x="3232" y="1453"/>
                  </a:lnTo>
                  <a:lnTo>
                    <a:pt x="3228" y="1453"/>
                  </a:lnTo>
                  <a:lnTo>
                    <a:pt x="3225" y="1451"/>
                  </a:lnTo>
                  <a:lnTo>
                    <a:pt x="3221" y="1449"/>
                  </a:lnTo>
                  <a:lnTo>
                    <a:pt x="3217" y="1449"/>
                  </a:lnTo>
                  <a:lnTo>
                    <a:pt x="3215" y="1447"/>
                  </a:lnTo>
                  <a:lnTo>
                    <a:pt x="3211" y="1446"/>
                  </a:lnTo>
                  <a:lnTo>
                    <a:pt x="3207" y="1444"/>
                  </a:lnTo>
                  <a:lnTo>
                    <a:pt x="3205" y="1440"/>
                  </a:lnTo>
                  <a:lnTo>
                    <a:pt x="3205" y="1436"/>
                  </a:lnTo>
                  <a:lnTo>
                    <a:pt x="3207" y="1432"/>
                  </a:lnTo>
                  <a:lnTo>
                    <a:pt x="3207" y="1430"/>
                  </a:lnTo>
                  <a:lnTo>
                    <a:pt x="3209" y="1426"/>
                  </a:lnTo>
                  <a:lnTo>
                    <a:pt x="3211" y="1422"/>
                  </a:lnTo>
                  <a:lnTo>
                    <a:pt x="3211" y="1418"/>
                  </a:lnTo>
                  <a:lnTo>
                    <a:pt x="3213" y="1416"/>
                  </a:lnTo>
                  <a:lnTo>
                    <a:pt x="3215" y="1413"/>
                  </a:lnTo>
                  <a:lnTo>
                    <a:pt x="3217" y="1411"/>
                  </a:lnTo>
                  <a:lnTo>
                    <a:pt x="3219" y="1407"/>
                  </a:lnTo>
                  <a:lnTo>
                    <a:pt x="3221" y="1403"/>
                  </a:lnTo>
                  <a:lnTo>
                    <a:pt x="3223" y="1401"/>
                  </a:lnTo>
                  <a:lnTo>
                    <a:pt x="3225" y="1397"/>
                  </a:lnTo>
                  <a:lnTo>
                    <a:pt x="3225" y="1393"/>
                  </a:lnTo>
                  <a:lnTo>
                    <a:pt x="3226" y="1391"/>
                  </a:lnTo>
                  <a:lnTo>
                    <a:pt x="3228" y="1387"/>
                  </a:lnTo>
                  <a:lnTo>
                    <a:pt x="3230" y="1384"/>
                  </a:lnTo>
                  <a:lnTo>
                    <a:pt x="3230" y="1382"/>
                  </a:lnTo>
                  <a:lnTo>
                    <a:pt x="3232" y="1378"/>
                  </a:lnTo>
                  <a:lnTo>
                    <a:pt x="3232" y="1374"/>
                  </a:lnTo>
                  <a:lnTo>
                    <a:pt x="3230" y="1368"/>
                  </a:lnTo>
                  <a:lnTo>
                    <a:pt x="3230" y="1364"/>
                  </a:lnTo>
                  <a:lnTo>
                    <a:pt x="3228" y="1360"/>
                  </a:lnTo>
                  <a:lnTo>
                    <a:pt x="3230" y="1356"/>
                  </a:lnTo>
                  <a:lnTo>
                    <a:pt x="3230" y="1352"/>
                  </a:lnTo>
                  <a:lnTo>
                    <a:pt x="3232" y="1349"/>
                  </a:lnTo>
                  <a:lnTo>
                    <a:pt x="3232" y="1345"/>
                  </a:lnTo>
                  <a:lnTo>
                    <a:pt x="3234" y="1341"/>
                  </a:lnTo>
                  <a:lnTo>
                    <a:pt x="3234" y="1339"/>
                  </a:lnTo>
                  <a:lnTo>
                    <a:pt x="3234" y="1333"/>
                  </a:lnTo>
                  <a:lnTo>
                    <a:pt x="3234" y="1329"/>
                  </a:lnTo>
                  <a:lnTo>
                    <a:pt x="3234" y="1325"/>
                  </a:lnTo>
                  <a:lnTo>
                    <a:pt x="3232" y="1320"/>
                  </a:lnTo>
                  <a:lnTo>
                    <a:pt x="3232" y="1316"/>
                  </a:lnTo>
                  <a:lnTo>
                    <a:pt x="3230" y="1312"/>
                  </a:lnTo>
                  <a:lnTo>
                    <a:pt x="3228" y="1308"/>
                  </a:lnTo>
                  <a:lnTo>
                    <a:pt x="3226" y="1304"/>
                  </a:lnTo>
                  <a:lnTo>
                    <a:pt x="3223" y="1302"/>
                  </a:lnTo>
                  <a:lnTo>
                    <a:pt x="3221" y="1298"/>
                  </a:lnTo>
                  <a:lnTo>
                    <a:pt x="3219" y="1294"/>
                  </a:lnTo>
                  <a:lnTo>
                    <a:pt x="3217" y="1290"/>
                  </a:lnTo>
                  <a:lnTo>
                    <a:pt x="3215" y="1287"/>
                  </a:lnTo>
                  <a:lnTo>
                    <a:pt x="3215" y="1283"/>
                  </a:lnTo>
                  <a:lnTo>
                    <a:pt x="3215" y="1279"/>
                  </a:lnTo>
                  <a:lnTo>
                    <a:pt x="3213" y="1273"/>
                  </a:lnTo>
                  <a:lnTo>
                    <a:pt x="3211" y="1269"/>
                  </a:lnTo>
                  <a:lnTo>
                    <a:pt x="3209" y="1267"/>
                  </a:lnTo>
                  <a:lnTo>
                    <a:pt x="3207" y="1263"/>
                  </a:lnTo>
                  <a:lnTo>
                    <a:pt x="3203" y="1261"/>
                  </a:lnTo>
                  <a:lnTo>
                    <a:pt x="3201" y="1259"/>
                  </a:lnTo>
                  <a:lnTo>
                    <a:pt x="3199" y="1256"/>
                  </a:lnTo>
                  <a:lnTo>
                    <a:pt x="3195" y="1254"/>
                  </a:lnTo>
                  <a:lnTo>
                    <a:pt x="3193" y="1252"/>
                  </a:lnTo>
                  <a:lnTo>
                    <a:pt x="3190" y="1248"/>
                  </a:lnTo>
                  <a:lnTo>
                    <a:pt x="3188" y="1246"/>
                  </a:lnTo>
                  <a:lnTo>
                    <a:pt x="3184" y="1244"/>
                  </a:lnTo>
                  <a:lnTo>
                    <a:pt x="3182" y="1242"/>
                  </a:lnTo>
                  <a:lnTo>
                    <a:pt x="3178" y="1240"/>
                  </a:lnTo>
                  <a:lnTo>
                    <a:pt x="3174" y="1238"/>
                  </a:lnTo>
                  <a:lnTo>
                    <a:pt x="3172" y="1236"/>
                  </a:lnTo>
                  <a:lnTo>
                    <a:pt x="3166" y="1236"/>
                  </a:lnTo>
                  <a:lnTo>
                    <a:pt x="3162" y="1234"/>
                  </a:lnTo>
                  <a:lnTo>
                    <a:pt x="3159" y="1236"/>
                  </a:lnTo>
                  <a:lnTo>
                    <a:pt x="3153" y="1236"/>
                  </a:lnTo>
                  <a:lnTo>
                    <a:pt x="3149" y="1234"/>
                  </a:lnTo>
                  <a:lnTo>
                    <a:pt x="3145" y="1234"/>
                  </a:lnTo>
                  <a:lnTo>
                    <a:pt x="3141" y="1234"/>
                  </a:lnTo>
                  <a:lnTo>
                    <a:pt x="3137" y="1232"/>
                  </a:lnTo>
                  <a:lnTo>
                    <a:pt x="3133" y="1232"/>
                  </a:lnTo>
                  <a:lnTo>
                    <a:pt x="3130" y="1230"/>
                  </a:lnTo>
                  <a:lnTo>
                    <a:pt x="3126" y="1230"/>
                  </a:lnTo>
                  <a:lnTo>
                    <a:pt x="3122" y="1230"/>
                  </a:lnTo>
                  <a:lnTo>
                    <a:pt x="3116" y="1228"/>
                  </a:lnTo>
                  <a:lnTo>
                    <a:pt x="3112" y="1228"/>
                  </a:lnTo>
                  <a:lnTo>
                    <a:pt x="3108" y="1227"/>
                  </a:lnTo>
                  <a:lnTo>
                    <a:pt x="3104" y="1227"/>
                  </a:lnTo>
                  <a:lnTo>
                    <a:pt x="3100" y="1227"/>
                  </a:lnTo>
                  <a:lnTo>
                    <a:pt x="3097" y="1227"/>
                  </a:lnTo>
                  <a:lnTo>
                    <a:pt x="3091" y="1225"/>
                  </a:lnTo>
                  <a:lnTo>
                    <a:pt x="3087" y="1225"/>
                  </a:lnTo>
                  <a:lnTo>
                    <a:pt x="3083" y="1225"/>
                  </a:lnTo>
                  <a:lnTo>
                    <a:pt x="3079" y="1225"/>
                  </a:lnTo>
                  <a:lnTo>
                    <a:pt x="3075" y="1223"/>
                  </a:lnTo>
                  <a:lnTo>
                    <a:pt x="3071" y="1221"/>
                  </a:lnTo>
                  <a:lnTo>
                    <a:pt x="3069" y="1219"/>
                  </a:lnTo>
                  <a:lnTo>
                    <a:pt x="3066" y="1219"/>
                  </a:lnTo>
                  <a:lnTo>
                    <a:pt x="3060" y="1217"/>
                  </a:lnTo>
                  <a:lnTo>
                    <a:pt x="3056" y="1217"/>
                  </a:lnTo>
                  <a:lnTo>
                    <a:pt x="3050" y="1219"/>
                  </a:lnTo>
                  <a:lnTo>
                    <a:pt x="3046" y="1219"/>
                  </a:lnTo>
                  <a:lnTo>
                    <a:pt x="3040" y="1219"/>
                  </a:lnTo>
                  <a:lnTo>
                    <a:pt x="3037" y="1219"/>
                  </a:lnTo>
                  <a:lnTo>
                    <a:pt x="3033" y="1219"/>
                  </a:lnTo>
                  <a:lnTo>
                    <a:pt x="3027" y="1219"/>
                  </a:lnTo>
                  <a:lnTo>
                    <a:pt x="3023" y="1217"/>
                  </a:lnTo>
                  <a:lnTo>
                    <a:pt x="3019" y="1217"/>
                  </a:lnTo>
                  <a:lnTo>
                    <a:pt x="3015" y="1215"/>
                  </a:lnTo>
                  <a:lnTo>
                    <a:pt x="3011" y="1215"/>
                  </a:lnTo>
                  <a:lnTo>
                    <a:pt x="3007" y="1215"/>
                  </a:lnTo>
                  <a:lnTo>
                    <a:pt x="3004" y="1215"/>
                  </a:lnTo>
                  <a:lnTo>
                    <a:pt x="2998" y="1213"/>
                  </a:lnTo>
                  <a:lnTo>
                    <a:pt x="2994" y="1213"/>
                  </a:lnTo>
                  <a:lnTo>
                    <a:pt x="2990" y="1213"/>
                  </a:lnTo>
                  <a:lnTo>
                    <a:pt x="2986" y="1211"/>
                  </a:lnTo>
                  <a:lnTo>
                    <a:pt x="2982" y="1211"/>
                  </a:lnTo>
                  <a:lnTo>
                    <a:pt x="2978" y="1209"/>
                  </a:lnTo>
                  <a:lnTo>
                    <a:pt x="2975" y="1209"/>
                  </a:lnTo>
                  <a:lnTo>
                    <a:pt x="2971" y="1207"/>
                  </a:lnTo>
                  <a:lnTo>
                    <a:pt x="2967" y="1205"/>
                  </a:lnTo>
                  <a:lnTo>
                    <a:pt x="2963" y="1205"/>
                  </a:lnTo>
                  <a:lnTo>
                    <a:pt x="2961" y="1201"/>
                  </a:lnTo>
                  <a:lnTo>
                    <a:pt x="2959" y="1199"/>
                  </a:lnTo>
                  <a:lnTo>
                    <a:pt x="2955" y="1195"/>
                  </a:lnTo>
                  <a:lnTo>
                    <a:pt x="2953" y="1194"/>
                  </a:lnTo>
                  <a:lnTo>
                    <a:pt x="2951" y="1190"/>
                  </a:lnTo>
                  <a:lnTo>
                    <a:pt x="2951" y="1186"/>
                  </a:lnTo>
                  <a:lnTo>
                    <a:pt x="2949" y="1180"/>
                  </a:lnTo>
                  <a:lnTo>
                    <a:pt x="2947" y="1176"/>
                  </a:lnTo>
                  <a:lnTo>
                    <a:pt x="2945" y="1174"/>
                  </a:lnTo>
                  <a:lnTo>
                    <a:pt x="2944" y="1170"/>
                  </a:lnTo>
                  <a:lnTo>
                    <a:pt x="2940" y="1168"/>
                  </a:lnTo>
                  <a:lnTo>
                    <a:pt x="2938" y="1164"/>
                  </a:lnTo>
                  <a:lnTo>
                    <a:pt x="2936" y="1163"/>
                  </a:lnTo>
                  <a:lnTo>
                    <a:pt x="2932" y="1161"/>
                  </a:lnTo>
                  <a:lnTo>
                    <a:pt x="2928" y="1159"/>
                  </a:lnTo>
                  <a:lnTo>
                    <a:pt x="2924" y="1159"/>
                  </a:lnTo>
                  <a:lnTo>
                    <a:pt x="2920" y="1159"/>
                  </a:lnTo>
                  <a:lnTo>
                    <a:pt x="2916" y="1163"/>
                  </a:lnTo>
                  <a:lnTo>
                    <a:pt x="2914" y="1164"/>
                  </a:lnTo>
                  <a:lnTo>
                    <a:pt x="2911" y="1166"/>
                  </a:lnTo>
                  <a:lnTo>
                    <a:pt x="2907" y="1168"/>
                  </a:lnTo>
                  <a:lnTo>
                    <a:pt x="2903" y="1166"/>
                  </a:lnTo>
                  <a:lnTo>
                    <a:pt x="2901" y="1164"/>
                  </a:lnTo>
                  <a:lnTo>
                    <a:pt x="2899" y="1161"/>
                  </a:lnTo>
                  <a:lnTo>
                    <a:pt x="2899" y="1155"/>
                  </a:lnTo>
                  <a:lnTo>
                    <a:pt x="2899" y="1151"/>
                  </a:lnTo>
                  <a:lnTo>
                    <a:pt x="2897" y="1147"/>
                  </a:lnTo>
                  <a:lnTo>
                    <a:pt x="2893" y="1145"/>
                  </a:lnTo>
                  <a:lnTo>
                    <a:pt x="2891" y="1143"/>
                  </a:lnTo>
                  <a:lnTo>
                    <a:pt x="2887" y="1141"/>
                  </a:lnTo>
                  <a:lnTo>
                    <a:pt x="2883" y="1139"/>
                  </a:lnTo>
                  <a:lnTo>
                    <a:pt x="2880" y="1139"/>
                  </a:lnTo>
                  <a:lnTo>
                    <a:pt x="2876" y="1137"/>
                  </a:lnTo>
                  <a:lnTo>
                    <a:pt x="2872" y="1135"/>
                  </a:lnTo>
                  <a:lnTo>
                    <a:pt x="2868" y="1135"/>
                  </a:lnTo>
                  <a:lnTo>
                    <a:pt x="2864" y="1133"/>
                  </a:lnTo>
                  <a:lnTo>
                    <a:pt x="2862" y="1132"/>
                  </a:lnTo>
                  <a:lnTo>
                    <a:pt x="2858" y="1130"/>
                  </a:lnTo>
                  <a:lnTo>
                    <a:pt x="2858" y="1126"/>
                  </a:lnTo>
                  <a:lnTo>
                    <a:pt x="2858" y="1122"/>
                  </a:lnTo>
                  <a:lnTo>
                    <a:pt x="2858" y="1118"/>
                  </a:lnTo>
                  <a:lnTo>
                    <a:pt x="2858" y="1114"/>
                  </a:lnTo>
                  <a:lnTo>
                    <a:pt x="2856" y="1110"/>
                  </a:lnTo>
                  <a:lnTo>
                    <a:pt x="2852" y="1110"/>
                  </a:lnTo>
                  <a:lnTo>
                    <a:pt x="2849" y="1112"/>
                  </a:lnTo>
                  <a:lnTo>
                    <a:pt x="2843" y="1114"/>
                  </a:lnTo>
                  <a:lnTo>
                    <a:pt x="2839" y="1114"/>
                  </a:lnTo>
                  <a:lnTo>
                    <a:pt x="2835" y="1114"/>
                  </a:lnTo>
                  <a:lnTo>
                    <a:pt x="2829" y="1114"/>
                  </a:lnTo>
                  <a:lnTo>
                    <a:pt x="2825" y="1116"/>
                  </a:lnTo>
                  <a:lnTo>
                    <a:pt x="2823" y="1118"/>
                  </a:lnTo>
                  <a:lnTo>
                    <a:pt x="2821" y="1122"/>
                  </a:lnTo>
                  <a:lnTo>
                    <a:pt x="2821" y="1126"/>
                  </a:lnTo>
                  <a:lnTo>
                    <a:pt x="2819" y="1126"/>
                  </a:lnTo>
                  <a:lnTo>
                    <a:pt x="2819" y="1128"/>
                  </a:lnTo>
                  <a:lnTo>
                    <a:pt x="2818" y="1132"/>
                  </a:lnTo>
                  <a:lnTo>
                    <a:pt x="2814" y="1133"/>
                  </a:lnTo>
                  <a:lnTo>
                    <a:pt x="2810" y="1135"/>
                  </a:lnTo>
                  <a:lnTo>
                    <a:pt x="2806" y="1137"/>
                  </a:lnTo>
                  <a:lnTo>
                    <a:pt x="2802" y="1139"/>
                  </a:lnTo>
                  <a:lnTo>
                    <a:pt x="2800" y="1141"/>
                  </a:lnTo>
                  <a:lnTo>
                    <a:pt x="2798" y="1145"/>
                  </a:lnTo>
                  <a:lnTo>
                    <a:pt x="2798" y="1149"/>
                  </a:lnTo>
                  <a:lnTo>
                    <a:pt x="2798" y="1153"/>
                  </a:lnTo>
                  <a:lnTo>
                    <a:pt x="2796" y="1155"/>
                  </a:lnTo>
                  <a:lnTo>
                    <a:pt x="2794" y="1159"/>
                  </a:lnTo>
                  <a:lnTo>
                    <a:pt x="2792" y="1161"/>
                  </a:lnTo>
                  <a:lnTo>
                    <a:pt x="2788" y="1163"/>
                  </a:lnTo>
                  <a:lnTo>
                    <a:pt x="2785" y="1164"/>
                  </a:lnTo>
                  <a:lnTo>
                    <a:pt x="2779" y="1164"/>
                  </a:lnTo>
                  <a:lnTo>
                    <a:pt x="2775" y="1166"/>
                  </a:lnTo>
                  <a:lnTo>
                    <a:pt x="2769" y="1166"/>
                  </a:lnTo>
                  <a:lnTo>
                    <a:pt x="2765" y="1166"/>
                  </a:lnTo>
                  <a:lnTo>
                    <a:pt x="2759" y="1166"/>
                  </a:lnTo>
                  <a:lnTo>
                    <a:pt x="2756" y="1164"/>
                  </a:lnTo>
                  <a:lnTo>
                    <a:pt x="2752" y="1164"/>
                  </a:lnTo>
                  <a:lnTo>
                    <a:pt x="2748" y="1163"/>
                  </a:lnTo>
                  <a:lnTo>
                    <a:pt x="2744" y="1163"/>
                  </a:lnTo>
                  <a:lnTo>
                    <a:pt x="2740" y="1163"/>
                  </a:lnTo>
                  <a:lnTo>
                    <a:pt x="2736" y="1161"/>
                  </a:lnTo>
                  <a:lnTo>
                    <a:pt x="2732" y="1159"/>
                  </a:lnTo>
                  <a:lnTo>
                    <a:pt x="2726" y="1161"/>
                  </a:lnTo>
                  <a:lnTo>
                    <a:pt x="2723" y="1163"/>
                  </a:lnTo>
                  <a:lnTo>
                    <a:pt x="2719" y="1163"/>
                  </a:lnTo>
                  <a:lnTo>
                    <a:pt x="2713" y="1164"/>
                  </a:lnTo>
                  <a:lnTo>
                    <a:pt x="2709" y="1163"/>
                  </a:lnTo>
                  <a:lnTo>
                    <a:pt x="2705" y="1161"/>
                  </a:lnTo>
                  <a:lnTo>
                    <a:pt x="2703" y="1161"/>
                  </a:lnTo>
                  <a:lnTo>
                    <a:pt x="2701" y="1161"/>
                  </a:lnTo>
                  <a:lnTo>
                    <a:pt x="2697" y="1163"/>
                  </a:lnTo>
                  <a:lnTo>
                    <a:pt x="2692" y="1164"/>
                  </a:lnTo>
                  <a:lnTo>
                    <a:pt x="2688" y="1166"/>
                  </a:lnTo>
                  <a:lnTo>
                    <a:pt x="2682" y="1166"/>
                  </a:lnTo>
                  <a:lnTo>
                    <a:pt x="2678" y="1168"/>
                  </a:lnTo>
                  <a:lnTo>
                    <a:pt x="2672" y="1168"/>
                  </a:lnTo>
                  <a:lnTo>
                    <a:pt x="2666" y="1168"/>
                  </a:lnTo>
                  <a:lnTo>
                    <a:pt x="2663" y="1170"/>
                  </a:lnTo>
                  <a:lnTo>
                    <a:pt x="2661" y="1168"/>
                  </a:lnTo>
                  <a:lnTo>
                    <a:pt x="2659" y="1168"/>
                  </a:lnTo>
                  <a:lnTo>
                    <a:pt x="2655" y="1168"/>
                  </a:lnTo>
                  <a:lnTo>
                    <a:pt x="2649" y="1168"/>
                  </a:lnTo>
                  <a:lnTo>
                    <a:pt x="2645" y="1168"/>
                  </a:lnTo>
                  <a:lnTo>
                    <a:pt x="2641" y="1170"/>
                  </a:lnTo>
                  <a:lnTo>
                    <a:pt x="2639" y="1174"/>
                  </a:lnTo>
                  <a:lnTo>
                    <a:pt x="2641" y="1178"/>
                  </a:lnTo>
                  <a:lnTo>
                    <a:pt x="2641" y="1182"/>
                  </a:lnTo>
                  <a:lnTo>
                    <a:pt x="2643" y="1182"/>
                  </a:lnTo>
                  <a:lnTo>
                    <a:pt x="2645" y="1186"/>
                  </a:lnTo>
                  <a:lnTo>
                    <a:pt x="2647" y="1188"/>
                  </a:lnTo>
                  <a:lnTo>
                    <a:pt x="2649" y="1192"/>
                  </a:lnTo>
                  <a:lnTo>
                    <a:pt x="2651" y="1195"/>
                  </a:lnTo>
                  <a:lnTo>
                    <a:pt x="2655" y="1197"/>
                  </a:lnTo>
                  <a:lnTo>
                    <a:pt x="2657" y="1199"/>
                  </a:lnTo>
                  <a:lnTo>
                    <a:pt x="2661" y="1203"/>
                  </a:lnTo>
                  <a:lnTo>
                    <a:pt x="2663" y="1205"/>
                  </a:lnTo>
                  <a:lnTo>
                    <a:pt x="2664" y="1207"/>
                  </a:lnTo>
                  <a:lnTo>
                    <a:pt x="2666" y="1211"/>
                  </a:lnTo>
                  <a:lnTo>
                    <a:pt x="2668" y="1215"/>
                  </a:lnTo>
                  <a:lnTo>
                    <a:pt x="2670" y="1219"/>
                  </a:lnTo>
                  <a:lnTo>
                    <a:pt x="2670" y="1223"/>
                  </a:lnTo>
                  <a:lnTo>
                    <a:pt x="2668" y="1225"/>
                  </a:lnTo>
                  <a:lnTo>
                    <a:pt x="2666" y="1227"/>
                  </a:lnTo>
                  <a:lnTo>
                    <a:pt x="2663" y="1228"/>
                  </a:lnTo>
                  <a:lnTo>
                    <a:pt x="2661" y="1228"/>
                  </a:lnTo>
                  <a:lnTo>
                    <a:pt x="2655" y="1228"/>
                  </a:lnTo>
                  <a:lnTo>
                    <a:pt x="2653" y="1228"/>
                  </a:lnTo>
                  <a:lnTo>
                    <a:pt x="2651" y="1227"/>
                  </a:lnTo>
                  <a:lnTo>
                    <a:pt x="2647" y="1225"/>
                  </a:lnTo>
                  <a:lnTo>
                    <a:pt x="2643" y="1223"/>
                  </a:lnTo>
                  <a:lnTo>
                    <a:pt x="2641" y="1221"/>
                  </a:lnTo>
                  <a:lnTo>
                    <a:pt x="2637" y="1219"/>
                  </a:lnTo>
                  <a:lnTo>
                    <a:pt x="2635" y="1217"/>
                  </a:lnTo>
                  <a:lnTo>
                    <a:pt x="2632" y="1215"/>
                  </a:lnTo>
                  <a:lnTo>
                    <a:pt x="2628" y="1213"/>
                  </a:lnTo>
                  <a:lnTo>
                    <a:pt x="2624" y="1211"/>
                  </a:lnTo>
                  <a:lnTo>
                    <a:pt x="2620" y="1209"/>
                  </a:lnTo>
                  <a:lnTo>
                    <a:pt x="2618" y="1207"/>
                  </a:lnTo>
                  <a:lnTo>
                    <a:pt x="2614" y="1207"/>
                  </a:lnTo>
                  <a:lnTo>
                    <a:pt x="2610" y="1205"/>
                  </a:lnTo>
                  <a:lnTo>
                    <a:pt x="2606" y="1203"/>
                  </a:lnTo>
                  <a:lnTo>
                    <a:pt x="2604" y="1201"/>
                  </a:lnTo>
                  <a:lnTo>
                    <a:pt x="2601" y="1199"/>
                  </a:lnTo>
                  <a:lnTo>
                    <a:pt x="2597" y="1199"/>
                  </a:lnTo>
                  <a:lnTo>
                    <a:pt x="2593" y="1197"/>
                  </a:lnTo>
                  <a:lnTo>
                    <a:pt x="2591" y="1195"/>
                  </a:lnTo>
                  <a:lnTo>
                    <a:pt x="2587" y="1194"/>
                  </a:lnTo>
                  <a:lnTo>
                    <a:pt x="2583" y="1192"/>
                  </a:lnTo>
                  <a:lnTo>
                    <a:pt x="2579" y="1190"/>
                  </a:lnTo>
                  <a:lnTo>
                    <a:pt x="2577" y="1190"/>
                  </a:lnTo>
                  <a:lnTo>
                    <a:pt x="2573" y="1188"/>
                  </a:lnTo>
                  <a:lnTo>
                    <a:pt x="2569" y="1186"/>
                  </a:lnTo>
                  <a:lnTo>
                    <a:pt x="2566" y="1186"/>
                  </a:lnTo>
                  <a:lnTo>
                    <a:pt x="2562" y="1184"/>
                  </a:lnTo>
                  <a:lnTo>
                    <a:pt x="2558" y="1182"/>
                  </a:lnTo>
                  <a:lnTo>
                    <a:pt x="2554" y="1182"/>
                  </a:lnTo>
                  <a:lnTo>
                    <a:pt x="2550" y="1180"/>
                  </a:lnTo>
                  <a:lnTo>
                    <a:pt x="2546" y="1178"/>
                  </a:lnTo>
                  <a:lnTo>
                    <a:pt x="2544" y="1178"/>
                  </a:lnTo>
                  <a:lnTo>
                    <a:pt x="2540" y="1176"/>
                  </a:lnTo>
                  <a:lnTo>
                    <a:pt x="2537" y="1174"/>
                  </a:lnTo>
                  <a:lnTo>
                    <a:pt x="2535" y="1172"/>
                  </a:lnTo>
                  <a:lnTo>
                    <a:pt x="2531" y="1170"/>
                  </a:lnTo>
                  <a:lnTo>
                    <a:pt x="2527" y="1168"/>
                  </a:lnTo>
                  <a:lnTo>
                    <a:pt x="2523" y="1166"/>
                  </a:lnTo>
                  <a:lnTo>
                    <a:pt x="2521" y="1164"/>
                  </a:lnTo>
                  <a:lnTo>
                    <a:pt x="2517" y="1163"/>
                  </a:lnTo>
                  <a:lnTo>
                    <a:pt x="2513" y="1161"/>
                  </a:lnTo>
                  <a:lnTo>
                    <a:pt x="2509" y="1159"/>
                  </a:lnTo>
                  <a:lnTo>
                    <a:pt x="2507" y="1157"/>
                  </a:lnTo>
                  <a:lnTo>
                    <a:pt x="2504" y="1157"/>
                  </a:lnTo>
                  <a:lnTo>
                    <a:pt x="2500" y="1155"/>
                  </a:lnTo>
                  <a:lnTo>
                    <a:pt x="2496" y="1153"/>
                  </a:lnTo>
                  <a:lnTo>
                    <a:pt x="2492" y="1153"/>
                  </a:lnTo>
                  <a:lnTo>
                    <a:pt x="2490" y="1151"/>
                  </a:lnTo>
                  <a:lnTo>
                    <a:pt x="2486" y="1149"/>
                  </a:lnTo>
                  <a:lnTo>
                    <a:pt x="2482" y="1147"/>
                  </a:lnTo>
                  <a:lnTo>
                    <a:pt x="2476" y="1147"/>
                  </a:lnTo>
                  <a:lnTo>
                    <a:pt x="2473" y="1147"/>
                  </a:lnTo>
                  <a:lnTo>
                    <a:pt x="2469" y="1147"/>
                  </a:lnTo>
                  <a:lnTo>
                    <a:pt x="2465" y="1147"/>
                  </a:lnTo>
                  <a:lnTo>
                    <a:pt x="2459" y="1147"/>
                  </a:lnTo>
                  <a:lnTo>
                    <a:pt x="2455" y="1147"/>
                  </a:lnTo>
                  <a:lnTo>
                    <a:pt x="2451" y="1147"/>
                  </a:lnTo>
                  <a:lnTo>
                    <a:pt x="2445" y="1147"/>
                  </a:lnTo>
                  <a:lnTo>
                    <a:pt x="2442" y="1145"/>
                  </a:lnTo>
                  <a:lnTo>
                    <a:pt x="2438" y="1145"/>
                  </a:lnTo>
                  <a:lnTo>
                    <a:pt x="2432" y="1145"/>
                  </a:lnTo>
                  <a:lnTo>
                    <a:pt x="2428" y="1145"/>
                  </a:lnTo>
                  <a:lnTo>
                    <a:pt x="2424" y="1145"/>
                  </a:lnTo>
                  <a:lnTo>
                    <a:pt x="2418" y="1145"/>
                  </a:lnTo>
                  <a:lnTo>
                    <a:pt x="2414" y="1145"/>
                  </a:lnTo>
                  <a:lnTo>
                    <a:pt x="2409" y="1147"/>
                  </a:lnTo>
                  <a:lnTo>
                    <a:pt x="2407" y="1145"/>
                  </a:lnTo>
                  <a:lnTo>
                    <a:pt x="2405" y="1145"/>
                  </a:lnTo>
                  <a:lnTo>
                    <a:pt x="2399" y="1147"/>
                  </a:lnTo>
                  <a:lnTo>
                    <a:pt x="2395" y="1147"/>
                  </a:lnTo>
                  <a:lnTo>
                    <a:pt x="2391" y="1147"/>
                  </a:lnTo>
                  <a:lnTo>
                    <a:pt x="2385" y="1147"/>
                  </a:lnTo>
                  <a:lnTo>
                    <a:pt x="2382" y="1147"/>
                  </a:lnTo>
                  <a:lnTo>
                    <a:pt x="2376" y="1147"/>
                  </a:lnTo>
                  <a:lnTo>
                    <a:pt x="2372" y="1147"/>
                  </a:lnTo>
                  <a:lnTo>
                    <a:pt x="2366" y="1147"/>
                  </a:lnTo>
                  <a:lnTo>
                    <a:pt x="2362" y="1147"/>
                  </a:lnTo>
                  <a:lnTo>
                    <a:pt x="2358" y="1147"/>
                  </a:lnTo>
                  <a:lnTo>
                    <a:pt x="2354" y="1145"/>
                  </a:lnTo>
                  <a:lnTo>
                    <a:pt x="2351" y="1145"/>
                  </a:lnTo>
                  <a:lnTo>
                    <a:pt x="2347" y="1143"/>
                  </a:lnTo>
                  <a:lnTo>
                    <a:pt x="2343" y="1143"/>
                  </a:lnTo>
                  <a:lnTo>
                    <a:pt x="2339" y="1141"/>
                  </a:lnTo>
                  <a:lnTo>
                    <a:pt x="2335" y="1141"/>
                  </a:lnTo>
                  <a:lnTo>
                    <a:pt x="2329" y="1143"/>
                  </a:lnTo>
                  <a:lnTo>
                    <a:pt x="2327" y="1145"/>
                  </a:lnTo>
                  <a:lnTo>
                    <a:pt x="2327" y="1149"/>
                  </a:lnTo>
                  <a:lnTo>
                    <a:pt x="2325" y="1153"/>
                  </a:lnTo>
                  <a:lnTo>
                    <a:pt x="2325" y="1157"/>
                  </a:lnTo>
                  <a:lnTo>
                    <a:pt x="2323" y="1159"/>
                  </a:lnTo>
                  <a:lnTo>
                    <a:pt x="2321" y="1163"/>
                  </a:lnTo>
                  <a:lnTo>
                    <a:pt x="2321" y="1166"/>
                  </a:lnTo>
                  <a:lnTo>
                    <a:pt x="2321" y="1170"/>
                  </a:lnTo>
                  <a:lnTo>
                    <a:pt x="2323" y="1174"/>
                  </a:lnTo>
                  <a:lnTo>
                    <a:pt x="2325" y="1178"/>
                  </a:lnTo>
                  <a:lnTo>
                    <a:pt x="2329" y="1180"/>
                  </a:lnTo>
                  <a:lnTo>
                    <a:pt x="2333" y="1182"/>
                  </a:lnTo>
                  <a:lnTo>
                    <a:pt x="2335" y="1184"/>
                  </a:lnTo>
                  <a:lnTo>
                    <a:pt x="2335" y="1188"/>
                  </a:lnTo>
                  <a:lnTo>
                    <a:pt x="2333" y="1192"/>
                  </a:lnTo>
                  <a:lnTo>
                    <a:pt x="2331" y="1195"/>
                  </a:lnTo>
                  <a:lnTo>
                    <a:pt x="2329" y="1199"/>
                  </a:lnTo>
                  <a:lnTo>
                    <a:pt x="2327" y="1201"/>
                  </a:lnTo>
                  <a:lnTo>
                    <a:pt x="2325" y="1203"/>
                  </a:lnTo>
                  <a:lnTo>
                    <a:pt x="2323" y="1207"/>
                  </a:lnTo>
                  <a:lnTo>
                    <a:pt x="2321" y="1211"/>
                  </a:lnTo>
                  <a:lnTo>
                    <a:pt x="2321" y="1213"/>
                  </a:lnTo>
                  <a:lnTo>
                    <a:pt x="2318" y="1217"/>
                  </a:lnTo>
                  <a:lnTo>
                    <a:pt x="2316" y="1219"/>
                  </a:lnTo>
                  <a:lnTo>
                    <a:pt x="2314" y="1221"/>
                  </a:lnTo>
                  <a:lnTo>
                    <a:pt x="2312" y="1225"/>
                  </a:lnTo>
                  <a:lnTo>
                    <a:pt x="2308" y="1227"/>
                  </a:lnTo>
                  <a:lnTo>
                    <a:pt x="2306" y="1228"/>
                  </a:lnTo>
                  <a:lnTo>
                    <a:pt x="2302" y="1232"/>
                  </a:lnTo>
                  <a:lnTo>
                    <a:pt x="2300" y="1234"/>
                  </a:lnTo>
                  <a:lnTo>
                    <a:pt x="2296" y="1236"/>
                  </a:lnTo>
                  <a:lnTo>
                    <a:pt x="2292" y="1238"/>
                  </a:lnTo>
                  <a:lnTo>
                    <a:pt x="2289" y="1240"/>
                  </a:lnTo>
                  <a:lnTo>
                    <a:pt x="2283" y="1240"/>
                  </a:lnTo>
                  <a:lnTo>
                    <a:pt x="2279" y="1242"/>
                  </a:lnTo>
                  <a:lnTo>
                    <a:pt x="2273" y="1242"/>
                  </a:lnTo>
                  <a:lnTo>
                    <a:pt x="2269" y="1240"/>
                  </a:lnTo>
                  <a:lnTo>
                    <a:pt x="2265" y="1240"/>
                  </a:lnTo>
                  <a:lnTo>
                    <a:pt x="2261" y="1240"/>
                  </a:lnTo>
                  <a:lnTo>
                    <a:pt x="2258" y="1238"/>
                  </a:lnTo>
                  <a:lnTo>
                    <a:pt x="2254" y="1236"/>
                  </a:lnTo>
                  <a:lnTo>
                    <a:pt x="2250" y="1236"/>
                  </a:lnTo>
                  <a:lnTo>
                    <a:pt x="2248" y="1234"/>
                  </a:lnTo>
                  <a:lnTo>
                    <a:pt x="2246" y="1230"/>
                  </a:lnTo>
                  <a:lnTo>
                    <a:pt x="2244" y="1227"/>
                  </a:lnTo>
                  <a:lnTo>
                    <a:pt x="2242" y="1223"/>
                  </a:lnTo>
                  <a:lnTo>
                    <a:pt x="2240" y="1219"/>
                  </a:lnTo>
                  <a:lnTo>
                    <a:pt x="2240" y="1213"/>
                  </a:lnTo>
                  <a:lnTo>
                    <a:pt x="2238" y="1209"/>
                  </a:lnTo>
                  <a:lnTo>
                    <a:pt x="2236" y="1205"/>
                  </a:lnTo>
                  <a:lnTo>
                    <a:pt x="2234" y="1203"/>
                  </a:lnTo>
                  <a:lnTo>
                    <a:pt x="2230" y="1201"/>
                  </a:lnTo>
                  <a:lnTo>
                    <a:pt x="2228" y="1199"/>
                  </a:lnTo>
                  <a:lnTo>
                    <a:pt x="2225" y="1195"/>
                  </a:lnTo>
                  <a:lnTo>
                    <a:pt x="2221" y="1195"/>
                  </a:lnTo>
                  <a:lnTo>
                    <a:pt x="2219" y="1194"/>
                  </a:lnTo>
                  <a:lnTo>
                    <a:pt x="2215" y="1192"/>
                  </a:lnTo>
                  <a:lnTo>
                    <a:pt x="2211" y="1190"/>
                  </a:lnTo>
                  <a:lnTo>
                    <a:pt x="2209" y="1188"/>
                  </a:lnTo>
                  <a:lnTo>
                    <a:pt x="2205" y="1186"/>
                  </a:lnTo>
                  <a:lnTo>
                    <a:pt x="2203" y="1182"/>
                  </a:lnTo>
                  <a:lnTo>
                    <a:pt x="2199" y="1180"/>
                  </a:lnTo>
                  <a:lnTo>
                    <a:pt x="2197" y="1178"/>
                  </a:lnTo>
                  <a:lnTo>
                    <a:pt x="2195" y="1174"/>
                  </a:lnTo>
                  <a:lnTo>
                    <a:pt x="2194" y="1170"/>
                  </a:lnTo>
                  <a:lnTo>
                    <a:pt x="2190" y="1168"/>
                  </a:lnTo>
                  <a:lnTo>
                    <a:pt x="2188" y="1164"/>
                  </a:lnTo>
                  <a:lnTo>
                    <a:pt x="2184" y="1163"/>
                  </a:lnTo>
                  <a:lnTo>
                    <a:pt x="2180" y="1163"/>
                  </a:lnTo>
                  <a:lnTo>
                    <a:pt x="2176" y="1161"/>
                  </a:lnTo>
                  <a:lnTo>
                    <a:pt x="2172" y="1161"/>
                  </a:lnTo>
                  <a:lnTo>
                    <a:pt x="2168" y="1161"/>
                  </a:lnTo>
                  <a:lnTo>
                    <a:pt x="2163" y="1161"/>
                  </a:lnTo>
                  <a:lnTo>
                    <a:pt x="2159" y="1161"/>
                  </a:lnTo>
                  <a:lnTo>
                    <a:pt x="2153" y="1163"/>
                  </a:lnTo>
                  <a:lnTo>
                    <a:pt x="2149" y="1163"/>
                  </a:lnTo>
                  <a:lnTo>
                    <a:pt x="2143" y="1163"/>
                  </a:lnTo>
                  <a:lnTo>
                    <a:pt x="2139" y="1163"/>
                  </a:lnTo>
                  <a:lnTo>
                    <a:pt x="2135" y="1163"/>
                  </a:lnTo>
                  <a:lnTo>
                    <a:pt x="2130" y="1163"/>
                  </a:lnTo>
                  <a:lnTo>
                    <a:pt x="2126" y="1163"/>
                  </a:lnTo>
                  <a:lnTo>
                    <a:pt x="2122" y="1163"/>
                  </a:lnTo>
                  <a:lnTo>
                    <a:pt x="2116" y="1163"/>
                  </a:lnTo>
                  <a:lnTo>
                    <a:pt x="2112" y="1163"/>
                  </a:lnTo>
                  <a:lnTo>
                    <a:pt x="2108" y="1163"/>
                  </a:lnTo>
                  <a:lnTo>
                    <a:pt x="2102" y="1163"/>
                  </a:lnTo>
                  <a:lnTo>
                    <a:pt x="2099" y="1163"/>
                  </a:lnTo>
                  <a:lnTo>
                    <a:pt x="2093" y="1163"/>
                  </a:lnTo>
                  <a:lnTo>
                    <a:pt x="2089" y="1163"/>
                  </a:lnTo>
                  <a:lnTo>
                    <a:pt x="2083" y="1163"/>
                  </a:lnTo>
                  <a:lnTo>
                    <a:pt x="2079" y="1163"/>
                  </a:lnTo>
                  <a:lnTo>
                    <a:pt x="2075" y="1161"/>
                  </a:lnTo>
                  <a:lnTo>
                    <a:pt x="2071" y="1161"/>
                  </a:lnTo>
                  <a:lnTo>
                    <a:pt x="2068" y="1159"/>
                  </a:lnTo>
                  <a:lnTo>
                    <a:pt x="2064" y="1159"/>
                  </a:lnTo>
                  <a:lnTo>
                    <a:pt x="2060" y="1157"/>
                  </a:lnTo>
                  <a:lnTo>
                    <a:pt x="2058" y="1157"/>
                  </a:lnTo>
                  <a:lnTo>
                    <a:pt x="2056" y="1157"/>
                  </a:lnTo>
                  <a:lnTo>
                    <a:pt x="2052" y="1157"/>
                  </a:lnTo>
                  <a:lnTo>
                    <a:pt x="2048" y="1155"/>
                  </a:lnTo>
                  <a:lnTo>
                    <a:pt x="2044" y="1155"/>
                  </a:lnTo>
                  <a:lnTo>
                    <a:pt x="2039" y="1155"/>
                  </a:lnTo>
                  <a:lnTo>
                    <a:pt x="2035" y="1153"/>
                  </a:lnTo>
                  <a:lnTo>
                    <a:pt x="2031" y="1153"/>
                  </a:lnTo>
                  <a:lnTo>
                    <a:pt x="2029" y="1151"/>
                  </a:lnTo>
                  <a:lnTo>
                    <a:pt x="2025" y="1149"/>
                  </a:lnTo>
                  <a:lnTo>
                    <a:pt x="2021" y="1147"/>
                  </a:lnTo>
                  <a:lnTo>
                    <a:pt x="2019" y="1145"/>
                  </a:lnTo>
                  <a:lnTo>
                    <a:pt x="2015" y="1143"/>
                  </a:lnTo>
                  <a:lnTo>
                    <a:pt x="2013" y="1139"/>
                  </a:lnTo>
                  <a:lnTo>
                    <a:pt x="2011" y="1135"/>
                  </a:lnTo>
                  <a:lnTo>
                    <a:pt x="2009" y="1133"/>
                  </a:lnTo>
                  <a:lnTo>
                    <a:pt x="2006" y="1132"/>
                  </a:lnTo>
                  <a:lnTo>
                    <a:pt x="2002" y="1130"/>
                  </a:lnTo>
                  <a:lnTo>
                    <a:pt x="1998" y="1130"/>
                  </a:lnTo>
                  <a:lnTo>
                    <a:pt x="1992" y="1130"/>
                  </a:lnTo>
                  <a:lnTo>
                    <a:pt x="1988" y="1132"/>
                  </a:lnTo>
                  <a:lnTo>
                    <a:pt x="1982" y="1132"/>
                  </a:lnTo>
                  <a:lnTo>
                    <a:pt x="1978" y="1133"/>
                  </a:lnTo>
                  <a:lnTo>
                    <a:pt x="1973" y="1133"/>
                  </a:lnTo>
                  <a:lnTo>
                    <a:pt x="1969" y="1133"/>
                  </a:lnTo>
                  <a:lnTo>
                    <a:pt x="1965" y="1132"/>
                  </a:lnTo>
                  <a:lnTo>
                    <a:pt x="1961" y="1132"/>
                  </a:lnTo>
                  <a:lnTo>
                    <a:pt x="1957" y="1130"/>
                  </a:lnTo>
                  <a:lnTo>
                    <a:pt x="1953" y="1130"/>
                  </a:lnTo>
                  <a:lnTo>
                    <a:pt x="1947" y="1130"/>
                  </a:lnTo>
                  <a:lnTo>
                    <a:pt x="1944" y="1130"/>
                  </a:lnTo>
                  <a:lnTo>
                    <a:pt x="1940" y="1130"/>
                  </a:lnTo>
                  <a:lnTo>
                    <a:pt x="1936" y="1130"/>
                  </a:lnTo>
                  <a:lnTo>
                    <a:pt x="1930" y="1128"/>
                  </a:lnTo>
                  <a:lnTo>
                    <a:pt x="1926" y="1128"/>
                  </a:lnTo>
                  <a:lnTo>
                    <a:pt x="1922" y="1128"/>
                  </a:lnTo>
                  <a:lnTo>
                    <a:pt x="1916" y="1128"/>
                  </a:lnTo>
                  <a:lnTo>
                    <a:pt x="1913" y="1128"/>
                  </a:lnTo>
                  <a:lnTo>
                    <a:pt x="1909" y="1128"/>
                  </a:lnTo>
                  <a:lnTo>
                    <a:pt x="1905" y="1128"/>
                  </a:lnTo>
                  <a:lnTo>
                    <a:pt x="1901" y="1126"/>
                  </a:lnTo>
                  <a:lnTo>
                    <a:pt x="1897" y="1126"/>
                  </a:lnTo>
                  <a:lnTo>
                    <a:pt x="1893" y="1122"/>
                  </a:lnTo>
                  <a:lnTo>
                    <a:pt x="1891" y="1118"/>
                  </a:lnTo>
                  <a:lnTo>
                    <a:pt x="1889" y="1114"/>
                  </a:lnTo>
                  <a:lnTo>
                    <a:pt x="1887" y="1110"/>
                  </a:lnTo>
                  <a:lnTo>
                    <a:pt x="1887" y="1106"/>
                  </a:lnTo>
                  <a:lnTo>
                    <a:pt x="1885" y="1102"/>
                  </a:lnTo>
                  <a:lnTo>
                    <a:pt x="1883" y="1099"/>
                  </a:lnTo>
                  <a:lnTo>
                    <a:pt x="1882" y="1095"/>
                  </a:lnTo>
                  <a:lnTo>
                    <a:pt x="1880" y="1091"/>
                  </a:lnTo>
                  <a:lnTo>
                    <a:pt x="1878" y="1087"/>
                  </a:lnTo>
                  <a:lnTo>
                    <a:pt x="1878" y="1081"/>
                  </a:lnTo>
                  <a:lnTo>
                    <a:pt x="1880" y="1079"/>
                  </a:lnTo>
                  <a:lnTo>
                    <a:pt x="1880" y="1075"/>
                  </a:lnTo>
                  <a:lnTo>
                    <a:pt x="1882" y="1071"/>
                  </a:lnTo>
                  <a:lnTo>
                    <a:pt x="1882" y="1068"/>
                  </a:lnTo>
                  <a:lnTo>
                    <a:pt x="1880" y="1064"/>
                  </a:lnTo>
                  <a:lnTo>
                    <a:pt x="1878" y="1060"/>
                  </a:lnTo>
                  <a:lnTo>
                    <a:pt x="1876" y="1056"/>
                  </a:lnTo>
                  <a:lnTo>
                    <a:pt x="1872" y="1052"/>
                  </a:lnTo>
                  <a:lnTo>
                    <a:pt x="1872" y="1048"/>
                  </a:lnTo>
                  <a:lnTo>
                    <a:pt x="1870" y="1044"/>
                  </a:lnTo>
                  <a:lnTo>
                    <a:pt x="1872" y="1040"/>
                  </a:lnTo>
                  <a:lnTo>
                    <a:pt x="1872" y="1037"/>
                  </a:lnTo>
                  <a:lnTo>
                    <a:pt x="1872" y="1033"/>
                  </a:lnTo>
                  <a:lnTo>
                    <a:pt x="1870" y="1029"/>
                  </a:lnTo>
                  <a:lnTo>
                    <a:pt x="1868" y="1025"/>
                  </a:lnTo>
                  <a:lnTo>
                    <a:pt x="1866" y="1023"/>
                  </a:lnTo>
                  <a:lnTo>
                    <a:pt x="1864" y="1019"/>
                  </a:lnTo>
                  <a:lnTo>
                    <a:pt x="1862" y="1015"/>
                  </a:lnTo>
                  <a:lnTo>
                    <a:pt x="1862" y="1011"/>
                  </a:lnTo>
                  <a:lnTo>
                    <a:pt x="1864" y="1007"/>
                  </a:lnTo>
                  <a:lnTo>
                    <a:pt x="1864" y="1004"/>
                  </a:lnTo>
                  <a:lnTo>
                    <a:pt x="1862" y="998"/>
                  </a:lnTo>
                  <a:lnTo>
                    <a:pt x="1860" y="994"/>
                  </a:lnTo>
                  <a:lnTo>
                    <a:pt x="1858" y="990"/>
                  </a:lnTo>
                  <a:lnTo>
                    <a:pt x="1856" y="986"/>
                  </a:lnTo>
                  <a:lnTo>
                    <a:pt x="1854" y="982"/>
                  </a:lnTo>
                  <a:lnTo>
                    <a:pt x="1852" y="980"/>
                  </a:lnTo>
                  <a:lnTo>
                    <a:pt x="1849" y="978"/>
                  </a:lnTo>
                  <a:lnTo>
                    <a:pt x="1845" y="980"/>
                  </a:lnTo>
                  <a:lnTo>
                    <a:pt x="1841" y="982"/>
                  </a:lnTo>
                  <a:lnTo>
                    <a:pt x="1835" y="984"/>
                  </a:lnTo>
                  <a:lnTo>
                    <a:pt x="1831" y="982"/>
                  </a:lnTo>
                  <a:lnTo>
                    <a:pt x="1827" y="982"/>
                  </a:lnTo>
                  <a:lnTo>
                    <a:pt x="1823" y="980"/>
                  </a:lnTo>
                  <a:lnTo>
                    <a:pt x="1820" y="982"/>
                  </a:lnTo>
                  <a:lnTo>
                    <a:pt x="1814" y="982"/>
                  </a:lnTo>
                  <a:lnTo>
                    <a:pt x="1810" y="982"/>
                  </a:lnTo>
                  <a:lnTo>
                    <a:pt x="1804" y="984"/>
                  </a:lnTo>
                  <a:lnTo>
                    <a:pt x="1800" y="986"/>
                  </a:lnTo>
                  <a:lnTo>
                    <a:pt x="1794" y="988"/>
                  </a:lnTo>
                  <a:lnTo>
                    <a:pt x="1790" y="988"/>
                  </a:lnTo>
                  <a:lnTo>
                    <a:pt x="1787" y="990"/>
                  </a:lnTo>
                  <a:lnTo>
                    <a:pt x="1781" y="992"/>
                  </a:lnTo>
                  <a:lnTo>
                    <a:pt x="1777" y="994"/>
                  </a:lnTo>
                  <a:lnTo>
                    <a:pt x="1771" y="994"/>
                  </a:lnTo>
                  <a:lnTo>
                    <a:pt x="1767" y="994"/>
                  </a:lnTo>
                  <a:lnTo>
                    <a:pt x="1761" y="996"/>
                  </a:lnTo>
                  <a:lnTo>
                    <a:pt x="1756" y="998"/>
                  </a:lnTo>
                  <a:lnTo>
                    <a:pt x="1752" y="998"/>
                  </a:lnTo>
                  <a:lnTo>
                    <a:pt x="1746" y="998"/>
                  </a:lnTo>
                  <a:lnTo>
                    <a:pt x="1742" y="998"/>
                  </a:lnTo>
                  <a:lnTo>
                    <a:pt x="1736" y="998"/>
                  </a:lnTo>
                  <a:lnTo>
                    <a:pt x="1732" y="998"/>
                  </a:lnTo>
                  <a:lnTo>
                    <a:pt x="1728" y="998"/>
                  </a:lnTo>
                  <a:lnTo>
                    <a:pt x="1723" y="998"/>
                  </a:lnTo>
                  <a:lnTo>
                    <a:pt x="1719" y="1000"/>
                  </a:lnTo>
                  <a:lnTo>
                    <a:pt x="1715" y="1002"/>
                  </a:lnTo>
                  <a:lnTo>
                    <a:pt x="1709" y="1004"/>
                  </a:lnTo>
                  <a:lnTo>
                    <a:pt x="1705" y="1004"/>
                  </a:lnTo>
                  <a:lnTo>
                    <a:pt x="1699" y="1004"/>
                  </a:lnTo>
                  <a:lnTo>
                    <a:pt x="1694" y="1006"/>
                  </a:lnTo>
                  <a:lnTo>
                    <a:pt x="1690" y="1006"/>
                  </a:lnTo>
                  <a:lnTo>
                    <a:pt x="1684" y="1006"/>
                  </a:lnTo>
                  <a:lnTo>
                    <a:pt x="1680" y="1006"/>
                  </a:lnTo>
                  <a:lnTo>
                    <a:pt x="1674" y="1006"/>
                  </a:lnTo>
                  <a:lnTo>
                    <a:pt x="1670" y="1006"/>
                  </a:lnTo>
                  <a:lnTo>
                    <a:pt x="1666" y="1004"/>
                  </a:lnTo>
                  <a:lnTo>
                    <a:pt x="1663" y="1004"/>
                  </a:lnTo>
                  <a:lnTo>
                    <a:pt x="1659" y="1002"/>
                  </a:lnTo>
                  <a:lnTo>
                    <a:pt x="1655" y="1002"/>
                  </a:lnTo>
                  <a:lnTo>
                    <a:pt x="1653" y="1000"/>
                  </a:lnTo>
                  <a:lnTo>
                    <a:pt x="1649" y="998"/>
                  </a:lnTo>
                  <a:lnTo>
                    <a:pt x="1647" y="996"/>
                  </a:lnTo>
                  <a:lnTo>
                    <a:pt x="1643" y="994"/>
                  </a:lnTo>
                  <a:lnTo>
                    <a:pt x="1639" y="990"/>
                  </a:lnTo>
                  <a:lnTo>
                    <a:pt x="1637" y="988"/>
                  </a:lnTo>
                  <a:lnTo>
                    <a:pt x="1635" y="986"/>
                  </a:lnTo>
                  <a:lnTo>
                    <a:pt x="1634" y="982"/>
                  </a:lnTo>
                  <a:lnTo>
                    <a:pt x="1630" y="978"/>
                  </a:lnTo>
                  <a:lnTo>
                    <a:pt x="1628" y="976"/>
                  </a:lnTo>
                  <a:lnTo>
                    <a:pt x="1626" y="973"/>
                  </a:lnTo>
                  <a:lnTo>
                    <a:pt x="1622" y="971"/>
                  </a:lnTo>
                  <a:lnTo>
                    <a:pt x="1620" y="967"/>
                  </a:lnTo>
                  <a:lnTo>
                    <a:pt x="1618" y="965"/>
                  </a:lnTo>
                  <a:lnTo>
                    <a:pt x="1614" y="963"/>
                  </a:lnTo>
                  <a:lnTo>
                    <a:pt x="1612" y="961"/>
                  </a:lnTo>
                  <a:lnTo>
                    <a:pt x="1608" y="957"/>
                  </a:lnTo>
                  <a:lnTo>
                    <a:pt x="1606" y="955"/>
                  </a:lnTo>
                  <a:lnTo>
                    <a:pt x="1602" y="955"/>
                  </a:lnTo>
                  <a:lnTo>
                    <a:pt x="1599" y="953"/>
                  </a:lnTo>
                  <a:lnTo>
                    <a:pt x="1593" y="953"/>
                  </a:lnTo>
                  <a:lnTo>
                    <a:pt x="1589" y="953"/>
                  </a:lnTo>
                  <a:lnTo>
                    <a:pt x="1585" y="953"/>
                  </a:lnTo>
                  <a:lnTo>
                    <a:pt x="1581" y="951"/>
                  </a:lnTo>
                  <a:lnTo>
                    <a:pt x="1577" y="949"/>
                  </a:lnTo>
                  <a:lnTo>
                    <a:pt x="1575" y="947"/>
                  </a:lnTo>
                  <a:lnTo>
                    <a:pt x="1571" y="945"/>
                  </a:lnTo>
                  <a:lnTo>
                    <a:pt x="1570" y="944"/>
                  </a:lnTo>
                  <a:lnTo>
                    <a:pt x="1566" y="942"/>
                  </a:lnTo>
                  <a:lnTo>
                    <a:pt x="1564" y="938"/>
                  </a:lnTo>
                  <a:lnTo>
                    <a:pt x="1560" y="936"/>
                  </a:lnTo>
                  <a:lnTo>
                    <a:pt x="1558" y="934"/>
                  </a:lnTo>
                  <a:lnTo>
                    <a:pt x="1554" y="932"/>
                  </a:lnTo>
                  <a:lnTo>
                    <a:pt x="1550" y="930"/>
                  </a:lnTo>
                  <a:lnTo>
                    <a:pt x="1548" y="928"/>
                  </a:lnTo>
                  <a:lnTo>
                    <a:pt x="1544" y="924"/>
                  </a:lnTo>
                  <a:lnTo>
                    <a:pt x="1542" y="922"/>
                  </a:lnTo>
                  <a:lnTo>
                    <a:pt x="1540" y="920"/>
                  </a:lnTo>
                  <a:lnTo>
                    <a:pt x="1537" y="918"/>
                  </a:lnTo>
                  <a:lnTo>
                    <a:pt x="1535" y="914"/>
                  </a:lnTo>
                  <a:lnTo>
                    <a:pt x="1531" y="913"/>
                  </a:lnTo>
                  <a:lnTo>
                    <a:pt x="1529" y="911"/>
                  </a:lnTo>
                  <a:lnTo>
                    <a:pt x="1525" y="909"/>
                  </a:lnTo>
                  <a:lnTo>
                    <a:pt x="1523" y="905"/>
                  </a:lnTo>
                  <a:lnTo>
                    <a:pt x="1519" y="903"/>
                  </a:lnTo>
                  <a:lnTo>
                    <a:pt x="1517" y="901"/>
                  </a:lnTo>
                  <a:lnTo>
                    <a:pt x="1513" y="899"/>
                  </a:lnTo>
                  <a:lnTo>
                    <a:pt x="1509" y="897"/>
                  </a:lnTo>
                  <a:lnTo>
                    <a:pt x="1506" y="895"/>
                  </a:lnTo>
                  <a:lnTo>
                    <a:pt x="1504" y="893"/>
                  </a:lnTo>
                  <a:lnTo>
                    <a:pt x="1500" y="891"/>
                  </a:lnTo>
                  <a:lnTo>
                    <a:pt x="1498" y="889"/>
                  </a:lnTo>
                  <a:lnTo>
                    <a:pt x="1494" y="887"/>
                  </a:lnTo>
                  <a:lnTo>
                    <a:pt x="1490" y="885"/>
                  </a:lnTo>
                  <a:lnTo>
                    <a:pt x="1488" y="883"/>
                  </a:lnTo>
                  <a:lnTo>
                    <a:pt x="1484" y="882"/>
                  </a:lnTo>
                  <a:lnTo>
                    <a:pt x="1482" y="880"/>
                  </a:lnTo>
                  <a:lnTo>
                    <a:pt x="1478" y="878"/>
                  </a:lnTo>
                  <a:lnTo>
                    <a:pt x="1475" y="876"/>
                  </a:lnTo>
                  <a:lnTo>
                    <a:pt x="1471" y="874"/>
                  </a:lnTo>
                  <a:lnTo>
                    <a:pt x="1467" y="874"/>
                  </a:lnTo>
                  <a:lnTo>
                    <a:pt x="1463" y="872"/>
                  </a:lnTo>
                  <a:lnTo>
                    <a:pt x="1459" y="872"/>
                  </a:lnTo>
                  <a:lnTo>
                    <a:pt x="1455" y="872"/>
                  </a:lnTo>
                  <a:lnTo>
                    <a:pt x="1449" y="872"/>
                  </a:lnTo>
                  <a:lnTo>
                    <a:pt x="1446" y="872"/>
                  </a:lnTo>
                  <a:lnTo>
                    <a:pt x="1442" y="872"/>
                  </a:lnTo>
                  <a:lnTo>
                    <a:pt x="1438" y="870"/>
                  </a:lnTo>
                  <a:lnTo>
                    <a:pt x="1436" y="866"/>
                  </a:lnTo>
                  <a:lnTo>
                    <a:pt x="1434" y="864"/>
                  </a:lnTo>
                  <a:lnTo>
                    <a:pt x="1432" y="860"/>
                  </a:lnTo>
                  <a:lnTo>
                    <a:pt x="1430" y="856"/>
                  </a:lnTo>
                  <a:lnTo>
                    <a:pt x="1428" y="852"/>
                  </a:lnTo>
                  <a:lnTo>
                    <a:pt x="1424" y="849"/>
                  </a:lnTo>
                  <a:lnTo>
                    <a:pt x="1422" y="847"/>
                  </a:lnTo>
                  <a:lnTo>
                    <a:pt x="1418" y="845"/>
                  </a:lnTo>
                  <a:lnTo>
                    <a:pt x="1416" y="843"/>
                  </a:lnTo>
                  <a:lnTo>
                    <a:pt x="1413" y="839"/>
                  </a:lnTo>
                  <a:lnTo>
                    <a:pt x="1409" y="839"/>
                  </a:lnTo>
                  <a:lnTo>
                    <a:pt x="1405" y="837"/>
                  </a:lnTo>
                  <a:lnTo>
                    <a:pt x="1401" y="837"/>
                  </a:lnTo>
                  <a:lnTo>
                    <a:pt x="1397" y="835"/>
                  </a:lnTo>
                  <a:lnTo>
                    <a:pt x="1393" y="835"/>
                  </a:lnTo>
                  <a:lnTo>
                    <a:pt x="1389" y="833"/>
                  </a:lnTo>
                  <a:lnTo>
                    <a:pt x="1385" y="833"/>
                  </a:lnTo>
                  <a:lnTo>
                    <a:pt x="1382" y="833"/>
                  </a:lnTo>
                  <a:lnTo>
                    <a:pt x="1376" y="833"/>
                  </a:lnTo>
                  <a:lnTo>
                    <a:pt x="1372" y="833"/>
                  </a:lnTo>
                  <a:lnTo>
                    <a:pt x="1368" y="833"/>
                  </a:lnTo>
                  <a:lnTo>
                    <a:pt x="1364" y="833"/>
                  </a:lnTo>
                  <a:lnTo>
                    <a:pt x="1360" y="831"/>
                  </a:lnTo>
                  <a:lnTo>
                    <a:pt x="1358" y="831"/>
                  </a:lnTo>
                  <a:lnTo>
                    <a:pt x="1354" y="833"/>
                  </a:lnTo>
                  <a:lnTo>
                    <a:pt x="1349" y="833"/>
                  </a:lnTo>
                  <a:lnTo>
                    <a:pt x="1345" y="835"/>
                  </a:lnTo>
                  <a:lnTo>
                    <a:pt x="1339" y="837"/>
                  </a:lnTo>
                  <a:lnTo>
                    <a:pt x="1335" y="839"/>
                  </a:lnTo>
                  <a:lnTo>
                    <a:pt x="1333" y="841"/>
                  </a:lnTo>
                  <a:lnTo>
                    <a:pt x="1329" y="843"/>
                  </a:lnTo>
                  <a:lnTo>
                    <a:pt x="1325" y="845"/>
                  </a:lnTo>
                  <a:lnTo>
                    <a:pt x="1323" y="849"/>
                  </a:lnTo>
                  <a:lnTo>
                    <a:pt x="1322" y="850"/>
                  </a:lnTo>
                  <a:lnTo>
                    <a:pt x="1318" y="852"/>
                  </a:lnTo>
                  <a:lnTo>
                    <a:pt x="1316" y="856"/>
                  </a:lnTo>
                  <a:lnTo>
                    <a:pt x="1314" y="858"/>
                  </a:lnTo>
                  <a:lnTo>
                    <a:pt x="1310" y="862"/>
                  </a:lnTo>
                  <a:lnTo>
                    <a:pt x="1308" y="864"/>
                  </a:lnTo>
                  <a:lnTo>
                    <a:pt x="1306" y="868"/>
                  </a:lnTo>
                  <a:lnTo>
                    <a:pt x="1304" y="870"/>
                  </a:lnTo>
                  <a:lnTo>
                    <a:pt x="1302" y="874"/>
                  </a:lnTo>
                  <a:lnTo>
                    <a:pt x="1298" y="876"/>
                  </a:lnTo>
                  <a:lnTo>
                    <a:pt x="1296" y="878"/>
                  </a:lnTo>
                  <a:lnTo>
                    <a:pt x="1292" y="880"/>
                  </a:lnTo>
                  <a:lnTo>
                    <a:pt x="1287" y="880"/>
                  </a:lnTo>
                  <a:lnTo>
                    <a:pt x="1283" y="880"/>
                  </a:lnTo>
                  <a:lnTo>
                    <a:pt x="1279" y="878"/>
                  </a:lnTo>
                  <a:lnTo>
                    <a:pt x="1275" y="878"/>
                  </a:lnTo>
                  <a:lnTo>
                    <a:pt x="1273" y="876"/>
                  </a:lnTo>
                  <a:lnTo>
                    <a:pt x="1269" y="874"/>
                  </a:lnTo>
                  <a:lnTo>
                    <a:pt x="1265" y="872"/>
                  </a:lnTo>
                  <a:lnTo>
                    <a:pt x="1263" y="870"/>
                  </a:lnTo>
                  <a:lnTo>
                    <a:pt x="1259" y="868"/>
                  </a:lnTo>
                  <a:lnTo>
                    <a:pt x="1254" y="864"/>
                  </a:lnTo>
                  <a:lnTo>
                    <a:pt x="1250" y="862"/>
                  </a:lnTo>
                  <a:lnTo>
                    <a:pt x="1248" y="860"/>
                  </a:lnTo>
                  <a:lnTo>
                    <a:pt x="1244" y="856"/>
                  </a:lnTo>
                  <a:lnTo>
                    <a:pt x="1242" y="854"/>
                  </a:lnTo>
                  <a:lnTo>
                    <a:pt x="1238" y="852"/>
                  </a:lnTo>
                  <a:lnTo>
                    <a:pt x="1234" y="852"/>
                  </a:lnTo>
                  <a:lnTo>
                    <a:pt x="1230" y="850"/>
                  </a:lnTo>
                  <a:lnTo>
                    <a:pt x="1228" y="849"/>
                  </a:lnTo>
                  <a:lnTo>
                    <a:pt x="1225" y="847"/>
                  </a:lnTo>
                  <a:lnTo>
                    <a:pt x="1221" y="847"/>
                  </a:lnTo>
                  <a:lnTo>
                    <a:pt x="1217" y="845"/>
                  </a:lnTo>
                  <a:lnTo>
                    <a:pt x="1213" y="843"/>
                  </a:lnTo>
                  <a:lnTo>
                    <a:pt x="1209" y="841"/>
                  </a:lnTo>
                  <a:lnTo>
                    <a:pt x="1207" y="839"/>
                  </a:lnTo>
                  <a:lnTo>
                    <a:pt x="1203" y="837"/>
                  </a:lnTo>
                  <a:lnTo>
                    <a:pt x="1201" y="835"/>
                  </a:lnTo>
                  <a:lnTo>
                    <a:pt x="1197" y="833"/>
                  </a:lnTo>
                  <a:lnTo>
                    <a:pt x="1196" y="829"/>
                  </a:lnTo>
                  <a:lnTo>
                    <a:pt x="1192" y="827"/>
                  </a:lnTo>
                  <a:lnTo>
                    <a:pt x="1188" y="825"/>
                  </a:lnTo>
                  <a:lnTo>
                    <a:pt x="1186" y="821"/>
                  </a:lnTo>
                  <a:lnTo>
                    <a:pt x="1184" y="819"/>
                  </a:lnTo>
                  <a:lnTo>
                    <a:pt x="1180" y="818"/>
                  </a:lnTo>
                  <a:lnTo>
                    <a:pt x="1178" y="816"/>
                  </a:lnTo>
                  <a:lnTo>
                    <a:pt x="1174" y="812"/>
                  </a:lnTo>
                  <a:lnTo>
                    <a:pt x="1172" y="810"/>
                  </a:lnTo>
                  <a:lnTo>
                    <a:pt x="1168" y="808"/>
                  </a:lnTo>
                  <a:lnTo>
                    <a:pt x="1166" y="804"/>
                  </a:lnTo>
                  <a:lnTo>
                    <a:pt x="1163" y="802"/>
                  </a:lnTo>
                  <a:lnTo>
                    <a:pt x="1161" y="800"/>
                  </a:lnTo>
                  <a:lnTo>
                    <a:pt x="1157" y="798"/>
                  </a:lnTo>
                  <a:lnTo>
                    <a:pt x="1155" y="796"/>
                  </a:lnTo>
                  <a:lnTo>
                    <a:pt x="1151" y="794"/>
                  </a:lnTo>
                  <a:lnTo>
                    <a:pt x="1147" y="794"/>
                  </a:lnTo>
                  <a:lnTo>
                    <a:pt x="1143" y="792"/>
                  </a:lnTo>
                  <a:lnTo>
                    <a:pt x="1139" y="792"/>
                  </a:lnTo>
                  <a:lnTo>
                    <a:pt x="1135" y="790"/>
                  </a:lnTo>
                  <a:lnTo>
                    <a:pt x="1130" y="790"/>
                  </a:lnTo>
                  <a:lnTo>
                    <a:pt x="1126" y="790"/>
                  </a:lnTo>
                  <a:lnTo>
                    <a:pt x="1122" y="788"/>
                  </a:lnTo>
                  <a:lnTo>
                    <a:pt x="1118" y="788"/>
                  </a:lnTo>
                  <a:lnTo>
                    <a:pt x="1114" y="788"/>
                  </a:lnTo>
                  <a:lnTo>
                    <a:pt x="1110" y="787"/>
                  </a:lnTo>
                  <a:lnTo>
                    <a:pt x="1106" y="787"/>
                  </a:lnTo>
                  <a:lnTo>
                    <a:pt x="1103" y="785"/>
                  </a:lnTo>
                  <a:lnTo>
                    <a:pt x="1099" y="783"/>
                  </a:lnTo>
                  <a:lnTo>
                    <a:pt x="1097" y="781"/>
                  </a:lnTo>
                  <a:lnTo>
                    <a:pt x="1095" y="777"/>
                  </a:lnTo>
                  <a:lnTo>
                    <a:pt x="1093" y="777"/>
                  </a:lnTo>
                  <a:lnTo>
                    <a:pt x="1093" y="775"/>
                  </a:lnTo>
                  <a:lnTo>
                    <a:pt x="1091" y="769"/>
                  </a:lnTo>
                  <a:lnTo>
                    <a:pt x="1087" y="767"/>
                  </a:lnTo>
                  <a:lnTo>
                    <a:pt x="1087" y="765"/>
                  </a:lnTo>
                  <a:lnTo>
                    <a:pt x="1085" y="763"/>
                  </a:lnTo>
                  <a:lnTo>
                    <a:pt x="1083" y="761"/>
                  </a:lnTo>
                  <a:lnTo>
                    <a:pt x="1079" y="761"/>
                  </a:lnTo>
                  <a:lnTo>
                    <a:pt x="1075" y="759"/>
                  </a:lnTo>
                  <a:lnTo>
                    <a:pt x="1072" y="757"/>
                  </a:lnTo>
                  <a:lnTo>
                    <a:pt x="1068" y="756"/>
                  </a:lnTo>
                  <a:lnTo>
                    <a:pt x="1066" y="754"/>
                  </a:lnTo>
                  <a:lnTo>
                    <a:pt x="1062" y="752"/>
                  </a:lnTo>
                  <a:lnTo>
                    <a:pt x="1058" y="752"/>
                  </a:lnTo>
                  <a:lnTo>
                    <a:pt x="1054" y="750"/>
                  </a:lnTo>
                  <a:lnTo>
                    <a:pt x="1052" y="748"/>
                  </a:lnTo>
                  <a:lnTo>
                    <a:pt x="1048" y="746"/>
                  </a:lnTo>
                  <a:lnTo>
                    <a:pt x="1044" y="744"/>
                  </a:lnTo>
                  <a:lnTo>
                    <a:pt x="1041" y="742"/>
                  </a:lnTo>
                  <a:lnTo>
                    <a:pt x="1039" y="740"/>
                  </a:lnTo>
                  <a:lnTo>
                    <a:pt x="1035" y="740"/>
                  </a:lnTo>
                  <a:lnTo>
                    <a:pt x="1031" y="738"/>
                  </a:lnTo>
                  <a:lnTo>
                    <a:pt x="1027" y="736"/>
                  </a:lnTo>
                  <a:lnTo>
                    <a:pt x="1025" y="734"/>
                  </a:lnTo>
                  <a:lnTo>
                    <a:pt x="1021" y="732"/>
                  </a:lnTo>
                  <a:lnTo>
                    <a:pt x="1017" y="730"/>
                  </a:lnTo>
                  <a:lnTo>
                    <a:pt x="1013" y="728"/>
                  </a:lnTo>
                  <a:lnTo>
                    <a:pt x="1010" y="728"/>
                  </a:lnTo>
                  <a:lnTo>
                    <a:pt x="1008" y="726"/>
                  </a:lnTo>
                  <a:lnTo>
                    <a:pt x="1004" y="725"/>
                  </a:lnTo>
                  <a:lnTo>
                    <a:pt x="1000" y="723"/>
                  </a:lnTo>
                  <a:lnTo>
                    <a:pt x="996" y="721"/>
                  </a:lnTo>
                  <a:lnTo>
                    <a:pt x="994" y="719"/>
                  </a:lnTo>
                  <a:lnTo>
                    <a:pt x="992" y="717"/>
                  </a:lnTo>
                  <a:lnTo>
                    <a:pt x="990" y="711"/>
                  </a:lnTo>
                  <a:lnTo>
                    <a:pt x="990" y="707"/>
                  </a:lnTo>
                  <a:lnTo>
                    <a:pt x="990" y="703"/>
                  </a:lnTo>
                  <a:lnTo>
                    <a:pt x="992" y="699"/>
                  </a:lnTo>
                  <a:lnTo>
                    <a:pt x="990" y="695"/>
                  </a:lnTo>
                  <a:lnTo>
                    <a:pt x="990" y="692"/>
                  </a:lnTo>
                  <a:lnTo>
                    <a:pt x="986" y="688"/>
                  </a:lnTo>
                  <a:lnTo>
                    <a:pt x="984" y="686"/>
                  </a:lnTo>
                  <a:lnTo>
                    <a:pt x="980" y="686"/>
                  </a:lnTo>
                  <a:lnTo>
                    <a:pt x="977" y="684"/>
                  </a:lnTo>
                  <a:lnTo>
                    <a:pt x="975" y="680"/>
                  </a:lnTo>
                  <a:lnTo>
                    <a:pt x="973" y="676"/>
                  </a:lnTo>
                  <a:lnTo>
                    <a:pt x="971" y="672"/>
                  </a:lnTo>
                  <a:lnTo>
                    <a:pt x="969" y="668"/>
                  </a:lnTo>
                  <a:lnTo>
                    <a:pt x="965" y="666"/>
                  </a:lnTo>
                  <a:lnTo>
                    <a:pt x="963" y="664"/>
                  </a:lnTo>
                  <a:lnTo>
                    <a:pt x="959" y="662"/>
                  </a:lnTo>
                  <a:lnTo>
                    <a:pt x="955" y="661"/>
                  </a:lnTo>
                  <a:lnTo>
                    <a:pt x="951" y="661"/>
                  </a:lnTo>
                  <a:lnTo>
                    <a:pt x="947" y="659"/>
                  </a:lnTo>
                  <a:lnTo>
                    <a:pt x="944" y="659"/>
                  </a:lnTo>
                  <a:lnTo>
                    <a:pt x="940" y="657"/>
                  </a:lnTo>
                  <a:lnTo>
                    <a:pt x="936" y="657"/>
                  </a:lnTo>
                  <a:lnTo>
                    <a:pt x="932" y="655"/>
                  </a:lnTo>
                  <a:lnTo>
                    <a:pt x="928" y="657"/>
                  </a:lnTo>
                  <a:lnTo>
                    <a:pt x="924" y="659"/>
                  </a:lnTo>
                  <a:lnTo>
                    <a:pt x="922" y="661"/>
                  </a:lnTo>
                  <a:lnTo>
                    <a:pt x="922" y="664"/>
                  </a:lnTo>
                  <a:lnTo>
                    <a:pt x="922" y="668"/>
                  </a:lnTo>
                  <a:lnTo>
                    <a:pt x="920" y="672"/>
                  </a:lnTo>
                  <a:lnTo>
                    <a:pt x="920" y="676"/>
                  </a:lnTo>
                  <a:lnTo>
                    <a:pt x="918" y="678"/>
                  </a:lnTo>
                  <a:lnTo>
                    <a:pt x="915" y="680"/>
                  </a:lnTo>
                  <a:lnTo>
                    <a:pt x="909" y="682"/>
                  </a:lnTo>
                  <a:lnTo>
                    <a:pt x="905" y="684"/>
                  </a:lnTo>
                  <a:lnTo>
                    <a:pt x="899" y="684"/>
                  </a:lnTo>
                  <a:lnTo>
                    <a:pt x="893" y="686"/>
                  </a:lnTo>
                  <a:lnTo>
                    <a:pt x="889" y="686"/>
                  </a:lnTo>
                  <a:lnTo>
                    <a:pt x="885" y="686"/>
                  </a:lnTo>
                  <a:lnTo>
                    <a:pt x="882" y="684"/>
                  </a:lnTo>
                  <a:lnTo>
                    <a:pt x="884" y="680"/>
                  </a:lnTo>
                  <a:lnTo>
                    <a:pt x="885" y="678"/>
                  </a:lnTo>
                  <a:lnTo>
                    <a:pt x="887" y="674"/>
                  </a:lnTo>
                  <a:lnTo>
                    <a:pt x="884" y="672"/>
                  </a:lnTo>
                  <a:lnTo>
                    <a:pt x="880" y="672"/>
                  </a:lnTo>
                  <a:lnTo>
                    <a:pt x="876" y="672"/>
                  </a:lnTo>
                  <a:lnTo>
                    <a:pt x="872" y="670"/>
                  </a:lnTo>
                  <a:lnTo>
                    <a:pt x="870" y="666"/>
                  </a:lnTo>
                  <a:lnTo>
                    <a:pt x="870" y="662"/>
                  </a:lnTo>
                  <a:lnTo>
                    <a:pt x="872" y="661"/>
                  </a:lnTo>
                  <a:lnTo>
                    <a:pt x="878" y="659"/>
                  </a:lnTo>
                  <a:lnTo>
                    <a:pt x="882" y="659"/>
                  </a:lnTo>
                  <a:lnTo>
                    <a:pt x="885" y="657"/>
                  </a:lnTo>
                  <a:lnTo>
                    <a:pt x="884" y="653"/>
                  </a:lnTo>
                  <a:lnTo>
                    <a:pt x="880" y="651"/>
                  </a:lnTo>
                  <a:lnTo>
                    <a:pt x="878" y="645"/>
                  </a:lnTo>
                  <a:lnTo>
                    <a:pt x="880" y="643"/>
                  </a:lnTo>
                  <a:lnTo>
                    <a:pt x="878" y="639"/>
                  </a:lnTo>
                  <a:lnTo>
                    <a:pt x="874" y="635"/>
                  </a:lnTo>
                  <a:lnTo>
                    <a:pt x="872" y="633"/>
                  </a:lnTo>
                  <a:lnTo>
                    <a:pt x="868" y="631"/>
                  </a:lnTo>
                  <a:lnTo>
                    <a:pt x="866" y="630"/>
                  </a:lnTo>
                  <a:lnTo>
                    <a:pt x="862" y="626"/>
                  </a:lnTo>
                  <a:lnTo>
                    <a:pt x="860" y="624"/>
                  </a:lnTo>
                  <a:lnTo>
                    <a:pt x="858" y="620"/>
                  </a:lnTo>
                  <a:lnTo>
                    <a:pt x="854" y="618"/>
                  </a:lnTo>
                  <a:lnTo>
                    <a:pt x="853" y="614"/>
                  </a:lnTo>
                  <a:lnTo>
                    <a:pt x="851" y="612"/>
                  </a:lnTo>
                  <a:lnTo>
                    <a:pt x="847" y="610"/>
                  </a:lnTo>
                  <a:lnTo>
                    <a:pt x="845" y="608"/>
                  </a:lnTo>
                  <a:lnTo>
                    <a:pt x="841" y="604"/>
                  </a:lnTo>
                  <a:lnTo>
                    <a:pt x="839" y="602"/>
                  </a:lnTo>
                  <a:lnTo>
                    <a:pt x="835" y="600"/>
                  </a:lnTo>
                  <a:lnTo>
                    <a:pt x="833" y="597"/>
                  </a:lnTo>
                  <a:lnTo>
                    <a:pt x="831" y="593"/>
                  </a:lnTo>
                  <a:lnTo>
                    <a:pt x="829" y="589"/>
                  </a:lnTo>
                  <a:lnTo>
                    <a:pt x="827" y="587"/>
                  </a:lnTo>
                  <a:lnTo>
                    <a:pt x="825" y="581"/>
                  </a:lnTo>
                  <a:lnTo>
                    <a:pt x="823" y="577"/>
                  </a:lnTo>
                  <a:lnTo>
                    <a:pt x="823" y="573"/>
                  </a:lnTo>
                  <a:lnTo>
                    <a:pt x="822" y="569"/>
                  </a:lnTo>
                  <a:lnTo>
                    <a:pt x="822" y="564"/>
                  </a:lnTo>
                  <a:lnTo>
                    <a:pt x="820" y="560"/>
                  </a:lnTo>
                  <a:lnTo>
                    <a:pt x="818" y="556"/>
                  </a:lnTo>
                  <a:lnTo>
                    <a:pt x="816" y="550"/>
                  </a:lnTo>
                  <a:lnTo>
                    <a:pt x="816" y="546"/>
                  </a:lnTo>
                  <a:lnTo>
                    <a:pt x="814" y="542"/>
                  </a:lnTo>
                  <a:lnTo>
                    <a:pt x="812" y="538"/>
                  </a:lnTo>
                  <a:lnTo>
                    <a:pt x="810" y="535"/>
                  </a:lnTo>
                  <a:lnTo>
                    <a:pt x="808" y="533"/>
                  </a:lnTo>
                  <a:lnTo>
                    <a:pt x="804" y="529"/>
                  </a:lnTo>
                  <a:lnTo>
                    <a:pt x="802" y="527"/>
                  </a:lnTo>
                  <a:lnTo>
                    <a:pt x="800" y="523"/>
                  </a:lnTo>
                  <a:lnTo>
                    <a:pt x="796" y="521"/>
                  </a:lnTo>
                  <a:lnTo>
                    <a:pt x="792" y="519"/>
                  </a:lnTo>
                  <a:lnTo>
                    <a:pt x="789" y="519"/>
                  </a:lnTo>
                  <a:lnTo>
                    <a:pt x="785" y="517"/>
                  </a:lnTo>
                  <a:lnTo>
                    <a:pt x="781" y="517"/>
                  </a:lnTo>
                  <a:lnTo>
                    <a:pt x="777" y="515"/>
                  </a:lnTo>
                  <a:lnTo>
                    <a:pt x="773" y="515"/>
                  </a:lnTo>
                  <a:lnTo>
                    <a:pt x="769" y="513"/>
                  </a:lnTo>
                  <a:lnTo>
                    <a:pt x="765" y="511"/>
                  </a:lnTo>
                  <a:lnTo>
                    <a:pt x="761" y="511"/>
                  </a:lnTo>
                  <a:lnTo>
                    <a:pt x="758" y="509"/>
                  </a:lnTo>
                  <a:lnTo>
                    <a:pt x="754" y="509"/>
                  </a:lnTo>
                  <a:lnTo>
                    <a:pt x="750" y="509"/>
                  </a:lnTo>
                  <a:lnTo>
                    <a:pt x="746" y="507"/>
                  </a:lnTo>
                  <a:lnTo>
                    <a:pt x="742" y="506"/>
                  </a:lnTo>
                  <a:lnTo>
                    <a:pt x="738" y="506"/>
                  </a:lnTo>
                  <a:lnTo>
                    <a:pt x="734" y="504"/>
                  </a:lnTo>
                  <a:lnTo>
                    <a:pt x="730" y="504"/>
                  </a:lnTo>
                  <a:lnTo>
                    <a:pt x="727" y="502"/>
                  </a:lnTo>
                  <a:lnTo>
                    <a:pt x="723" y="502"/>
                  </a:lnTo>
                  <a:lnTo>
                    <a:pt x="719" y="502"/>
                  </a:lnTo>
                  <a:lnTo>
                    <a:pt x="715" y="502"/>
                  </a:lnTo>
                  <a:lnTo>
                    <a:pt x="711" y="500"/>
                  </a:lnTo>
                  <a:lnTo>
                    <a:pt x="707" y="500"/>
                  </a:lnTo>
                  <a:lnTo>
                    <a:pt x="703" y="498"/>
                  </a:lnTo>
                  <a:lnTo>
                    <a:pt x="699" y="496"/>
                  </a:lnTo>
                  <a:lnTo>
                    <a:pt x="696" y="494"/>
                  </a:lnTo>
                  <a:lnTo>
                    <a:pt x="694" y="494"/>
                  </a:lnTo>
                  <a:lnTo>
                    <a:pt x="692" y="494"/>
                  </a:lnTo>
                  <a:lnTo>
                    <a:pt x="688" y="494"/>
                  </a:lnTo>
                  <a:lnTo>
                    <a:pt x="684" y="496"/>
                  </a:lnTo>
                  <a:lnTo>
                    <a:pt x="678" y="496"/>
                  </a:lnTo>
                  <a:lnTo>
                    <a:pt x="674" y="496"/>
                  </a:lnTo>
                  <a:lnTo>
                    <a:pt x="670" y="494"/>
                  </a:lnTo>
                  <a:lnTo>
                    <a:pt x="670" y="488"/>
                  </a:lnTo>
                  <a:lnTo>
                    <a:pt x="670" y="486"/>
                  </a:lnTo>
                  <a:lnTo>
                    <a:pt x="672" y="482"/>
                  </a:lnTo>
                  <a:lnTo>
                    <a:pt x="672" y="478"/>
                  </a:lnTo>
                  <a:lnTo>
                    <a:pt x="672" y="473"/>
                  </a:lnTo>
                  <a:lnTo>
                    <a:pt x="668" y="471"/>
                  </a:lnTo>
                  <a:lnTo>
                    <a:pt x="666" y="469"/>
                  </a:lnTo>
                  <a:lnTo>
                    <a:pt x="661" y="469"/>
                  </a:lnTo>
                  <a:lnTo>
                    <a:pt x="657" y="471"/>
                  </a:lnTo>
                  <a:lnTo>
                    <a:pt x="653" y="473"/>
                  </a:lnTo>
                  <a:lnTo>
                    <a:pt x="649" y="473"/>
                  </a:lnTo>
                  <a:lnTo>
                    <a:pt x="645" y="473"/>
                  </a:lnTo>
                  <a:lnTo>
                    <a:pt x="641" y="471"/>
                  </a:lnTo>
                  <a:lnTo>
                    <a:pt x="639" y="467"/>
                  </a:lnTo>
                  <a:lnTo>
                    <a:pt x="635" y="467"/>
                  </a:lnTo>
                  <a:lnTo>
                    <a:pt x="632" y="469"/>
                  </a:lnTo>
                  <a:lnTo>
                    <a:pt x="628" y="471"/>
                  </a:lnTo>
                  <a:lnTo>
                    <a:pt x="622" y="471"/>
                  </a:lnTo>
                  <a:lnTo>
                    <a:pt x="618" y="469"/>
                  </a:lnTo>
                  <a:lnTo>
                    <a:pt x="614" y="467"/>
                  </a:lnTo>
                  <a:lnTo>
                    <a:pt x="612" y="465"/>
                  </a:lnTo>
                  <a:lnTo>
                    <a:pt x="608" y="463"/>
                  </a:lnTo>
                  <a:lnTo>
                    <a:pt x="604" y="463"/>
                  </a:lnTo>
                  <a:lnTo>
                    <a:pt x="603" y="461"/>
                  </a:lnTo>
                  <a:lnTo>
                    <a:pt x="599" y="457"/>
                  </a:lnTo>
                  <a:lnTo>
                    <a:pt x="595" y="455"/>
                  </a:lnTo>
                  <a:lnTo>
                    <a:pt x="593" y="455"/>
                  </a:lnTo>
                  <a:lnTo>
                    <a:pt x="591" y="449"/>
                  </a:lnTo>
                  <a:lnTo>
                    <a:pt x="591" y="447"/>
                  </a:lnTo>
                  <a:lnTo>
                    <a:pt x="593" y="443"/>
                  </a:lnTo>
                  <a:lnTo>
                    <a:pt x="593" y="440"/>
                  </a:lnTo>
                  <a:lnTo>
                    <a:pt x="593" y="436"/>
                  </a:lnTo>
                  <a:lnTo>
                    <a:pt x="591" y="430"/>
                  </a:lnTo>
                  <a:lnTo>
                    <a:pt x="589" y="428"/>
                  </a:lnTo>
                  <a:lnTo>
                    <a:pt x="589" y="426"/>
                  </a:lnTo>
                  <a:lnTo>
                    <a:pt x="587" y="424"/>
                  </a:lnTo>
                  <a:lnTo>
                    <a:pt x="583" y="422"/>
                  </a:lnTo>
                  <a:lnTo>
                    <a:pt x="577" y="422"/>
                  </a:lnTo>
                  <a:lnTo>
                    <a:pt x="573" y="422"/>
                  </a:lnTo>
                  <a:lnTo>
                    <a:pt x="568" y="424"/>
                  </a:lnTo>
                  <a:lnTo>
                    <a:pt x="564" y="426"/>
                  </a:lnTo>
                  <a:lnTo>
                    <a:pt x="560" y="428"/>
                  </a:lnTo>
                  <a:lnTo>
                    <a:pt x="554" y="428"/>
                  </a:lnTo>
                  <a:lnTo>
                    <a:pt x="550" y="426"/>
                  </a:lnTo>
                  <a:lnTo>
                    <a:pt x="546" y="426"/>
                  </a:lnTo>
                  <a:lnTo>
                    <a:pt x="542" y="424"/>
                  </a:lnTo>
                  <a:lnTo>
                    <a:pt x="541" y="422"/>
                  </a:lnTo>
                  <a:lnTo>
                    <a:pt x="537" y="420"/>
                  </a:lnTo>
                  <a:lnTo>
                    <a:pt x="535" y="418"/>
                  </a:lnTo>
                  <a:lnTo>
                    <a:pt x="531" y="416"/>
                  </a:lnTo>
                  <a:lnTo>
                    <a:pt x="527" y="414"/>
                  </a:lnTo>
                  <a:lnTo>
                    <a:pt x="525" y="412"/>
                  </a:lnTo>
                  <a:lnTo>
                    <a:pt x="521" y="411"/>
                  </a:lnTo>
                  <a:lnTo>
                    <a:pt x="517" y="409"/>
                  </a:lnTo>
                  <a:lnTo>
                    <a:pt x="513" y="407"/>
                  </a:lnTo>
                  <a:lnTo>
                    <a:pt x="511" y="405"/>
                  </a:lnTo>
                  <a:lnTo>
                    <a:pt x="508" y="403"/>
                  </a:lnTo>
                  <a:lnTo>
                    <a:pt x="506" y="401"/>
                  </a:lnTo>
                  <a:lnTo>
                    <a:pt x="504" y="397"/>
                  </a:lnTo>
                  <a:lnTo>
                    <a:pt x="500" y="393"/>
                  </a:lnTo>
                  <a:lnTo>
                    <a:pt x="498" y="389"/>
                  </a:lnTo>
                  <a:lnTo>
                    <a:pt x="496" y="387"/>
                  </a:lnTo>
                  <a:lnTo>
                    <a:pt x="494" y="383"/>
                  </a:lnTo>
                  <a:lnTo>
                    <a:pt x="492" y="380"/>
                  </a:lnTo>
                  <a:lnTo>
                    <a:pt x="488" y="378"/>
                  </a:lnTo>
                  <a:lnTo>
                    <a:pt x="484" y="378"/>
                  </a:lnTo>
                  <a:lnTo>
                    <a:pt x="480" y="376"/>
                  </a:lnTo>
                  <a:lnTo>
                    <a:pt x="477" y="376"/>
                  </a:lnTo>
                  <a:lnTo>
                    <a:pt x="471" y="376"/>
                  </a:lnTo>
                  <a:lnTo>
                    <a:pt x="467" y="376"/>
                  </a:lnTo>
                  <a:lnTo>
                    <a:pt x="463" y="376"/>
                  </a:lnTo>
                  <a:lnTo>
                    <a:pt x="459" y="374"/>
                  </a:lnTo>
                  <a:lnTo>
                    <a:pt x="455" y="374"/>
                  </a:lnTo>
                  <a:lnTo>
                    <a:pt x="451" y="372"/>
                  </a:lnTo>
                  <a:lnTo>
                    <a:pt x="448" y="370"/>
                  </a:lnTo>
                  <a:lnTo>
                    <a:pt x="446" y="366"/>
                  </a:lnTo>
                  <a:lnTo>
                    <a:pt x="444" y="362"/>
                  </a:lnTo>
                  <a:lnTo>
                    <a:pt x="444" y="358"/>
                  </a:lnTo>
                  <a:lnTo>
                    <a:pt x="444" y="352"/>
                  </a:lnTo>
                  <a:lnTo>
                    <a:pt x="442" y="350"/>
                  </a:lnTo>
                  <a:lnTo>
                    <a:pt x="438" y="350"/>
                  </a:lnTo>
                  <a:lnTo>
                    <a:pt x="434" y="349"/>
                  </a:lnTo>
                  <a:lnTo>
                    <a:pt x="432" y="345"/>
                  </a:lnTo>
                  <a:lnTo>
                    <a:pt x="428" y="343"/>
                  </a:lnTo>
                  <a:lnTo>
                    <a:pt x="428" y="339"/>
                  </a:lnTo>
                  <a:lnTo>
                    <a:pt x="426" y="335"/>
                  </a:lnTo>
                  <a:lnTo>
                    <a:pt x="420" y="335"/>
                  </a:lnTo>
                  <a:lnTo>
                    <a:pt x="417" y="335"/>
                  </a:lnTo>
                  <a:lnTo>
                    <a:pt x="413" y="333"/>
                  </a:lnTo>
                  <a:lnTo>
                    <a:pt x="409" y="333"/>
                  </a:lnTo>
                  <a:lnTo>
                    <a:pt x="403" y="333"/>
                  </a:lnTo>
                  <a:lnTo>
                    <a:pt x="399" y="333"/>
                  </a:lnTo>
                  <a:lnTo>
                    <a:pt x="395" y="331"/>
                  </a:lnTo>
                  <a:lnTo>
                    <a:pt x="391" y="331"/>
                  </a:lnTo>
                  <a:lnTo>
                    <a:pt x="389" y="329"/>
                  </a:lnTo>
                  <a:lnTo>
                    <a:pt x="386" y="327"/>
                  </a:lnTo>
                  <a:lnTo>
                    <a:pt x="382" y="325"/>
                  </a:lnTo>
                  <a:lnTo>
                    <a:pt x="378" y="323"/>
                  </a:lnTo>
                  <a:lnTo>
                    <a:pt x="374" y="323"/>
                  </a:lnTo>
                  <a:lnTo>
                    <a:pt x="372" y="321"/>
                  </a:lnTo>
                  <a:lnTo>
                    <a:pt x="368" y="317"/>
                  </a:lnTo>
                  <a:lnTo>
                    <a:pt x="366" y="314"/>
                  </a:lnTo>
                  <a:lnTo>
                    <a:pt x="368" y="310"/>
                  </a:lnTo>
                  <a:lnTo>
                    <a:pt x="368" y="308"/>
                  </a:lnTo>
                  <a:lnTo>
                    <a:pt x="370" y="304"/>
                  </a:lnTo>
                  <a:lnTo>
                    <a:pt x="370" y="300"/>
                  </a:lnTo>
                  <a:lnTo>
                    <a:pt x="366" y="298"/>
                  </a:lnTo>
                  <a:lnTo>
                    <a:pt x="360" y="298"/>
                  </a:lnTo>
                  <a:lnTo>
                    <a:pt x="358" y="302"/>
                  </a:lnTo>
                  <a:lnTo>
                    <a:pt x="353" y="302"/>
                  </a:lnTo>
                  <a:lnTo>
                    <a:pt x="349" y="300"/>
                  </a:lnTo>
                  <a:lnTo>
                    <a:pt x="345" y="298"/>
                  </a:lnTo>
                  <a:lnTo>
                    <a:pt x="341" y="298"/>
                  </a:lnTo>
                  <a:lnTo>
                    <a:pt x="337" y="300"/>
                  </a:lnTo>
                  <a:lnTo>
                    <a:pt x="337" y="302"/>
                  </a:lnTo>
                  <a:lnTo>
                    <a:pt x="333" y="302"/>
                  </a:lnTo>
                  <a:lnTo>
                    <a:pt x="329" y="304"/>
                  </a:lnTo>
                  <a:lnTo>
                    <a:pt x="327" y="308"/>
                  </a:lnTo>
                  <a:lnTo>
                    <a:pt x="323" y="310"/>
                  </a:lnTo>
                  <a:lnTo>
                    <a:pt x="322" y="312"/>
                  </a:lnTo>
                  <a:lnTo>
                    <a:pt x="318" y="314"/>
                  </a:lnTo>
                  <a:lnTo>
                    <a:pt x="316" y="317"/>
                  </a:lnTo>
                  <a:lnTo>
                    <a:pt x="316" y="321"/>
                  </a:lnTo>
                  <a:lnTo>
                    <a:pt x="316" y="325"/>
                  </a:lnTo>
                  <a:lnTo>
                    <a:pt x="318" y="329"/>
                  </a:lnTo>
                  <a:lnTo>
                    <a:pt x="318" y="335"/>
                  </a:lnTo>
                  <a:lnTo>
                    <a:pt x="320" y="339"/>
                  </a:lnTo>
                  <a:lnTo>
                    <a:pt x="320" y="343"/>
                  </a:lnTo>
                  <a:lnTo>
                    <a:pt x="322" y="349"/>
                  </a:lnTo>
                  <a:lnTo>
                    <a:pt x="322" y="352"/>
                  </a:lnTo>
                  <a:lnTo>
                    <a:pt x="323" y="358"/>
                  </a:lnTo>
                  <a:lnTo>
                    <a:pt x="325" y="362"/>
                  </a:lnTo>
                  <a:lnTo>
                    <a:pt x="325" y="368"/>
                  </a:lnTo>
                  <a:lnTo>
                    <a:pt x="327" y="372"/>
                  </a:lnTo>
                  <a:lnTo>
                    <a:pt x="325" y="376"/>
                  </a:lnTo>
                  <a:lnTo>
                    <a:pt x="325" y="378"/>
                  </a:lnTo>
                  <a:lnTo>
                    <a:pt x="323" y="381"/>
                  </a:lnTo>
                  <a:lnTo>
                    <a:pt x="318" y="381"/>
                  </a:lnTo>
                  <a:lnTo>
                    <a:pt x="316" y="380"/>
                  </a:lnTo>
                  <a:lnTo>
                    <a:pt x="312" y="378"/>
                  </a:lnTo>
                  <a:lnTo>
                    <a:pt x="308" y="376"/>
                  </a:lnTo>
                  <a:lnTo>
                    <a:pt x="306" y="374"/>
                  </a:lnTo>
                  <a:lnTo>
                    <a:pt x="302" y="372"/>
                  </a:lnTo>
                  <a:lnTo>
                    <a:pt x="298" y="370"/>
                  </a:lnTo>
                  <a:lnTo>
                    <a:pt x="296" y="368"/>
                  </a:lnTo>
                  <a:lnTo>
                    <a:pt x="292" y="366"/>
                  </a:lnTo>
                  <a:lnTo>
                    <a:pt x="291" y="362"/>
                  </a:lnTo>
                  <a:lnTo>
                    <a:pt x="289" y="358"/>
                  </a:lnTo>
                  <a:lnTo>
                    <a:pt x="287" y="352"/>
                  </a:lnTo>
                  <a:lnTo>
                    <a:pt x="285" y="349"/>
                  </a:lnTo>
                  <a:lnTo>
                    <a:pt x="283" y="347"/>
                  </a:lnTo>
                  <a:lnTo>
                    <a:pt x="281" y="343"/>
                  </a:lnTo>
                  <a:lnTo>
                    <a:pt x="277" y="341"/>
                  </a:lnTo>
                  <a:lnTo>
                    <a:pt x="273" y="339"/>
                  </a:lnTo>
                  <a:lnTo>
                    <a:pt x="271" y="339"/>
                  </a:lnTo>
                  <a:lnTo>
                    <a:pt x="267" y="337"/>
                  </a:lnTo>
                  <a:lnTo>
                    <a:pt x="263" y="335"/>
                  </a:lnTo>
                  <a:lnTo>
                    <a:pt x="260" y="335"/>
                  </a:lnTo>
                  <a:lnTo>
                    <a:pt x="254" y="335"/>
                  </a:lnTo>
                  <a:lnTo>
                    <a:pt x="250" y="337"/>
                  </a:lnTo>
                  <a:lnTo>
                    <a:pt x="244" y="339"/>
                  </a:lnTo>
                  <a:lnTo>
                    <a:pt x="238" y="339"/>
                  </a:lnTo>
                  <a:lnTo>
                    <a:pt x="234" y="341"/>
                  </a:lnTo>
                  <a:lnTo>
                    <a:pt x="229" y="341"/>
                  </a:lnTo>
                  <a:lnTo>
                    <a:pt x="225" y="341"/>
                  </a:lnTo>
                  <a:lnTo>
                    <a:pt x="221" y="341"/>
                  </a:lnTo>
                  <a:lnTo>
                    <a:pt x="217" y="339"/>
                  </a:lnTo>
                  <a:lnTo>
                    <a:pt x="213" y="337"/>
                  </a:lnTo>
                  <a:lnTo>
                    <a:pt x="209" y="335"/>
                  </a:lnTo>
                  <a:lnTo>
                    <a:pt x="207" y="331"/>
                  </a:lnTo>
                  <a:lnTo>
                    <a:pt x="205" y="329"/>
                  </a:lnTo>
                  <a:lnTo>
                    <a:pt x="203" y="325"/>
                  </a:lnTo>
                  <a:lnTo>
                    <a:pt x="201" y="321"/>
                  </a:lnTo>
                  <a:lnTo>
                    <a:pt x="199" y="317"/>
                  </a:lnTo>
                  <a:lnTo>
                    <a:pt x="198" y="314"/>
                  </a:lnTo>
                  <a:lnTo>
                    <a:pt x="196" y="310"/>
                  </a:lnTo>
                  <a:lnTo>
                    <a:pt x="192" y="308"/>
                  </a:lnTo>
                  <a:lnTo>
                    <a:pt x="190" y="304"/>
                  </a:lnTo>
                  <a:lnTo>
                    <a:pt x="188" y="300"/>
                  </a:lnTo>
                  <a:lnTo>
                    <a:pt x="186" y="296"/>
                  </a:lnTo>
                  <a:lnTo>
                    <a:pt x="184" y="294"/>
                  </a:lnTo>
                  <a:lnTo>
                    <a:pt x="182" y="290"/>
                  </a:lnTo>
                  <a:lnTo>
                    <a:pt x="178" y="288"/>
                  </a:lnTo>
                  <a:lnTo>
                    <a:pt x="174" y="286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63" y="283"/>
                  </a:lnTo>
                  <a:lnTo>
                    <a:pt x="159" y="283"/>
                  </a:lnTo>
                  <a:lnTo>
                    <a:pt x="155" y="281"/>
                  </a:lnTo>
                  <a:lnTo>
                    <a:pt x="151" y="279"/>
                  </a:lnTo>
                  <a:lnTo>
                    <a:pt x="149" y="279"/>
                  </a:lnTo>
                  <a:lnTo>
                    <a:pt x="145" y="275"/>
                  </a:lnTo>
                  <a:lnTo>
                    <a:pt x="145" y="271"/>
                  </a:lnTo>
                  <a:lnTo>
                    <a:pt x="143" y="265"/>
                  </a:lnTo>
                  <a:lnTo>
                    <a:pt x="143" y="261"/>
                  </a:lnTo>
                  <a:lnTo>
                    <a:pt x="141" y="257"/>
                  </a:lnTo>
                  <a:lnTo>
                    <a:pt x="137" y="255"/>
                  </a:lnTo>
                  <a:lnTo>
                    <a:pt x="136" y="254"/>
                  </a:lnTo>
                  <a:lnTo>
                    <a:pt x="130" y="252"/>
                  </a:lnTo>
                  <a:lnTo>
                    <a:pt x="126" y="252"/>
                  </a:lnTo>
                  <a:lnTo>
                    <a:pt x="122" y="252"/>
                  </a:lnTo>
                  <a:lnTo>
                    <a:pt x="118" y="252"/>
                  </a:lnTo>
                  <a:lnTo>
                    <a:pt x="112" y="252"/>
                  </a:lnTo>
                  <a:lnTo>
                    <a:pt x="108" y="252"/>
                  </a:lnTo>
                  <a:lnTo>
                    <a:pt x="105" y="252"/>
                  </a:lnTo>
                  <a:lnTo>
                    <a:pt x="101" y="250"/>
                  </a:lnTo>
                  <a:lnTo>
                    <a:pt x="97" y="248"/>
                  </a:lnTo>
                  <a:lnTo>
                    <a:pt x="93" y="248"/>
                  </a:lnTo>
                  <a:lnTo>
                    <a:pt x="89" y="246"/>
                  </a:lnTo>
                  <a:lnTo>
                    <a:pt x="87" y="244"/>
                  </a:lnTo>
                  <a:lnTo>
                    <a:pt x="83" y="242"/>
                  </a:lnTo>
                  <a:lnTo>
                    <a:pt x="81" y="240"/>
                  </a:lnTo>
                  <a:lnTo>
                    <a:pt x="77" y="236"/>
                  </a:lnTo>
                  <a:lnTo>
                    <a:pt x="75" y="232"/>
                  </a:lnTo>
                  <a:lnTo>
                    <a:pt x="74" y="230"/>
                  </a:lnTo>
                  <a:lnTo>
                    <a:pt x="72" y="226"/>
                  </a:lnTo>
                  <a:lnTo>
                    <a:pt x="68" y="223"/>
                  </a:lnTo>
                  <a:lnTo>
                    <a:pt x="66" y="221"/>
                  </a:lnTo>
                  <a:lnTo>
                    <a:pt x="64" y="217"/>
                  </a:lnTo>
                  <a:lnTo>
                    <a:pt x="60" y="215"/>
                  </a:lnTo>
                  <a:lnTo>
                    <a:pt x="58" y="211"/>
                  </a:lnTo>
                  <a:lnTo>
                    <a:pt x="56" y="209"/>
                  </a:lnTo>
                  <a:lnTo>
                    <a:pt x="52" y="207"/>
                  </a:lnTo>
                  <a:lnTo>
                    <a:pt x="48" y="205"/>
                  </a:lnTo>
                  <a:lnTo>
                    <a:pt x="44" y="205"/>
                  </a:lnTo>
                  <a:lnTo>
                    <a:pt x="41" y="205"/>
                  </a:lnTo>
                  <a:lnTo>
                    <a:pt x="37" y="203"/>
                  </a:lnTo>
                  <a:lnTo>
                    <a:pt x="33" y="203"/>
                  </a:lnTo>
                  <a:lnTo>
                    <a:pt x="27" y="203"/>
                  </a:lnTo>
                  <a:lnTo>
                    <a:pt x="23" y="203"/>
                  </a:lnTo>
                  <a:lnTo>
                    <a:pt x="19" y="203"/>
                  </a:lnTo>
                  <a:lnTo>
                    <a:pt x="15" y="201"/>
                  </a:lnTo>
                  <a:lnTo>
                    <a:pt x="10" y="201"/>
                  </a:lnTo>
                  <a:lnTo>
                    <a:pt x="8" y="199"/>
                  </a:lnTo>
                  <a:lnTo>
                    <a:pt x="4" y="197"/>
                  </a:lnTo>
                  <a:lnTo>
                    <a:pt x="2" y="193"/>
                  </a:lnTo>
                  <a:lnTo>
                    <a:pt x="2" y="190"/>
                  </a:lnTo>
                  <a:lnTo>
                    <a:pt x="2" y="186"/>
                  </a:lnTo>
                  <a:lnTo>
                    <a:pt x="4" y="182"/>
                  </a:lnTo>
                  <a:lnTo>
                    <a:pt x="4" y="178"/>
                  </a:lnTo>
                  <a:lnTo>
                    <a:pt x="4" y="174"/>
                  </a:lnTo>
                  <a:lnTo>
                    <a:pt x="2" y="170"/>
                  </a:lnTo>
                  <a:lnTo>
                    <a:pt x="0" y="164"/>
                  </a:lnTo>
                  <a:lnTo>
                    <a:pt x="0" y="161"/>
                  </a:lnTo>
                  <a:lnTo>
                    <a:pt x="0" y="157"/>
                  </a:lnTo>
                  <a:lnTo>
                    <a:pt x="0" y="151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0" y="141"/>
                  </a:lnTo>
                  <a:lnTo>
                    <a:pt x="2" y="137"/>
                  </a:lnTo>
                  <a:lnTo>
                    <a:pt x="4" y="133"/>
                  </a:lnTo>
                  <a:lnTo>
                    <a:pt x="4" y="129"/>
                  </a:lnTo>
                  <a:lnTo>
                    <a:pt x="6" y="126"/>
                  </a:lnTo>
                  <a:lnTo>
                    <a:pt x="6" y="124"/>
                  </a:lnTo>
                  <a:lnTo>
                    <a:pt x="8" y="120"/>
                  </a:lnTo>
                  <a:lnTo>
                    <a:pt x="10" y="118"/>
                  </a:lnTo>
                  <a:lnTo>
                    <a:pt x="11" y="114"/>
                  </a:lnTo>
                  <a:lnTo>
                    <a:pt x="15" y="112"/>
                  </a:lnTo>
                  <a:lnTo>
                    <a:pt x="17" y="110"/>
                  </a:lnTo>
                  <a:lnTo>
                    <a:pt x="21" y="106"/>
                  </a:lnTo>
                  <a:lnTo>
                    <a:pt x="25" y="104"/>
                  </a:lnTo>
                  <a:lnTo>
                    <a:pt x="29" y="102"/>
                  </a:lnTo>
                  <a:lnTo>
                    <a:pt x="33" y="100"/>
                  </a:lnTo>
                  <a:lnTo>
                    <a:pt x="37" y="98"/>
                  </a:lnTo>
                  <a:lnTo>
                    <a:pt x="39" y="98"/>
                  </a:lnTo>
                  <a:lnTo>
                    <a:pt x="41" y="97"/>
                  </a:lnTo>
                  <a:lnTo>
                    <a:pt x="46" y="97"/>
                  </a:lnTo>
                  <a:lnTo>
                    <a:pt x="48" y="93"/>
                  </a:lnTo>
                  <a:lnTo>
                    <a:pt x="50" y="91"/>
                  </a:lnTo>
                  <a:lnTo>
                    <a:pt x="52" y="87"/>
                  </a:lnTo>
                  <a:lnTo>
                    <a:pt x="52" y="85"/>
                  </a:lnTo>
                  <a:lnTo>
                    <a:pt x="54" y="83"/>
                  </a:lnTo>
                  <a:lnTo>
                    <a:pt x="54" y="81"/>
                  </a:lnTo>
                  <a:lnTo>
                    <a:pt x="54" y="79"/>
                  </a:lnTo>
                  <a:lnTo>
                    <a:pt x="54" y="77"/>
                  </a:lnTo>
                  <a:lnTo>
                    <a:pt x="54" y="71"/>
                  </a:lnTo>
                  <a:lnTo>
                    <a:pt x="52" y="67"/>
                  </a:lnTo>
                  <a:lnTo>
                    <a:pt x="50" y="66"/>
                  </a:lnTo>
                  <a:lnTo>
                    <a:pt x="48" y="62"/>
                  </a:lnTo>
                  <a:lnTo>
                    <a:pt x="46" y="58"/>
                  </a:lnTo>
                  <a:lnTo>
                    <a:pt x="48" y="54"/>
                  </a:lnTo>
                  <a:lnTo>
                    <a:pt x="50" y="52"/>
                  </a:lnTo>
                  <a:lnTo>
                    <a:pt x="50" y="48"/>
                  </a:lnTo>
                  <a:lnTo>
                    <a:pt x="52" y="44"/>
                  </a:lnTo>
                  <a:lnTo>
                    <a:pt x="54" y="42"/>
                  </a:lnTo>
                  <a:lnTo>
                    <a:pt x="58" y="38"/>
                  </a:lnTo>
                  <a:lnTo>
                    <a:pt x="60" y="36"/>
                  </a:lnTo>
                  <a:lnTo>
                    <a:pt x="60" y="33"/>
                  </a:lnTo>
                  <a:lnTo>
                    <a:pt x="62" y="29"/>
                  </a:lnTo>
                  <a:lnTo>
                    <a:pt x="64" y="27"/>
                  </a:lnTo>
                  <a:lnTo>
                    <a:pt x="64" y="23"/>
                  </a:lnTo>
                  <a:lnTo>
                    <a:pt x="66" y="19"/>
                  </a:lnTo>
                  <a:lnTo>
                    <a:pt x="66" y="15"/>
                  </a:lnTo>
                  <a:lnTo>
                    <a:pt x="68" y="11"/>
                  </a:lnTo>
                  <a:lnTo>
                    <a:pt x="68" y="7"/>
                  </a:lnTo>
                  <a:lnTo>
                    <a:pt x="66" y="4"/>
                  </a:lnTo>
                  <a:lnTo>
                    <a:pt x="68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5" y="1991"/>
              <a:ext cx="1682" cy="690"/>
            </a:xfrm>
            <a:custGeom>
              <a:avLst/>
              <a:gdLst>
                <a:gd name="T0" fmla="*/ 33 w 1682"/>
                <a:gd name="T1" fmla="*/ 25 h 690"/>
                <a:gd name="T2" fmla="*/ 58 w 1682"/>
                <a:gd name="T3" fmla="*/ 46 h 690"/>
                <a:gd name="T4" fmla="*/ 87 w 1682"/>
                <a:gd name="T5" fmla="*/ 44 h 690"/>
                <a:gd name="T6" fmla="*/ 122 w 1682"/>
                <a:gd name="T7" fmla="*/ 42 h 690"/>
                <a:gd name="T8" fmla="*/ 162 w 1682"/>
                <a:gd name="T9" fmla="*/ 46 h 690"/>
                <a:gd name="T10" fmla="*/ 197 w 1682"/>
                <a:gd name="T11" fmla="*/ 58 h 690"/>
                <a:gd name="T12" fmla="*/ 222 w 1682"/>
                <a:gd name="T13" fmla="*/ 62 h 690"/>
                <a:gd name="T14" fmla="*/ 232 w 1682"/>
                <a:gd name="T15" fmla="*/ 83 h 690"/>
                <a:gd name="T16" fmla="*/ 257 w 1682"/>
                <a:gd name="T17" fmla="*/ 75 h 690"/>
                <a:gd name="T18" fmla="*/ 259 w 1682"/>
                <a:gd name="T19" fmla="*/ 46 h 690"/>
                <a:gd name="T20" fmla="*/ 279 w 1682"/>
                <a:gd name="T21" fmla="*/ 29 h 690"/>
                <a:gd name="T22" fmla="*/ 306 w 1682"/>
                <a:gd name="T23" fmla="*/ 27 h 690"/>
                <a:gd name="T24" fmla="*/ 327 w 1682"/>
                <a:gd name="T25" fmla="*/ 40 h 690"/>
                <a:gd name="T26" fmla="*/ 350 w 1682"/>
                <a:gd name="T27" fmla="*/ 62 h 690"/>
                <a:gd name="T28" fmla="*/ 376 w 1682"/>
                <a:gd name="T29" fmla="*/ 67 h 690"/>
                <a:gd name="T30" fmla="*/ 405 w 1682"/>
                <a:gd name="T31" fmla="*/ 71 h 690"/>
                <a:gd name="T32" fmla="*/ 424 w 1682"/>
                <a:gd name="T33" fmla="*/ 87 h 690"/>
                <a:gd name="T34" fmla="*/ 449 w 1682"/>
                <a:gd name="T35" fmla="*/ 95 h 690"/>
                <a:gd name="T36" fmla="*/ 459 w 1682"/>
                <a:gd name="T37" fmla="*/ 118 h 690"/>
                <a:gd name="T38" fmla="*/ 476 w 1682"/>
                <a:gd name="T39" fmla="*/ 120 h 690"/>
                <a:gd name="T40" fmla="*/ 490 w 1682"/>
                <a:gd name="T41" fmla="*/ 97 h 690"/>
                <a:gd name="T42" fmla="*/ 513 w 1682"/>
                <a:gd name="T43" fmla="*/ 106 h 690"/>
                <a:gd name="T44" fmla="*/ 521 w 1682"/>
                <a:gd name="T45" fmla="*/ 122 h 690"/>
                <a:gd name="T46" fmla="*/ 538 w 1682"/>
                <a:gd name="T47" fmla="*/ 120 h 690"/>
                <a:gd name="T48" fmla="*/ 565 w 1682"/>
                <a:gd name="T49" fmla="*/ 122 h 690"/>
                <a:gd name="T50" fmla="*/ 596 w 1682"/>
                <a:gd name="T51" fmla="*/ 131 h 690"/>
                <a:gd name="T52" fmla="*/ 620 w 1682"/>
                <a:gd name="T53" fmla="*/ 155 h 690"/>
                <a:gd name="T54" fmla="*/ 645 w 1682"/>
                <a:gd name="T55" fmla="*/ 174 h 690"/>
                <a:gd name="T56" fmla="*/ 680 w 1682"/>
                <a:gd name="T57" fmla="*/ 184 h 690"/>
                <a:gd name="T58" fmla="*/ 697 w 1682"/>
                <a:gd name="T59" fmla="*/ 184 h 690"/>
                <a:gd name="T60" fmla="*/ 721 w 1682"/>
                <a:gd name="T61" fmla="*/ 201 h 690"/>
                <a:gd name="T62" fmla="*/ 730 w 1682"/>
                <a:gd name="T63" fmla="*/ 190 h 690"/>
                <a:gd name="T64" fmla="*/ 746 w 1682"/>
                <a:gd name="T65" fmla="*/ 192 h 690"/>
                <a:gd name="T66" fmla="*/ 753 w 1682"/>
                <a:gd name="T67" fmla="*/ 221 h 690"/>
                <a:gd name="T68" fmla="*/ 769 w 1682"/>
                <a:gd name="T69" fmla="*/ 250 h 690"/>
                <a:gd name="T70" fmla="*/ 781 w 1682"/>
                <a:gd name="T71" fmla="*/ 279 h 690"/>
                <a:gd name="T72" fmla="*/ 796 w 1682"/>
                <a:gd name="T73" fmla="*/ 312 h 690"/>
                <a:gd name="T74" fmla="*/ 821 w 1682"/>
                <a:gd name="T75" fmla="*/ 335 h 690"/>
                <a:gd name="T76" fmla="*/ 856 w 1682"/>
                <a:gd name="T77" fmla="*/ 350 h 690"/>
                <a:gd name="T78" fmla="*/ 889 w 1682"/>
                <a:gd name="T79" fmla="*/ 370 h 690"/>
                <a:gd name="T80" fmla="*/ 916 w 1682"/>
                <a:gd name="T81" fmla="*/ 391 h 690"/>
                <a:gd name="T82" fmla="*/ 947 w 1682"/>
                <a:gd name="T83" fmla="*/ 411 h 690"/>
                <a:gd name="T84" fmla="*/ 980 w 1682"/>
                <a:gd name="T85" fmla="*/ 434 h 690"/>
                <a:gd name="T86" fmla="*/ 1021 w 1682"/>
                <a:gd name="T87" fmla="*/ 461 h 690"/>
                <a:gd name="T88" fmla="*/ 1052 w 1682"/>
                <a:gd name="T89" fmla="*/ 484 h 690"/>
                <a:gd name="T90" fmla="*/ 1087 w 1682"/>
                <a:gd name="T91" fmla="*/ 504 h 690"/>
                <a:gd name="T92" fmla="*/ 1122 w 1682"/>
                <a:gd name="T93" fmla="*/ 517 h 690"/>
                <a:gd name="T94" fmla="*/ 1126 w 1682"/>
                <a:gd name="T95" fmla="*/ 562 h 690"/>
                <a:gd name="T96" fmla="*/ 1193 w 1682"/>
                <a:gd name="T97" fmla="*/ 608 h 690"/>
                <a:gd name="T98" fmla="*/ 1265 w 1682"/>
                <a:gd name="T99" fmla="*/ 643 h 690"/>
                <a:gd name="T100" fmla="*/ 1302 w 1682"/>
                <a:gd name="T101" fmla="*/ 657 h 690"/>
                <a:gd name="T102" fmla="*/ 1321 w 1682"/>
                <a:gd name="T103" fmla="*/ 616 h 690"/>
                <a:gd name="T104" fmla="*/ 1377 w 1682"/>
                <a:gd name="T105" fmla="*/ 599 h 690"/>
                <a:gd name="T106" fmla="*/ 1438 w 1682"/>
                <a:gd name="T107" fmla="*/ 602 h 690"/>
                <a:gd name="T108" fmla="*/ 1494 w 1682"/>
                <a:gd name="T109" fmla="*/ 604 h 690"/>
                <a:gd name="T110" fmla="*/ 1532 w 1682"/>
                <a:gd name="T111" fmla="*/ 630 h 690"/>
                <a:gd name="T112" fmla="*/ 1571 w 1682"/>
                <a:gd name="T113" fmla="*/ 659 h 690"/>
                <a:gd name="T114" fmla="*/ 1606 w 1682"/>
                <a:gd name="T115" fmla="*/ 688 h 690"/>
                <a:gd name="T116" fmla="*/ 1641 w 1682"/>
                <a:gd name="T117" fmla="*/ 674 h 690"/>
                <a:gd name="T118" fmla="*/ 1680 w 1682"/>
                <a:gd name="T119" fmla="*/ 678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82" h="690">
                  <a:moveTo>
                    <a:pt x="0" y="0"/>
                  </a:moveTo>
                  <a:lnTo>
                    <a:pt x="13" y="7"/>
                  </a:lnTo>
                  <a:lnTo>
                    <a:pt x="15" y="7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21" y="11"/>
                  </a:lnTo>
                  <a:lnTo>
                    <a:pt x="23" y="13"/>
                  </a:lnTo>
                  <a:lnTo>
                    <a:pt x="23" y="15"/>
                  </a:lnTo>
                  <a:lnTo>
                    <a:pt x="25" y="15"/>
                  </a:lnTo>
                  <a:lnTo>
                    <a:pt x="25" y="17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29" y="21"/>
                  </a:lnTo>
                  <a:lnTo>
                    <a:pt x="29" y="23"/>
                  </a:lnTo>
                  <a:lnTo>
                    <a:pt x="31" y="23"/>
                  </a:lnTo>
                  <a:lnTo>
                    <a:pt x="31" y="25"/>
                  </a:lnTo>
                  <a:lnTo>
                    <a:pt x="33" y="25"/>
                  </a:lnTo>
                  <a:lnTo>
                    <a:pt x="35" y="27"/>
                  </a:lnTo>
                  <a:lnTo>
                    <a:pt x="35" y="29"/>
                  </a:lnTo>
                  <a:lnTo>
                    <a:pt x="36" y="29"/>
                  </a:lnTo>
                  <a:lnTo>
                    <a:pt x="36" y="31"/>
                  </a:lnTo>
                  <a:lnTo>
                    <a:pt x="38" y="31"/>
                  </a:lnTo>
                  <a:lnTo>
                    <a:pt x="40" y="33"/>
                  </a:lnTo>
                  <a:lnTo>
                    <a:pt x="42" y="35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38"/>
                  </a:lnTo>
                  <a:lnTo>
                    <a:pt x="48" y="40"/>
                  </a:lnTo>
                  <a:lnTo>
                    <a:pt x="48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8" y="46"/>
                  </a:lnTo>
                  <a:lnTo>
                    <a:pt x="58" y="44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7" y="42"/>
                  </a:lnTo>
                  <a:lnTo>
                    <a:pt x="69" y="42"/>
                  </a:lnTo>
                  <a:lnTo>
                    <a:pt x="71" y="42"/>
                  </a:lnTo>
                  <a:lnTo>
                    <a:pt x="73" y="42"/>
                  </a:lnTo>
                  <a:lnTo>
                    <a:pt x="75" y="42"/>
                  </a:lnTo>
                  <a:lnTo>
                    <a:pt x="77" y="42"/>
                  </a:lnTo>
                  <a:lnTo>
                    <a:pt x="79" y="42"/>
                  </a:lnTo>
                  <a:lnTo>
                    <a:pt x="79" y="44"/>
                  </a:lnTo>
                  <a:lnTo>
                    <a:pt x="81" y="44"/>
                  </a:lnTo>
                  <a:lnTo>
                    <a:pt x="83" y="44"/>
                  </a:lnTo>
                  <a:lnTo>
                    <a:pt x="85" y="44"/>
                  </a:lnTo>
                  <a:lnTo>
                    <a:pt x="87" y="44"/>
                  </a:lnTo>
                  <a:lnTo>
                    <a:pt x="87" y="42"/>
                  </a:lnTo>
                  <a:lnTo>
                    <a:pt x="89" y="42"/>
                  </a:lnTo>
                  <a:lnTo>
                    <a:pt x="91" y="40"/>
                  </a:lnTo>
                  <a:lnTo>
                    <a:pt x="93" y="40"/>
                  </a:lnTo>
                  <a:lnTo>
                    <a:pt x="95" y="38"/>
                  </a:lnTo>
                  <a:lnTo>
                    <a:pt x="97" y="38"/>
                  </a:lnTo>
                  <a:lnTo>
                    <a:pt x="98" y="38"/>
                  </a:lnTo>
                  <a:lnTo>
                    <a:pt x="100" y="38"/>
                  </a:lnTo>
                  <a:lnTo>
                    <a:pt x="102" y="38"/>
                  </a:lnTo>
                  <a:lnTo>
                    <a:pt x="104" y="38"/>
                  </a:lnTo>
                  <a:lnTo>
                    <a:pt x="108" y="38"/>
                  </a:lnTo>
                  <a:lnTo>
                    <a:pt x="110" y="38"/>
                  </a:lnTo>
                  <a:lnTo>
                    <a:pt x="112" y="38"/>
                  </a:lnTo>
                  <a:lnTo>
                    <a:pt x="116" y="40"/>
                  </a:lnTo>
                  <a:lnTo>
                    <a:pt x="118" y="42"/>
                  </a:lnTo>
                  <a:lnTo>
                    <a:pt x="120" y="42"/>
                  </a:lnTo>
                  <a:lnTo>
                    <a:pt x="122" y="42"/>
                  </a:lnTo>
                  <a:lnTo>
                    <a:pt x="124" y="42"/>
                  </a:lnTo>
                  <a:lnTo>
                    <a:pt x="128" y="40"/>
                  </a:lnTo>
                  <a:lnTo>
                    <a:pt x="129" y="40"/>
                  </a:lnTo>
                  <a:lnTo>
                    <a:pt x="131" y="40"/>
                  </a:lnTo>
                  <a:lnTo>
                    <a:pt x="133" y="40"/>
                  </a:lnTo>
                  <a:lnTo>
                    <a:pt x="135" y="40"/>
                  </a:lnTo>
                  <a:lnTo>
                    <a:pt x="139" y="42"/>
                  </a:lnTo>
                  <a:lnTo>
                    <a:pt x="143" y="44"/>
                  </a:lnTo>
                  <a:lnTo>
                    <a:pt x="145" y="46"/>
                  </a:lnTo>
                  <a:lnTo>
                    <a:pt x="149" y="46"/>
                  </a:lnTo>
                  <a:lnTo>
                    <a:pt x="151" y="46"/>
                  </a:lnTo>
                  <a:lnTo>
                    <a:pt x="153" y="46"/>
                  </a:lnTo>
                  <a:lnTo>
                    <a:pt x="155" y="46"/>
                  </a:lnTo>
                  <a:lnTo>
                    <a:pt x="157" y="46"/>
                  </a:lnTo>
                  <a:lnTo>
                    <a:pt x="159" y="46"/>
                  </a:lnTo>
                  <a:lnTo>
                    <a:pt x="160" y="46"/>
                  </a:lnTo>
                  <a:lnTo>
                    <a:pt x="162" y="46"/>
                  </a:lnTo>
                  <a:lnTo>
                    <a:pt x="164" y="46"/>
                  </a:lnTo>
                  <a:lnTo>
                    <a:pt x="166" y="48"/>
                  </a:lnTo>
                  <a:lnTo>
                    <a:pt x="168" y="50"/>
                  </a:lnTo>
                  <a:lnTo>
                    <a:pt x="172" y="50"/>
                  </a:lnTo>
                  <a:lnTo>
                    <a:pt x="174" y="52"/>
                  </a:lnTo>
                  <a:lnTo>
                    <a:pt x="176" y="52"/>
                  </a:lnTo>
                  <a:lnTo>
                    <a:pt x="178" y="54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4" y="56"/>
                  </a:lnTo>
                  <a:lnTo>
                    <a:pt x="186" y="58"/>
                  </a:lnTo>
                  <a:lnTo>
                    <a:pt x="188" y="60"/>
                  </a:lnTo>
                  <a:lnTo>
                    <a:pt x="190" y="60"/>
                  </a:lnTo>
                  <a:lnTo>
                    <a:pt x="191" y="60"/>
                  </a:lnTo>
                  <a:lnTo>
                    <a:pt x="193" y="60"/>
                  </a:lnTo>
                  <a:lnTo>
                    <a:pt x="195" y="60"/>
                  </a:lnTo>
                  <a:lnTo>
                    <a:pt x="197" y="58"/>
                  </a:lnTo>
                  <a:lnTo>
                    <a:pt x="199" y="58"/>
                  </a:lnTo>
                  <a:lnTo>
                    <a:pt x="201" y="56"/>
                  </a:lnTo>
                  <a:lnTo>
                    <a:pt x="203" y="56"/>
                  </a:lnTo>
                  <a:lnTo>
                    <a:pt x="203" y="54"/>
                  </a:lnTo>
                  <a:lnTo>
                    <a:pt x="205" y="54"/>
                  </a:lnTo>
                  <a:lnTo>
                    <a:pt x="207" y="54"/>
                  </a:lnTo>
                  <a:lnTo>
                    <a:pt x="209" y="52"/>
                  </a:lnTo>
                  <a:lnTo>
                    <a:pt x="211" y="52"/>
                  </a:lnTo>
                  <a:lnTo>
                    <a:pt x="213" y="52"/>
                  </a:lnTo>
                  <a:lnTo>
                    <a:pt x="215" y="52"/>
                  </a:lnTo>
                  <a:lnTo>
                    <a:pt x="215" y="54"/>
                  </a:lnTo>
                  <a:lnTo>
                    <a:pt x="215" y="56"/>
                  </a:lnTo>
                  <a:lnTo>
                    <a:pt x="217" y="56"/>
                  </a:lnTo>
                  <a:lnTo>
                    <a:pt x="219" y="58"/>
                  </a:lnTo>
                  <a:lnTo>
                    <a:pt x="221" y="58"/>
                  </a:lnTo>
                  <a:lnTo>
                    <a:pt x="222" y="60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4" y="64"/>
                  </a:lnTo>
                  <a:lnTo>
                    <a:pt x="226" y="66"/>
                  </a:lnTo>
                  <a:lnTo>
                    <a:pt x="226" y="67"/>
                  </a:lnTo>
                  <a:lnTo>
                    <a:pt x="226" y="69"/>
                  </a:lnTo>
                  <a:lnTo>
                    <a:pt x="226" y="71"/>
                  </a:lnTo>
                  <a:lnTo>
                    <a:pt x="226" y="73"/>
                  </a:lnTo>
                  <a:lnTo>
                    <a:pt x="224" y="73"/>
                  </a:lnTo>
                  <a:lnTo>
                    <a:pt x="224" y="75"/>
                  </a:lnTo>
                  <a:lnTo>
                    <a:pt x="224" y="77"/>
                  </a:lnTo>
                  <a:lnTo>
                    <a:pt x="224" y="79"/>
                  </a:lnTo>
                  <a:lnTo>
                    <a:pt x="226" y="79"/>
                  </a:lnTo>
                  <a:lnTo>
                    <a:pt x="228" y="79"/>
                  </a:lnTo>
                  <a:lnTo>
                    <a:pt x="228" y="81"/>
                  </a:lnTo>
                  <a:lnTo>
                    <a:pt x="230" y="81"/>
                  </a:lnTo>
                  <a:lnTo>
                    <a:pt x="232" y="81"/>
                  </a:lnTo>
                  <a:lnTo>
                    <a:pt x="232" y="83"/>
                  </a:lnTo>
                  <a:lnTo>
                    <a:pt x="234" y="83"/>
                  </a:lnTo>
                  <a:lnTo>
                    <a:pt x="236" y="83"/>
                  </a:lnTo>
                  <a:lnTo>
                    <a:pt x="238" y="83"/>
                  </a:lnTo>
                  <a:lnTo>
                    <a:pt x="240" y="83"/>
                  </a:lnTo>
                  <a:lnTo>
                    <a:pt x="242" y="83"/>
                  </a:lnTo>
                  <a:lnTo>
                    <a:pt x="244" y="83"/>
                  </a:lnTo>
                  <a:lnTo>
                    <a:pt x="246" y="83"/>
                  </a:lnTo>
                  <a:lnTo>
                    <a:pt x="246" y="81"/>
                  </a:lnTo>
                  <a:lnTo>
                    <a:pt x="248" y="81"/>
                  </a:lnTo>
                  <a:lnTo>
                    <a:pt x="250" y="81"/>
                  </a:lnTo>
                  <a:lnTo>
                    <a:pt x="252" y="81"/>
                  </a:lnTo>
                  <a:lnTo>
                    <a:pt x="253" y="81"/>
                  </a:lnTo>
                  <a:lnTo>
                    <a:pt x="253" y="79"/>
                  </a:lnTo>
                  <a:lnTo>
                    <a:pt x="255" y="79"/>
                  </a:lnTo>
                  <a:lnTo>
                    <a:pt x="255" y="77"/>
                  </a:lnTo>
                  <a:lnTo>
                    <a:pt x="257" y="77"/>
                  </a:lnTo>
                  <a:lnTo>
                    <a:pt x="257" y="75"/>
                  </a:lnTo>
                  <a:lnTo>
                    <a:pt x="259" y="75"/>
                  </a:lnTo>
                  <a:lnTo>
                    <a:pt x="261" y="73"/>
                  </a:lnTo>
                  <a:lnTo>
                    <a:pt x="263" y="71"/>
                  </a:lnTo>
                  <a:lnTo>
                    <a:pt x="265" y="71"/>
                  </a:lnTo>
                  <a:lnTo>
                    <a:pt x="265" y="69"/>
                  </a:lnTo>
                  <a:lnTo>
                    <a:pt x="267" y="67"/>
                  </a:lnTo>
                  <a:lnTo>
                    <a:pt x="267" y="66"/>
                  </a:lnTo>
                  <a:lnTo>
                    <a:pt x="267" y="62"/>
                  </a:lnTo>
                  <a:lnTo>
                    <a:pt x="267" y="60"/>
                  </a:lnTo>
                  <a:lnTo>
                    <a:pt x="265" y="58"/>
                  </a:lnTo>
                  <a:lnTo>
                    <a:pt x="265" y="56"/>
                  </a:lnTo>
                  <a:lnTo>
                    <a:pt x="263" y="56"/>
                  </a:lnTo>
                  <a:lnTo>
                    <a:pt x="263" y="54"/>
                  </a:lnTo>
                  <a:lnTo>
                    <a:pt x="261" y="52"/>
                  </a:lnTo>
                  <a:lnTo>
                    <a:pt x="259" y="50"/>
                  </a:lnTo>
                  <a:lnTo>
                    <a:pt x="259" y="48"/>
                  </a:lnTo>
                  <a:lnTo>
                    <a:pt x="259" y="46"/>
                  </a:lnTo>
                  <a:lnTo>
                    <a:pt x="259" y="44"/>
                  </a:lnTo>
                  <a:lnTo>
                    <a:pt x="259" y="42"/>
                  </a:lnTo>
                  <a:lnTo>
                    <a:pt x="259" y="40"/>
                  </a:lnTo>
                  <a:lnTo>
                    <a:pt x="259" y="38"/>
                  </a:lnTo>
                  <a:lnTo>
                    <a:pt x="259" y="36"/>
                  </a:lnTo>
                  <a:lnTo>
                    <a:pt x="259" y="35"/>
                  </a:lnTo>
                  <a:lnTo>
                    <a:pt x="259" y="33"/>
                  </a:lnTo>
                  <a:lnTo>
                    <a:pt x="261" y="33"/>
                  </a:lnTo>
                  <a:lnTo>
                    <a:pt x="263" y="31"/>
                  </a:lnTo>
                  <a:lnTo>
                    <a:pt x="265" y="31"/>
                  </a:lnTo>
                  <a:lnTo>
                    <a:pt x="267" y="31"/>
                  </a:lnTo>
                  <a:lnTo>
                    <a:pt x="269" y="31"/>
                  </a:lnTo>
                  <a:lnTo>
                    <a:pt x="271" y="31"/>
                  </a:lnTo>
                  <a:lnTo>
                    <a:pt x="273" y="29"/>
                  </a:lnTo>
                  <a:lnTo>
                    <a:pt x="275" y="29"/>
                  </a:lnTo>
                  <a:lnTo>
                    <a:pt x="277" y="29"/>
                  </a:lnTo>
                  <a:lnTo>
                    <a:pt x="279" y="29"/>
                  </a:lnTo>
                  <a:lnTo>
                    <a:pt x="281" y="29"/>
                  </a:lnTo>
                  <a:lnTo>
                    <a:pt x="283" y="27"/>
                  </a:lnTo>
                  <a:lnTo>
                    <a:pt x="285" y="27"/>
                  </a:lnTo>
                  <a:lnTo>
                    <a:pt x="285" y="25"/>
                  </a:lnTo>
                  <a:lnTo>
                    <a:pt x="286" y="25"/>
                  </a:lnTo>
                  <a:lnTo>
                    <a:pt x="288" y="23"/>
                  </a:lnTo>
                  <a:lnTo>
                    <a:pt x="290" y="23"/>
                  </a:lnTo>
                  <a:lnTo>
                    <a:pt x="292" y="23"/>
                  </a:lnTo>
                  <a:lnTo>
                    <a:pt x="292" y="25"/>
                  </a:lnTo>
                  <a:lnTo>
                    <a:pt x="294" y="25"/>
                  </a:lnTo>
                  <a:lnTo>
                    <a:pt x="296" y="25"/>
                  </a:lnTo>
                  <a:lnTo>
                    <a:pt x="298" y="25"/>
                  </a:lnTo>
                  <a:lnTo>
                    <a:pt x="300" y="25"/>
                  </a:lnTo>
                  <a:lnTo>
                    <a:pt x="302" y="25"/>
                  </a:lnTo>
                  <a:lnTo>
                    <a:pt x="304" y="25"/>
                  </a:lnTo>
                  <a:lnTo>
                    <a:pt x="304" y="27"/>
                  </a:lnTo>
                  <a:lnTo>
                    <a:pt x="306" y="27"/>
                  </a:lnTo>
                  <a:lnTo>
                    <a:pt x="308" y="27"/>
                  </a:lnTo>
                  <a:lnTo>
                    <a:pt x="310" y="27"/>
                  </a:lnTo>
                  <a:lnTo>
                    <a:pt x="312" y="29"/>
                  </a:lnTo>
                  <a:lnTo>
                    <a:pt x="314" y="29"/>
                  </a:lnTo>
                  <a:lnTo>
                    <a:pt x="314" y="31"/>
                  </a:lnTo>
                  <a:lnTo>
                    <a:pt x="316" y="31"/>
                  </a:lnTo>
                  <a:lnTo>
                    <a:pt x="316" y="33"/>
                  </a:lnTo>
                  <a:lnTo>
                    <a:pt x="317" y="33"/>
                  </a:lnTo>
                  <a:lnTo>
                    <a:pt x="317" y="35"/>
                  </a:lnTo>
                  <a:lnTo>
                    <a:pt x="319" y="35"/>
                  </a:lnTo>
                  <a:lnTo>
                    <a:pt x="321" y="35"/>
                  </a:lnTo>
                  <a:lnTo>
                    <a:pt x="323" y="35"/>
                  </a:lnTo>
                  <a:lnTo>
                    <a:pt x="323" y="36"/>
                  </a:lnTo>
                  <a:lnTo>
                    <a:pt x="325" y="36"/>
                  </a:lnTo>
                  <a:lnTo>
                    <a:pt x="325" y="38"/>
                  </a:lnTo>
                  <a:lnTo>
                    <a:pt x="327" y="38"/>
                  </a:lnTo>
                  <a:lnTo>
                    <a:pt x="327" y="40"/>
                  </a:lnTo>
                  <a:lnTo>
                    <a:pt x="329" y="40"/>
                  </a:lnTo>
                  <a:lnTo>
                    <a:pt x="329" y="42"/>
                  </a:lnTo>
                  <a:lnTo>
                    <a:pt x="331" y="42"/>
                  </a:lnTo>
                  <a:lnTo>
                    <a:pt x="331" y="44"/>
                  </a:lnTo>
                  <a:lnTo>
                    <a:pt x="333" y="44"/>
                  </a:lnTo>
                  <a:lnTo>
                    <a:pt x="333" y="46"/>
                  </a:lnTo>
                  <a:lnTo>
                    <a:pt x="335" y="48"/>
                  </a:lnTo>
                  <a:lnTo>
                    <a:pt x="337" y="50"/>
                  </a:lnTo>
                  <a:lnTo>
                    <a:pt x="337" y="52"/>
                  </a:lnTo>
                  <a:lnTo>
                    <a:pt x="339" y="54"/>
                  </a:lnTo>
                  <a:lnTo>
                    <a:pt x="341" y="56"/>
                  </a:lnTo>
                  <a:lnTo>
                    <a:pt x="343" y="58"/>
                  </a:lnTo>
                  <a:lnTo>
                    <a:pt x="345" y="58"/>
                  </a:lnTo>
                  <a:lnTo>
                    <a:pt x="345" y="60"/>
                  </a:lnTo>
                  <a:lnTo>
                    <a:pt x="347" y="60"/>
                  </a:lnTo>
                  <a:lnTo>
                    <a:pt x="348" y="62"/>
                  </a:lnTo>
                  <a:lnTo>
                    <a:pt x="350" y="62"/>
                  </a:lnTo>
                  <a:lnTo>
                    <a:pt x="352" y="62"/>
                  </a:lnTo>
                  <a:lnTo>
                    <a:pt x="352" y="64"/>
                  </a:lnTo>
                  <a:lnTo>
                    <a:pt x="354" y="64"/>
                  </a:lnTo>
                  <a:lnTo>
                    <a:pt x="356" y="64"/>
                  </a:lnTo>
                  <a:lnTo>
                    <a:pt x="358" y="66"/>
                  </a:lnTo>
                  <a:lnTo>
                    <a:pt x="360" y="66"/>
                  </a:lnTo>
                  <a:lnTo>
                    <a:pt x="362" y="66"/>
                  </a:lnTo>
                  <a:lnTo>
                    <a:pt x="364" y="66"/>
                  </a:lnTo>
                  <a:lnTo>
                    <a:pt x="366" y="66"/>
                  </a:lnTo>
                  <a:lnTo>
                    <a:pt x="368" y="66"/>
                  </a:lnTo>
                  <a:lnTo>
                    <a:pt x="368" y="67"/>
                  </a:lnTo>
                  <a:lnTo>
                    <a:pt x="370" y="67"/>
                  </a:lnTo>
                  <a:lnTo>
                    <a:pt x="372" y="67"/>
                  </a:lnTo>
                  <a:lnTo>
                    <a:pt x="372" y="69"/>
                  </a:lnTo>
                  <a:lnTo>
                    <a:pt x="374" y="69"/>
                  </a:lnTo>
                  <a:lnTo>
                    <a:pt x="374" y="67"/>
                  </a:lnTo>
                  <a:lnTo>
                    <a:pt x="376" y="67"/>
                  </a:lnTo>
                  <a:lnTo>
                    <a:pt x="378" y="69"/>
                  </a:lnTo>
                  <a:lnTo>
                    <a:pt x="379" y="69"/>
                  </a:lnTo>
                  <a:lnTo>
                    <a:pt x="381" y="69"/>
                  </a:lnTo>
                  <a:lnTo>
                    <a:pt x="381" y="71"/>
                  </a:lnTo>
                  <a:lnTo>
                    <a:pt x="383" y="71"/>
                  </a:lnTo>
                  <a:lnTo>
                    <a:pt x="385" y="71"/>
                  </a:lnTo>
                  <a:lnTo>
                    <a:pt x="387" y="71"/>
                  </a:lnTo>
                  <a:lnTo>
                    <a:pt x="389" y="71"/>
                  </a:lnTo>
                  <a:lnTo>
                    <a:pt x="391" y="71"/>
                  </a:lnTo>
                  <a:lnTo>
                    <a:pt x="393" y="71"/>
                  </a:lnTo>
                  <a:lnTo>
                    <a:pt x="395" y="71"/>
                  </a:lnTo>
                  <a:lnTo>
                    <a:pt x="397" y="71"/>
                  </a:lnTo>
                  <a:lnTo>
                    <a:pt x="397" y="73"/>
                  </a:lnTo>
                  <a:lnTo>
                    <a:pt x="399" y="73"/>
                  </a:lnTo>
                  <a:lnTo>
                    <a:pt x="401" y="73"/>
                  </a:lnTo>
                  <a:lnTo>
                    <a:pt x="403" y="71"/>
                  </a:lnTo>
                  <a:lnTo>
                    <a:pt x="405" y="71"/>
                  </a:lnTo>
                  <a:lnTo>
                    <a:pt x="407" y="71"/>
                  </a:lnTo>
                  <a:lnTo>
                    <a:pt x="409" y="71"/>
                  </a:lnTo>
                  <a:lnTo>
                    <a:pt x="410" y="71"/>
                  </a:lnTo>
                  <a:lnTo>
                    <a:pt x="412" y="71"/>
                  </a:lnTo>
                  <a:lnTo>
                    <a:pt x="414" y="73"/>
                  </a:lnTo>
                  <a:lnTo>
                    <a:pt x="416" y="73"/>
                  </a:lnTo>
                  <a:lnTo>
                    <a:pt x="418" y="75"/>
                  </a:lnTo>
                  <a:lnTo>
                    <a:pt x="418" y="77"/>
                  </a:lnTo>
                  <a:lnTo>
                    <a:pt x="420" y="77"/>
                  </a:lnTo>
                  <a:lnTo>
                    <a:pt x="422" y="77"/>
                  </a:lnTo>
                  <a:lnTo>
                    <a:pt x="424" y="79"/>
                  </a:lnTo>
                  <a:lnTo>
                    <a:pt x="426" y="79"/>
                  </a:lnTo>
                  <a:lnTo>
                    <a:pt x="426" y="81"/>
                  </a:lnTo>
                  <a:lnTo>
                    <a:pt x="426" y="83"/>
                  </a:lnTo>
                  <a:lnTo>
                    <a:pt x="426" y="85"/>
                  </a:lnTo>
                  <a:lnTo>
                    <a:pt x="424" y="85"/>
                  </a:lnTo>
                  <a:lnTo>
                    <a:pt x="424" y="87"/>
                  </a:lnTo>
                  <a:lnTo>
                    <a:pt x="426" y="87"/>
                  </a:lnTo>
                  <a:lnTo>
                    <a:pt x="426" y="89"/>
                  </a:lnTo>
                  <a:lnTo>
                    <a:pt x="428" y="89"/>
                  </a:lnTo>
                  <a:lnTo>
                    <a:pt x="430" y="89"/>
                  </a:lnTo>
                  <a:lnTo>
                    <a:pt x="432" y="89"/>
                  </a:lnTo>
                  <a:lnTo>
                    <a:pt x="432" y="91"/>
                  </a:lnTo>
                  <a:lnTo>
                    <a:pt x="434" y="91"/>
                  </a:lnTo>
                  <a:lnTo>
                    <a:pt x="436" y="91"/>
                  </a:lnTo>
                  <a:lnTo>
                    <a:pt x="438" y="91"/>
                  </a:lnTo>
                  <a:lnTo>
                    <a:pt x="440" y="91"/>
                  </a:lnTo>
                  <a:lnTo>
                    <a:pt x="441" y="91"/>
                  </a:lnTo>
                  <a:lnTo>
                    <a:pt x="443" y="91"/>
                  </a:lnTo>
                  <a:lnTo>
                    <a:pt x="443" y="93"/>
                  </a:lnTo>
                  <a:lnTo>
                    <a:pt x="445" y="93"/>
                  </a:lnTo>
                  <a:lnTo>
                    <a:pt x="445" y="95"/>
                  </a:lnTo>
                  <a:lnTo>
                    <a:pt x="447" y="95"/>
                  </a:lnTo>
                  <a:lnTo>
                    <a:pt x="449" y="95"/>
                  </a:lnTo>
                  <a:lnTo>
                    <a:pt x="449" y="97"/>
                  </a:lnTo>
                  <a:lnTo>
                    <a:pt x="451" y="97"/>
                  </a:lnTo>
                  <a:lnTo>
                    <a:pt x="453" y="97"/>
                  </a:lnTo>
                  <a:lnTo>
                    <a:pt x="453" y="98"/>
                  </a:lnTo>
                  <a:lnTo>
                    <a:pt x="455" y="100"/>
                  </a:lnTo>
                  <a:lnTo>
                    <a:pt x="455" y="102"/>
                  </a:lnTo>
                  <a:lnTo>
                    <a:pt x="457" y="102"/>
                  </a:lnTo>
                  <a:lnTo>
                    <a:pt x="457" y="104"/>
                  </a:lnTo>
                  <a:lnTo>
                    <a:pt x="455" y="106"/>
                  </a:lnTo>
                  <a:lnTo>
                    <a:pt x="455" y="108"/>
                  </a:lnTo>
                  <a:lnTo>
                    <a:pt x="457" y="108"/>
                  </a:lnTo>
                  <a:lnTo>
                    <a:pt x="457" y="110"/>
                  </a:lnTo>
                  <a:lnTo>
                    <a:pt x="459" y="110"/>
                  </a:lnTo>
                  <a:lnTo>
                    <a:pt x="459" y="112"/>
                  </a:lnTo>
                  <a:lnTo>
                    <a:pt x="459" y="114"/>
                  </a:lnTo>
                  <a:lnTo>
                    <a:pt x="459" y="116"/>
                  </a:lnTo>
                  <a:lnTo>
                    <a:pt x="459" y="118"/>
                  </a:lnTo>
                  <a:lnTo>
                    <a:pt x="459" y="120"/>
                  </a:lnTo>
                  <a:lnTo>
                    <a:pt x="461" y="120"/>
                  </a:lnTo>
                  <a:lnTo>
                    <a:pt x="461" y="122"/>
                  </a:lnTo>
                  <a:lnTo>
                    <a:pt x="463" y="122"/>
                  </a:lnTo>
                  <a:lnTo>
                    <a:pt x="465" y="124"/>
                  </a:lnTo>
                  <a:lnTo>
                    <a:pt x="465" y="126"/>
                  </a:lnTo>
                  <a:lnTo>
                    <a:pt x="467" y="128"/>
                  </a:lnTo>
                  <a:lnTo>
                    <a:pt x="469" y="128"/>
                  </a:lnTo>
                  <a:lnTo>
                    <a:pt x="471" y="129"/>
                  </a:lnTo>
                  <a:lnTo>
                    <a:pt x="471" y="128"/>
                  </a:lnTo>
                  <a:lnTo>
                    <a:pt x="472" y="128"/>
                  </a:lnTo>
                  <a:lnTo>
                    <a:pt x="472" y="126"/>
                  </a:lnTo>
                  <a:lnTo>
                    <a:pt x="474" y="126"/>
                  </a:lnTo>
                  <a:lnTo>
                    <a:pt x="474" y="124"/>
                  </a:lnTo>
                  <a:lnTo>
                    <a:pt x="474" y="122"/>
                  </a:lnTo>
                  <a:lnTo>
                    <a:pt x="476" y="122"/>
                  </a:lnTo>
                  <a:lnTo>
                    <a:pt x="476" y="120"/>
                  </a:lnTo>
                  <a:lnTo>
                    <a:pt x="476" y="118"/>
                  </a:lnTo>
                  <a:lnTo>
                    <a:pt x="478" y="118"/>
                  </a:lnTo>
                  <a:lnTo>
                    <a:pt x="478" y="116"/>
                  </a:lnTo>
                  <a:lnTo>
                    <a:pt x="480" y="116"/>
                  </a:lnTo>
                  <a:lnTo>
                    <a:pt x="480" y="114"/>
                  </a:lnTo>
                  <a:lnTo>
                    <a:pt x="480" y="112"/>
                  </a:lnTo>
                  <a:lnTo>
                    <a:pt x="480" y="110"/>
                  </a:lnTo>
                  <a:lnTo>
                    <a:pt x="480" y="108"/>
                  </a:lnTo>
                  <a:lnTo>
                    <a:pt x="482" y="108"/>
                  </a:lnTo>
                  <a:lnTo>
                    <a:pt x="482" y="106"/>
                  </a:lnTo>
                  <a:lnTo>
                    <a:pt x="482" y="104"/>
                  </a:lnTo>
                  <a:lnTo>
                    <a:pt x="484" y="104"/>
                  </a:lnTo>
                  <a:lnTo>
                    <a:pt x="484" y="102"/>
                  </a:lnTo>
                  <a:lnTo>
                    <a:pt x="486" y="100"/>
                  </a:lnTo>
                  <a:lnTo>
                    <a:pt x="486" y="98"/>
                  </a:lnTo>
                  <a:lnTo>
                    <a:pt x="488" y="97"/>
                  </a:lnTo>
                  <a:lnTo>
                    <a:pt x="490" y="97"/>
                  </a:lnTo>
                  <a:lnTo>
                    <a:pt x="490" y="95"/>
                  </a:lnTo>
                  <a:lnTo>
                    <a:pt x="492" y="95"/>
                  </a:lnTo>
                  <a:lnTo>
                    <a:pt x="494" y="95"/>
                  </a:lnTo>
                  <a:lnTo>
                    <a:pt x="494" y="97"/>
                  </a:lnTo>
                  <a:lnTo>
                    <a:pt x="496" y="97"/>
                  </a:lnTo>
                  <a:lnTo>
                    <a:pt x="496" y="98"/>
                  </a:lnTo>
                  <a:lnTo>
                    <a:pt x="498" y="98"/>
                  </a:lnTo>
                  <a:lnTo>
                    <a:pt x="498" y="100"/>
                  </a:lnTo>
                  <a:lnTo>
                    <a:pt x="500" y="100"/>
                  </a:lnTo>
                  <a:lnTo>
                    <a:pt x="502" y="100"/>
                  </a:lnTo>
                  <a:lnTo>
                    <a:pt x="503" y="100"/>
                  </a:lnTo>
                  <a:lnTo>
                    <a:pt x="505" y="100"/>
                  </a:lnTo>
                  <a:lnTo>
                    <a:pt x="507" y="100"/>
                  </a:lnTo>
                  <a:lnTo>
                    <a:pt x="507" y="102"/>
                  </a:lnTo>
                  <a:lnTo>
                    <a:pt x="509" y="102"/>
                  </a:lnTo>
                  <a:lnTo>
                    <a:pt x="511" y="104"/>
                  </a:lnTo>
                  <a:lnTo>
                    <a:pt x="513" y="106"/>
                  </a:lnTo>
                  <a:lnTo>
                    <a:pt x="513" y="108"/>
                  </a:lnTo>
                  <a:lnTo>
                    <a:pt x="513" y="110"/>
                  </a:lnTo>
                  <a:lnTo>
                    <a:pt x="511" y="110"/>
                  </a:lnTo>
                  <a:lnTo>
                    <a:pt x="511" y="112"/>
                  </a:lnTo>
                  <a:lnTo>
                    <a:pt x="511" y="114"/>
                  </a:lnTo>
                  <a:lnTo>
                    <a:pt x="509" y="114"/>
                  </a:lnTo>
                  <a:lnTo>
                    <a:pt x="509" y="116"/>
                  </a:lnTo>
                  <a:lnTo>
                    <a:pt x="509" y="118"/>
                  </a:lnTo>
                  <a:lnTo>
                    <a:pt x="509" y="120"/>
                  </a:lnTo>
                  <a:lnTo>
                    <a:pt x="511" y="120"/>
                  </a:lnTo>
                  <a:lnTo>
                    <a:pt x="513" y="120"/>
                  </a:lnTo>
                  <a:lnTo>
                    <a:pt x="513" y="122"/>
                  </a:lnTo>
                  <a:lnTo>
                    <a:pt x="515" y="122"/>
                  </a:lnTo>
                  <a:lnTo>
                    <a:pt x="517" y="124"/>
                  </a:lnTo>
                  <a:lnTo>
                    <a:pt x="519" y="124"/>
                  </a:lnTo>
                  <a:lnTo>
                    <a:pt x="521" y="124"/>
                  </a:lnTo>
                  <a:lnTo>
                    <a:pt x="521" y="122"/>
                  </a:lnTo>
                  <a:lnTo>
                    <a:pt x="521" y="120"/>
                  </a:lnTo>
                  <a:lnTo>
                    <a:pt x="523" y="120"/>
                  </a:lnTo>
                  <a:lnTo>
                    <a:pt x="523" y="122"/>
                  </a:lnTo>
                  <a:lnTo>
                    <a:pt x="525" y="122"/>
                  </a:lnTo>
                  <a:lnTo>
                    <a:pt x="527" y="122"/>
                  </a:lnTo>
                  <a:lnTo>
                    <a:pt x="527" y="120"/>
                  </a:lnTo>
                  <a:lnTo>
                    <a:pt x="529" y="122"/>
                  </a:lnTo>
                  <a:lnTo>
                    <a:pt x="529" y="124"/>
                  </a:lnTo>
                  <a:lnTo>
                    <a:pt x="531" y="124"/>
                  </a:lnTo>
                  <a:lnTo>
                    <a:pt x="531" y="126"/>
                  </a:lnTo>
                  <a:lnTo>
                    <a:pt x="533" y="126"/>
                  </a:lnTo>
                  <a:lnTo>
                    <a:pt x="533" y="124"/>
                  </a:lnTo>
                  <a:lnTo>
                    <a:pt x="534" y="124"/>
                  </a:lnTo>
                  <a:lnTo>
                    <a:pt x="534" y="122"/>
                  </a:lnTo>
                  <a:lnTo>
                    <a:pt x="536" y="122"/>
                  </a:lnTo>
                  <a:lnTo>
                    <a:pt x="536" y="120"/>
                  </a:lnTo>
                  <a:lnTo>
                    <a:pt x="538" y="120"/>
                  </a:lnTo>
                  <a:lnTo>
                    <a:pt x="540" y="120"/>
                  </a:lnTo>
                  <a:lnTo>
                    <a:pt x="542" y="120"/>
                  </a:lnTo>
                  <a:lnTo>
                    <a:pt x="544" y="118"/>
                  </a:lnTo>
                  <a:lnTo>
                    <a:pt x="546" y="118"/>
                  </a:lnTo>
                  <a:lnTo>
                    <a:pt x="548" y="120"/>
                  </a:lnTo>
                  <a:lnTo>
                    <a:pt x="550" y="120"/>
                  </a:lnTo>
                  <a:lnTo>
                    <a:pt x="552" y="120"/>
                  </a:lnTo>
                  <a:lnTo>
                    <a:pt x="552" y="122"/>
                  </a:lnTo>
                  <a:lnTo>
                    <a:pt x="554" y="122"/>
                  </a:lnTo>
                  <a:lnTo>
                    <a:pt x="556" y="122"/>
                  </a:lnTo>
                  <a:lnTo>
                    <a:pt x="556" y="124"/>
                  </a:lnTo>
                  <a:lnTo>
                    <a:pt x="558" y="124"/>
                  </a:lnTo>
                  <a:lnTo>
                    <a:pt x="560" y="124"/>
                  </a:lnTo>
                  <a:lnTo>
                    <a:pt x="562" y="124"/>
                  </a:lnTo>
                  <a:lnTo>
                    <a:pt x="564" y="124"/>
                  </a:lnTo>
                  <a:lnTo>
                    <a:pt x="565" y="124"/>
                  </a:lnTo>
                  <a:lnTo>
                    <a:pt x="565" y="122"/>
                  </a:lnTo>
                  <a:lnTo>
                    <a:pt x="567" y="122"/>
                  </a:lnTo>
                  <a:lnTo>
                    <a:pt x="567" y="120"/>
                  </a:lnTo>
                  <a:lnTo>
                    <a:pt x="569" y="120"/>
                  </a:lnTo>
                  <a:lnTo>
                    <a:pt x="571" y="120"/>
                  </a:lnTo>
                  <a:lnTo>
                    <a:pt x="575" y="122"/>
                  </a:lnTo>
                  <a:lnTo>
                    <a:pt x="577" y="122"/>
                  </a:lnTo>
                  <a:lnTo>
                    <a:pt x="579" y="122"/>
                  </a:lnTo>
                  <a:lnTo>
                    <a:pt x="581" y="122"/>
                  </a:lnTo>
                  <a:lnTo>
                    <a:pt x="581" y="124"/>
                  </a:lnTo>
                  <a:lnTo>
                    <a:pt x="583" y="126"/>
                  </a:lnTo>
                  <a:lnTo>
                    <a:pt x="585" y="128"/>
                  </a:lnTo>
                  <a:lnTo>
                    <a:pt x="587" y="128"/>
                  </a:lnTo>
                  <a:lnTo>
                    <a:pt x="589" y="128"/>
                  </a:lnTo>
                  <a:lnTo>
                    <a:pt x="591" y="128"/>
                  </a:lnTo>
                  <a:lnTo>
                    <a:pt x="593" y="129"/>
                  </a:lnTo>
                  <a:lnTo>
                    <a:pt x="595" y="129"/>
                  </a:lnTo>
                  <a:lnTo>
                    <a:pt x="596" y="131"/>
                  </a:lnTo>
                  <a:lnTo>
                    <a:pt x="598" y="131"/>
                  </a:lnTo>
                  <a:lnTo>
                    <a:pt x="600" y="133"/>
                  </a:lnTo>
                  <a:lnTo>
                    <a:pt x="602" y="133"/>
                  </a:lnTo>
                  <a:lnTo>
                    <a:pt x="604" y="135"/>
                  </a:lnTo>
                  <a:lnTo>
                    <a:pt x="606" y="135"/>
                  </a:lnTo>
                  <a:lnTo>
                    <a:pt x="606" y="137"/>
                  </a:lnTo>
                  <a:lnTo>
                    <a:pt x="608" y="139"/>
                  </a:lnTo>
                  <a:lnTo>
                    <a:pt x="608" y="141"/>
                  </a:lnTo>
                  <a:lnTo>
                    <a:pt x="610" y="141"/>
                  </a:lnTo>
                  <a:lnTo>
                    <a:pt x="612" y="143"/>
                  </a:lnTo>
                  <a:lnTo>
                    <a:pt x="612" y="145"/>
                  </a:lnTo>
                  <a:lnTo>
                    <a:pt x="614" y="145"/>
                  </a:lnTo>
                  <a:lnTo>
                    <a:pt x="614" y="147"/>
                  </a:lnTo>
                  <a:lnTo>
                    <a:pt x="616" y="149"/>
                  </a:lnTo>
                  <a:lnTo>
                    <a:pt x="618" y="153"/>
                  </a:lnTo>
                  <a:lnTo>
                    <a:pt x="618" y="155"/>
                  </a:lnTo>
                  <a:lnTo>
                    <a:pt x="620" y="155"/>
                  </a:lnTo>
                  <a:lnTo>
                    <a:pt x="620" y="157"/>
                  </a:lnTo>
                  <a:lnTo>
                    <a:pt x="622" y="159"/>
                  </a:lnTo>
                  <a:lnTo>
                    <a:pt x="624" y="161"/>
                  </a:lnTo>
                  <a:lnTo>
                    <a:pt x="626" y="162"/>
                  </a:lnTo>
                  <a:lnTo>
                    <a:pt x="628" y="166"/>
                  </a:lnTo>
                  <a:lnTo>
                    <a:pt x="629" y="166"/>
                  </a:lnTo>
                  <a:lnTo>
                    <a:pt x="629" y="168"/>
                  </a:lnTo>
                  <a:lnTo>
                    <a:pt x="631" y="168"/>
                  </a:lnTo>
                  <a:lnTo>
                    <a:pt x="635" y="168"/>
                  </a:lnTo>
                  <a:lnTo>
                    <a:pt x="637" y="166"/>
                  </a:lnTo>
                  <a:lnTo>
                    <a:pt x="639" y="166"/>
                  </a:lnTo>
                  <a:lnTo>
                    <a:pt x="641" y="166"/>
                  </a:lnTo>
                  <a:lnTo>
                    <a:pt x="643" y="166"/>
                  </a:lnTo>
                  <a:lnTo>
                    <a:pt x="643" y="168"/>
                  </a:lnTo>
                  <a:lnTo>
                    <a:pt x="643" y="170"/>
                  </a:lnTo>
                  <a:lnTo>
                    <a:pt x="643" y="172"/>
                  </a:lnTo>
                  <a:lnTo>
                    <a:pt x="645" y="174"/>
                  </a:lnTo>
                  <a:lnTo>
                    <a:pt x="647" y="176"/>
                  </a:lnTo>
                  <a:lnTo>
                    <a:pt x="651" y="176"/>
                  </a:lnTo>
                  <a:lnTo>
                    <a:pt x="653" y="178"/>
                  </a:lnTo>
                  <a:lnTo>
                    <a:pt x="655" y="178"/>
                  </a:lnTo>
                  <a:lnTo>
                    <a:pt x="657" y="180"/>
                  </a:lnTo>
                  <a:lnTo>
                    <a:pt x="659" y="182"/>
                  </a:lnTo>
                  <a:lnTo>
                    <a:pt x="660" y="184"/>
                  </a:lnTo>
                  <a:lnTo>
                    <a:pt x="660" y="186"/>
                  </a:lnTo>
                  <a:lnTo>
                    <a:pt x="662" y="186"/>
                  </a:lnTo>
                  <a:lnTo>
                    <a:pt x="664" y="188"/>
                  </a:lnTo>
                  <a:lnTo>
                    <a:pt x="668" y="188"/>
                  </a:lnTo>
                  <a:lnTo>
                    <a:pt x="670" y="186"/>
                  </a:lnTo>
                  <a:lnTo>
                    <a:pt x="672" y="186"/>
                  </a:lnTo>
                  <a:lnTo>
                    <a:pt x="674" y="186"/>
                  </a:lnTo>
                  <a:lnTo>
                    <a:pt x="676" y="186"/>
                  </a:lnTo>
                  <a:lnTo>
                    <a:pt x="678" y="184"/>
                  </a:lnTo>
                  <a:lnTo>
                    <a:pt x="680" y="184"/>
                  </a:lnTo>
                  <a:lnTo>
                    <a:pt x="680" y="182"/>
                  </a:lnTo>
                  <a:lnTo>
                    <a:pt x="682" y="180"/>
                  </a:lnTo>
                  <a:lnTo>
                    <a:pt x="682" y="178"/>
                  </a:lnTo>
                  <a:lnTo>
                    <a:pt x="682" y="176"/>
                  </a:lnTo>
                  <a:lnTo>
                    <a:pt x="684" y="174"/>
                  </a:lnTo>
                  <a:lnTo>
                    <a:pt x="684" y="172"/>
                  </a:lnTo>
                  <a:lnTo>
                    <a:pt x="686" y="172"/>
                  </a:lnTo>
                  <a:lnTo>
                    <a:pt x="688" y="170"/>
                  </a:lnTo>
                  <a:lnTo>
                    <a:pt x="690" y="170"/>
                  </a:lnTo>
                  <a:lnTo>
                    <a:pt x="691" y="170"/>
                  </a:lnTo>
                  <a:lnTo>
                    <a:pt x="693" y="170"/>
                  </a:lnTo>
                  <a:lnTo>
                    <a:pt x="693" y="172"/>
                  </a:lnTo>
                  <a:lnTo>
                    <a:pt x="693" y="174"/>
                  </a:lnTo>
                  <a:lnTo>
                    <a:pt x="693" y="176"/>
                  </a:lnTo>
                  <a:lnTo>
                    <a:pt x="695" y="180"/>
                  </a:lnTo>
                  <a:lnTo>
                    <a:pt x="697" y="182"/>
                  </a:lnTo>
                  <a:lnTo>
                    <a:pt x="697" y="184"/>
                  </a:lnTo>
                  <a:lnTo>
                    <a:pt x="699" y="186"/>
                  </a:lnTo>
                  <a:lnTo>
                    <a:pt x="699" y="188"/>
                  </a:lnTo>
                  <a:lnTo>
                    <a:pt x="701" y="190"/>
                  </a:lnTo>
                  <a:lnTo>
                    <a:pt x="701" y="192"/>
                  </a:lnTo>
                  <a:lnTo>
                    <a:pt x="701" y="193"/>
                  </a:lnTo>
                  <a:lnTo>
                    <a:pt x="701" y="195"/>
                  </a:lnTo>
                  <a:lnTo>
                    <a:pt x="701" y="197"/>
                  </a:lnTo>
                  <a:lnTo>
                    <a:pt x="701" y="199"/>
                  </a:lnTo>
                  <a:lnTo>
                    <a:pt x="705" y="197"/>
                  </a:lnTo>
                  <a:lnTo>
                    <a:pt x="707" y="197"/>
                  </a:lnTo>
                  <a:lnTo>
                    <a:pt x="709" y="195"/>
                  </a:lnTo>
                  <a:lnTo>
                    <a:pt x="713" y="195"/>
                  </a:lnTo>
                  <a:lnTo>
                    <a:pt x="715" y="195"/>
                  </a:lnTo>
                  <a:lnTo>
                    <a:pt x="715" y="197"/>
                  </a:lnTo>
                  <a:lnTo>
                    <a:pt x="717" y="199"/>
                  </a:lnTo>
                  <a:lnTo>
                    <a:pt x="719" y="201"/>
                  </a:lnTo>
                  <a:lnTo>
                    <a:pt x="721" y="201"/>
                  </a:lnTo>
                  <a:lnTo>
                    <a:pt x="722" y="203"/>
                  </a:lnTo>
                  <a:lnTo>
                    <a:pt x="724" y="203"/>
                  </a:lnTo>
                  <a:lnTo>
                    <a:pt x="726" y="203"/>
                  </a:lnTo>
                  <a:lnTo>
                    <a:pt x="728" y="205"/>
                  </a:lnTo>
                  <a:lnTo>
                    <a:pt x="730" y="205"/>
                  </a:lnTo>
                  <a:lnTo>
                    <a:pt x="732" y="207"/>
                  </a:lnTo>
                  <a:lnTo>
                    <a:pt x="734" y="207"/>
                  </a:lnTo>
                  <a:lnTo>
                    <a:pt x="736" y="205"/>
                  </a:lnTo>
                  <a:lnTo>
                    <a:pt x="738" y="205"/>
                  </a:lnTo>
                  <a:lnTo>
                    <a:pt x="736" y="203"/>
                  </a:lnTo>
                  <a:lnTo>
                    <a:pt x="736" y="201"/>
                  </a:lnTo>
                  <a:lnTo>
                    <a:pt x="734" y="199"/>
                  </a:lnTo>
                  <a:lnTo>
                    <a:pt x="732" y="199"/>
                  </a:lnTo>
                  <a:lnTo>
                    <a:pt x="730" y="197"/>
                  </a:lnTo>
                  <a:lnTo>
                    <a:pt x="730" y="193"/>
                  </a:lnTo>
                  <a:lnTo>
                    <a:pt x="730" y="192"/>
                  </a:lnTo>
                  <a:lnTo>
                    <a:pt x="730" y="190"/>
                  </a:lnTo>
                  <a:lnTo>
                    <a:pt x="730" y="188"/>
                  </a:lnTo>
                  <a:lnTo>
                    <a:pt x="730" y="186"/>
                  </a:lnTo>
                  <a:lnTo>
                    <a:pt x="730" y="184"/>
                  </a:lnTo>
                  <a:lnTo>
                    <a:pt x="730" y="182"/>
                  </a:lnTo>
                  <a:lnTo>
                    <a:pt x="732" y="180"/>
                  </a:lnTo>
                  <a:lnTo>
                    <a:pt x="732" y="178"/>
                  </a:lnTo>
                  <a:lnTo>
                    <a:pt x="732" y="176"/>
                  </a:lnTo>
                  <a:lnTo>
                    <a:pt x="734" y="176"/>
                  </a:lnTo>
                  <a:lnTo>
                    <a:pt x="736" y="178"/>
                  </a:lnTo>
                  <a:lnTo>
                    <a:pt x="736" y="180"/>
                  </a:lnTo>
                  <a:lnTo>
                    <a:pt x="738" y="184"/>
                  </a:lnTo>
                  <a:lnTo>
                    <a:pt x="738" y="186"/>
                  </a:lnTo>
                  <a:lnTo>
                    <a:pt x="738" y="188"/>
                  </a:lnTo>
                  <a:lnTo>
                    <a:pt x="740" y="188"/>
                  </a:lnTo>
                  <a:lnTo>
                    <a:pt x="742" y="190"/>
                  </a:lnTo>
                  <a:lnTo>
                    <a:pt x="744" y="190"/>
                  </a:lnTo>
                  <a:lnTo>
                    <a:pt x="746" y="192"/>
                  </a:lnTo>
                  <a:lnTo>
                    <a:pt x="748" y="192"/>
                  </a:lnTo>
                  <a:lnTo>
                    <a:pt x="748" y="193"/>
                  </a:lnTo>
                  <a:lnTo>
                    <a:pt x="750" y="193"/>
                  </a:lnTo>
                  <a:lnTo>
                    <a:pt x="752" y="195"/>
                  </a:lnTo>
                  <a:lnTo>
                    <a:pt x="753" y="197"/>
                  </a:lnTo>
                  <a:lnTo>
                    <a:pt x="753" y="199"/>
                  </a:lnTo>
                  <a:lnTo>
                    <a:pt x="753" y="201"/>
                  </a:lnTo>
                  <a:lnTo>
                    <a:pt x="755" y="207"/>
                  </a:lnTo>
                  <a:lnTo>
                    <a:pt x="755" y="209"/>
                  </a:lnTo>
                  <a:lnTo>
                    <a:pt x="757" y="211"/>
                  </a:lnTo>
                  <a:lnTo>
                    <a:pt x="759" y="211"/>
                  </a:lnTo>
                  <a:lnTo>
                    <a:pt x="761" y="213"/>
                  </a:lnTo>
                  <a:lnTo>
                    <a:pt x="761" y="215"/>
                  </a:lnTo>
                  <a:lnTo>
                    <a:pt x="759" y="217"/>
                  </a:lnTo>
                  <a:lnTo>
                    <a:pt x="757" y="219"/>
                  </a:lnTo>
                  <a:lnTo>
                    <a:pt x="755" y="219"/>
                  </a:lnTo>
                  <a:lnTo>
                    <a:pt x="753" y="221"/>
                  </a:lnTo>
                  <a:lnTo>
                    <a:pt x="753" y="223"/>
                  </a:lnTo>
                  <a:lnTo>
                    <a:pt x="753" y="224"/>
                  </a:lnTo>
                  <a:lnTo>
                    <a:pt x="753" y="226"/>
                  </a:lnTo>
                  <a:lnTo>
                    <a:pt x="755" y="228"/>
                  </a:lnTo>
                  <a:lnTo>
                    <a:pt x="757" y="228"/>
                  </a:lnTo>
                  <a:lnTo>
                    <a:pt x="759" y="228"/>
                  </a:lnTo>
                  <a:lnTo>
                    <a:pt x="761" y="230"/>
                  </a:lnTo>
                  <a:lnTo>
                    <a:pt x="763" y="232"/>
                  </a:lnTo>
                  <a:lnTo>
                    <a:pt x="765" y="234"/>
                  </a:lnTo>
                  <a:lnTo>
                    <a:pt x="765" y="236"/>
                  </a:lnTo>
                  <a:lnTo>
                    <a:pt x="765" y="238"/>
                  </a:lnTo>
                  <a:lnTo>
                    <a:pt x="765" y="240"/>
                  </a:lnTo>
                  <a:lnTo>
                    <a:pt x="765" y="242"/>
                  </a:lnTo>
                  <a:lnTo>
                    <a:pt x="767" y="244"/>
                  </a:lnTo>
                  <a:lnTo>
                    <a:pt x="767" y="246"/>
                  </a:lnTo>
                  <a:lnTo>
                    <a:pt x="767" y="248"/>
                  </a:lnTo>
                  <a:lnTo>
                    <a:pt x="769" y="250"/>
                  </a:lnTo>
                  <a:lnTo>
                    <a:pt x="769" y="252"/>
                  </a:lnTo>
                  <a:lnTo>
                    <a:pt x="771" y="254"/>
                  </a:lnTo>
                  <a:lnTo>
                    <a:pt x="773" y="255"/>
                  </a:lnTo>
                  <a:lnTo>
                    <a:pt x="773" y="257"/>
                  </a:lnTo>
                  <a:lnTo>
                    <a:pt x="773" y="259"/>
                  </a:lnTo>
                  <a:lnTo>
                    <a:pt x="773" y="261"/>
                  </a:lnTo>
                  <a:lnTo>
                    <a:pt x="771" y="263"/>
                  </a:lnTo>
                  <a:lnTo>
                    <a:pt x="771" y="265"/>
                  </a:lnTo>
                  <a:lnTo>
                    <a:pt x="771" y="267"/>
                  </a:lnTo>
                  <a:lnTo>
                    <a:pt x="773" y="269"/>
                  </a:lnTo>
                  <a:lnTo>
                    <a:pt x="777" y="269"/>
                  </a:lnTo>
                  <a:lnTo>
                    <a:pt x="779" y="271"/>
                  </a:lnTo>
                  <a:lnTo>
                    <a:pt x="781" y="271"/>
                  </a:lnTo>
                  <a:lnTo>
                    <a:pt x="781" y="273"/>
                  </a:lnTo>
                  <a:lnTo>
                    <a:pt x="781" y="275"/>
                  </a:lnTo>
                  <a:lnTo>
                    <a:pt x="781" y="277"/>
                  </a:lnTo>
                  <a:lnTo>
                    <a:pt x="781" y="279"/>
                  </a:lnTo>
                  <a:lnTo>
                    <a:pt x="779" y="281"/>
                  </a:lnTo>
                  <a:lnTo>
                    <a:pt x="779" y="283"/>
                  </a:lnTo>
                  <a:lnTo>
                    <a:pt x="779" y="285"/>
                  </a:lnTo>
                  <a:lnTo>
                    <a:pt x="779" y="286"/>
                  </a:lnTo>
                  <a:lnTo>
                    <a:pt x="781" y="288"/>
                  </a:lnTo>
                  <a:lnTo>
                    <a:pt x="783" y="288"/>
                  </a:lnTo>
                  <a:lnTo>
                    <a:pt x="784" y="290"/>
                  </a:lnTo>
                  <a:lnTo>
                    <a:pt x="786" y="292"/>
                  </a:lnTo>
                  <a:lnTo>
                    <a:pt x="788" y="294"/>
                  </a:lnTo>
                  <a:lnTo>
                    <a:pt x="788" y="296"/>
                  </a:lnTo>
                  <a:lnTo>
                    <a:pt x="788" y="298"/>
                  </a:lnTo>
                  <a:lnTo>
                    <a:pt x="790" y="300"/>
                  </a:lnTo>
                  <a:lnTo>
                    <a:pt x="790" y="302"/>
                  </a:lnTo>
                  <a:lnTo>
                    <a:pt x="790" y="304"/>
                  </a:lnTo>
                  <a:lnTo>
                    <a:pt x="792" y="308"/>
                  </a:lnTo>
                  <a:lnTo>
                    <a:pt x="792" y="310"/>
                  </a:lnTo>
                  <a:lnTo>
                    <a:pt x="796" y="312"/>
                  </a:lnTo>
                  <a:lnTo>
                    <a:pt x="798" y="314"/>
                  </a:lnTo>
                  <a:lnTo>
                    <a:pt x="800" y="316"/>
                  </a:lnTo>
                  <a:lnTo>
                    <a:pt x="802" y="316"/>
                  </a:lnTo>
                  <a:lnTo>
                    <a:pt x="802" y="317"/>
                  </a:lnTo>
                  <a:lnTo>
                    <a:pt x="804" y="317"/>
                  </a:lnTo>
                  <a:lnTo>
                    <a:pt x="806" y="319"/>
                  </a:lnTo>
                  <a:lnTo>
                    <a:pt x="806" y="321"/>
                  </a:lnTo>
                  <a:lnTo>
                    <a:pt x="808" y="321"/>
                  </a:lnTo>
                  <a:lnTo>
                    <a:pt x="810" y="323"/>
                  </a:lnTo>
                  <a:lnTo>
                    <a:pt x="810" y="325"/>
                  </a:lnTo>
                  <a:lnTo>
                    <a:pt x="812" y="327"/>
                  </a:lnTo>
                  <a:lnTo>
                    <a:pt x="812" y="329"/>
                  </a:lnTo>
                  <a:lnTo>
                    <a:pt x="814" y="331"/>
                  </a:lnTo>
                  <a:lnTo>
                    <a:pt x="815" y="333"/>
                  </a:lnTo>
                  <a:lnTo>
                    <a:pt x="817" y="333"/>
                  </a:lnTo>
                  <a:lnTo>
                    <a:pt x="819" y="335"/>
                  </a:lnTo>
                  <a:lnTo>
                    <a:pt x="821" y="335"/>
                  </a:lnTo>
                  <a:lnTo>
                    <a:pt x="825" y="337"/>
                  </a:lnTo>
                  <a:lnTo>
                    <a:pt x="827" y="337"/>
                  </a:lnTo>
                  <a:lnTo>
                    <a:pt x="831" y="339"/>
                  </a:lnTo>
                  <a:lnTo>
                    <a:pt x="833" y="341"/>
                  </a:lnTo>
                  <a:lnTo>
                    <a:pt x="835" y="341"/>
                  </a:lnTo>
                  <a:lnTo>
                    <a:pt x="837" y="341"/>
                  </a:lnTo>
                  <a:lnTo>
                    <a:pt x="839" y="341"/>
                  </a:lnTo>
                  <a:lnTo>
                    <a:pt x="841" y="343"/>
                  </a:lnTo>
                  <a:lnTo>
                    <a:pt x="843" y="343"/>
                  </a:lnTo>
                  <a:lnTo>
                    <a:pt x="845" y="343"/>
                  </a:lnTo>
                  <a:lnTo>
                    <a:pt x="846" y="343"/>
                  </a:lnTo>
                  <a:lnTo>
                    <a:pt x="848" y="345"/>
                  </a:lnTo>
                  <a:lnTo>
                    <a:pt x="850" y="345"/>
                  </a:lnTo>
                  <a:lnTo>
                    <a:pt x="852" y="347"/>
                  </a:lnTo>
                  <a:lnTo>
                    <a:pt x="854" y="347"/>
                  </a:lnTo>
                  <a:lnTo>
                    <a:pt x="856" y="349"/>
                  </a:lnTo>
                  <a:lnTo>
                    <a:pt x="856" y="350"/>
                  </a:lnTo>
                  <a:lnTo>
                    <a:pt x="858" y="350"/>
                  </a:lnTo>
                  <a:lnTo>
                    <a:pt x="862" y="352"/>
                  </a:lnTo>
                  <a:lnTo>
                    <a:pt x="864" y="352"/>
                  </a:lnTo>
                  <a:lnTo>
                    <a:pt x="866" y="352"/>
                  </a:lnTo>
                  <a:lnTo>
                    <a:pt x="868" y="354"/>
                  </a:lnTo>
                  <a:lnTo>
                    <a:pt x="872" y="354"/>
                  </a:lnTo>
                  <a:lnTo>
                    <a:pt x="872" y="356"/>
                  </a:lnTo>
                  <a:lnTo>
                    <a:pt x="874" y="358"/>
                  </a:lnTo>
                  <a:lnTo>
                    <a:pt x="876" y="358"/>
                  </a:lnTo>
                  <a:lnTo>
                    <a:pt x="877" y="360"/>
                  </a:lnTo>
                  <a:lnTo>
                    <a:pt x="879" y="360"/>
                  </a:lnTo>
                  <a:lnTo>
                    <a:pt x="881" y="360"/>
                  </a:lnTo>
                  <a:lnTo>
                    <a:pt x="883" y="362"/>
                  </a:lnTo>
                  <a:lnTo>
                    <a:pt x="885" y="364"/>
                  </a:lnTo>
                  <a:lnTo>
                    <a:pt x="887" y="366"/>
                  </a:lnTo>
                  <a:lnTo>
                    <a:pt x="889" y="368"/>
                  </a:lnTo>
                  <a:lnTo>
                    <a:pt x="889" y="370"/>
                  </a:lnTo>
                  <a:lnTo>
                    <a:pt x="889" y="372"/>
                  </a:lnTo>
                  <a:lnTo>
                    <a:pt x="891" y="374"/>
                  </a:lnTo>
                  <a:lnTo>
                    <a:pt x="893" y="376"/>
                  </a:lnTo>
                  <a:lnTo>
                    <a:pt x="895" y="380"/>
                  </a:lnTo>
                  <a:lnTo>
                    <a:pt x="895" y="381"/>
                  </a:lnTo>
                  <a:lnTo>
                    <a:pt x="897" y="381"/>
                  </a:lnTo>
                  <a:lnTo>
                    <a:pt x="897" y="385"/>
                  </a:lnTo>
                  <a:lnTo>
                    <a:pt x="899" y="385"/>
                  </a:lnTo>
                  <a:lnTo>
                    <a:pt x="901" y="387"/>
                  </a:lnTo>
                  <a:lnTo>
                    <a:pt x="903" y="389"/>
                  </a:lnTo>
                  <a:lnTo>
                    <a:pt x="905" y="389"/>
                  </a:lnTo>
                  <a:lnTo>
                    <a:pt x="907" y="391"/>
                  </a:lnTo>
                  <a:lnTo>
                    <a:pt x="908" y="391"/>
                  </a:lnTo>
                  <a:lnTo>
                    <a:pt x="910" y="391"/>
                  </a:lnTo>
                  <a:lnTo>
                    <a:pt x="912" y="391"/>
                  </a:lnTo>
                  <a:lnTo>
                    <a:pt x="914" y="391"/>
                  </a:lnTo>
                  <a:lnTo>
                    <a:pt x="916" y="391"/>
                  </a:lnTo>
                  <a:lnTo>
                    <a:pt x="918" y="393"/>
                  </a:lnTo>
                  <a:lnTo>
                    <a:pt x="920" y="393"/>
                  </a:lnTo>
                  <a:lnTo>
                    <a:pt x="922" y="395"/>
                  </a:lnTo>
                  <a:lnTo>
                    <a:pt x="922" y="397"/>
                  </a:lnTo>
                  <a:lnTo>
                    <a:pt x="924" y="399"/>
                  </a:lnTo>
                  <a:lnTo>
                    <a:pt x="926" y="401"/>
                  </a:lnTo>
                  <a:lnTo>
                    <a:pt x="928" y="401"/>
                  </a:lnTo>
                  <a:lnTo>
                    <a:pt x="930" y="401"/>
                  </a:lnTo>
                  <a:lnTo>
                    <a:pt x="932" y="401"/>
                  </a:lnTo>
                  <a:lnTo>
                    <a:pt x="932" y="403"/>
                  </a:lnTo>
                  <a:lnTo>
                    <a:pt x="934" y="403"/>
                  </a:lnTo>
                  <a:lnTo>
                    <a:pt x="936" y="405"/>
                  </a:lnTo>
                  <a:lnTo>
                    <a:pt x="938" y="405"/>
                  </a:lnTo>
                  <a:lnTo>
                    <a:pt x="940" y="407"/>
                  </a:lnTo>
                  <a:lnTo>
                    <a:pt x="941" y="407"/>
                  </a:lnTo>
                  <a:lnTo>
                    <a:pt x="945" y="409"/>
                  </a:lnTo>
                  <a:lnTo>
                    <a:pt x="947" y="411"/>
                  </a:lnTo>
                  <a:lnTo>
                    <a:pt x="947" y="412"/>
                  </a:lnTo>
                  <a:lnTo>
                    <a:pt x="949" y="414"/>
                  </a:lnTo>
                  <a:lnTo>
                    <a:pt x="951" y="416"/>
                  </a:lnTo>
                  <a:lnTo>
                    <a:pt x="953" y="418"/>
                  </a:lnTo>
                  <a:lnTo>
                    <a:pt x="957" y="420"/>
                  </a:lnTo>
                  <a:lnTo>
                    <a:pt x="959" y="420"/>
                  </a:lnTo>
                  <a:lnTo>
                    <a:pt x="961" y="422"/>
                  </a:lnTo>
                  <a:lnTo>
                    <a:pt x="963" y="422"/>
                  </a:lnTo>
                  <a:lnTo>
                    <a:pt x="965" y="424"/>
                  </a:lnTo>
                  <a:lnTo>
                    <a:pt x="967" y="426"/>
                  </a:lnTo>
                  <a:lnTo>
                    <a:pt x="969" y="430"/>
                  </a:lnTo>
                  <a:lnTo>
                    <a:pt x="969" y="432"/>
                  </a:lnTo>
                  <a:lnTo>
                    <a:pt x="971" y="432"/>
                  </a:lnTo>
                  <a:lnTo>
                    <a:pt x="974" y="432"/>
                  </a:lnTo>
                  <a:lnTo>
                    <a:pt x="976" y="432"/>
                  </a:lnTo>
                  <a:lnTo>
                    <a:pt x="978" y="432"/>
                  </a:lnTo>
                  <a:lnTo>
                    <a:pt x="980" y="434"/>
                  </a:lnTo>
                  <a:lnTo>
                    <a:pt x="982" y="436"/>
                  </a:lnTo>
                  <a:lnTo>
                    <a:pt x="984" y="436"/>
                  </a:lnTo>
                  <a:lnTo>
                    <a:pt x="986" y="438"/>
                  </a:lnTo>
                  <a:lnTo>
                    <a:pt x="988" y="440"/>
                  </a:lnTo>
                  <a:lnTo>
                    <a:pt x="990" y="442"/>
                  </a:lnTo>
                  <a:lnTo>
                    <a:pt x="992" y="443"/>
                  </a:lnTo>
                  <a:lnTo>
                    <a:pt x="994" y="443"/>
                  </a:lnTo>
                  <a:lnTo>
                    <a:pt x="996" y="445"/>
                  </a:lnTo>
                  <a:lnTo>
                    <a:pt x="996" y="447"/>
                  </a:lnTo>
                  <a:lnTo>
                    <a:pt x="1002" y="449"/>
                  </a:lnTo>
                  <a:lnTo>
                    <a:pt x="1003" y="451"/>
                  </a:lnTo>
                  <a:lnTo>
                    <a:pt x="1007" y="453"/>
                  </a:lnTo>
                  <a:lnTo>
                    <a:pt x="1011" y="455"/>
                  </a:lnTo>
                  <a:lnTo>
                    <a:pt x="1013" y="457"/>
                  </a:lnTo>
                  <a:lnTo>
                    <a:pt x="1015" y="459"/>
                  </a:lnTo>
                  <a:lnTo>
                    <a:pt x="1017" y="461"/>
                  </a:lnTo>
                  <a:lnTo>
                    <a:pt x="1021" y="461"/>
                  </a:lnTo>
                  <a:lnTo>
                    <a:pt x="1023" y="463"/>
                  </a:lnTo>
                  <a:lnTo>
                    <a:pt x="1025" y="463"/>
                  </a:lnTo>
                  <a:lnTo>
                    <a:pt x="1027" y="465"/>
                  </a:lnTo>
                  <a:lnTo>
                    <a:pt x="1029" y="467"/>
                  </a:lnTo>
                  <a:lnTo>
                    <a:pt x="1031" y="471"/>
                  </a:lnTo>
                  <a:lnTo>
                    <a:pt x="1033" y="471"/>
                  </a:lnTo>
                  <a:lnTo>
                    <a:pt x="1034" y="473"/>
                  </a:lnTo>
                  <a:lnTo>
                    <a:pt x="1034" y="474"/>
                  </a:lnTo>
                  <a:lnTo>
                    <a:pt x="1036" y="474"/>
                  </a:lnTo>
                  <a:lnTo>
                    <a:pt x="1038" y="476"/>
                  </a:lnTo>
                  <a:lnTo>
                    <a:pt x="1040" y="478"/>
                  </a:lnTo>
                  <a:lnTo>
                    <a:pt x="1042" y="478"/>
                  </a:lnTo>
                  <a:lnTo>
                    <a:pt x="1044" y="480"/>
                  </a:lnTo>
                  <a:lnTo>
                    <a:pt x="1046" y="482"/>
                  </a:lnTo>
                  <a:lnTo>
                    <a:pt x="1048" y="482"/>
                  </a:lnTo>
                  <a:lnTo>
                    <a:pt x="1050" y="484"/>
                  </a:lnTo>
                  <a:lnTo>
                    <a:pt x="1052" y="484"/>
                  </a:lnTo>
                  <a:lnTo>
                    <a:pt x="1052" y="486"/>
                  </a:lnTo>
                  <a:lnTo>
                    <a:pt x="1056" y="488"/>
                  </a:lnTo>
                  <a:lnTo>
                    <a:pt x="1058" y="488"/>
                  </a:lnTo>
                  <a:lnTo>
                    <a:pt x="1060" y="488"/>
                  </a:lnTo>
                  <a:lnTo>
                    <a:pt x="1062" y="486"/>
                  </a:lnTo>
                  <a:lnTo>
                    <a:pt x="1065" y="486"/>
                  </a:lnTo>
                  <a:lnTo>
                    <a:pt x="1067" y="488"/>
                  </a:lnTo>
                  <a:lnTo>
                    <a:pt x="1069" y="490"/>
                  </a:lnTo>
                  <a:lnTo>
                    <a:pt x="1071" y="490"/>
                  </a:lnTo>
                  <a:lnTo>
                    <a:pt x="1073" y="492"/>
                  </a:lnTo>
                  <a:lnTo>
                    <a:pt x="1073" y="494"/>
                  </a:lnTo>
                  <a:lnTo>
                    <a:pt x="1075" y="494"/>
                  </a:lnTo>
                  <a:lnTo>
                    <a:pt x="1075" y="496"/>
                  </a:lnTo>
                  <a:lnTo>
                    <a:pt x="1079" y="500"/>
                  </a:lnTo>
                  <a:lnTo>
                    <a:pt x="1081" y="500"/>
                  </a:lnTo>
                  <a:lnTo>
                    <a:pt x="1083" y="502"/>
                  </a:lnTo>
                  <a:lnTo>
                    <a:pt x="1087" y="504"/>
                  </a:lnTo>
                  <a:lnTo>
                    <a:pt x="1089" y="506"/>
                  </a:lnTo>
                  <a:lnTo>
                    <a:pt x="1091" y="507"/>
                  </a:lnTo>
                  <a:lnTo>
                    <a:pt x="1093" y="507"/>
                  </a:lnTo>
                  <a:lnTo>
                    <a:pt x="1095" y="509"/>
                  </a:lnTo>
                  <a:lnTo>
                    <a:pt x="1096" y="509"/>
                  </a:lnTo>
                  <a:lnTo>
                    <a:pt x="1098" y="511"/>
                  </a:lnTo>
                  <a:lnTo>
                    <a:pt x="1102" y="511"/>
                  </a:lnTo>
                  <a:lnTo>
                    <a:pt x="1102" y="513"/>
                  </a:lnTo>
                  <a:lnTo>
                    <a:pt x="1104" y="513"/>
                  </a:lnTo>
                  <a:lnTo>
                    <a:pt x="1106" y="513"/>
                  </a:lnTo>
                  <a:lnTo>
                    <a:pt x="1108" y="513"/>
                  </a:lnTo>
                  <a:lnTo>
                    <a:pt x="1112" y="515"/>
                  </a:lnTo>
                  <a:lnTo>
                    <a:pt x="1114" y="515"/>
                  </a:lnTo>
                  <a:lnTo>
                    <a:pt x="1116" y="517"/>
                  </a:lnTo>
                  <a:lnTo>
                    <a:pt x="1118" y="517"/>
                  </a:lnTo>
                  <a:lnTo>
                    <a:pt x="1120" y="517"/>
                  </a:lnTo>
                  <a:lnTo>
                    <a:pt x="1122" y="517"/>
                  </a:lnTo>
                  <a:lnTo>
                    <a:pt x="1124" y="517"/>
                  </a:lnTo>
                  <a:lnTo>
                    <a:pt x="1124" y="519"/>
                  </a:lnTo>
                  <a:lnTo>
                    <a:pt x="1127" y="519"/>
                  </a:lnTo>
                  <a:lnTo>
                    <a:pt x="1120" y="531"/>
                  </a:lnTo>
                  <a:lnTo>
                    <a:pt x="1120" y="537"/>
                  </a:lnTo>
                  <a:lnTo>
                    <a:pt x="1118" y="538"/>
                  </a:lnTo>
                  <a:lnTo>
                    <a:pt x="1118" y="540"/>
                  </a:lnTo>
                  <a:lnTo>
                    <a:pt x="1116" y="542"/>
                  </a:lnTo>
                  <a:lnTo>
                    <a:pt x="1116" y="544"/>
                  </a:lnTo>
                  <a:lnTo>
                    <a:pt x="1116" y="546"/>
                  </a:lnTo>
                  <a:lnTo>
                    <a:pt x="1114" y="548"/>
                  </a:lnTo>
                  <a:lnTo>
                    <a:pt x="1114" y="552"/>
                  </a:lnTo>
                  <a:lnTo>
                    <a:pt x="1114" y="554"/>
                  </a:lnTo>
                  <a:lnTo>
                    <a:pt x="1112" y="556"/>
                  </a:lnTo>
                  <a:lnTo>
                    <a:pt x="1118" y="560"/>
                  </a:lnTo>
                  <a:lnTo>
                    <a:pt x="1122" y="560"/>
                  </a:lnTo>
                  <a:lnTo>
                    <a:pt x="1126" y="562"/>
                  </a:lnTo>
                  <a:lnTo>
                    <a:pt x="1127" y="564"/>
                  </a:lnTo>
                  <a:lnTo>
                    <a:pt x="1133" y="566"/>
                  </a:lnTo>
                  <a:lnTo>
                    <a:pt x="1139" y="571"/>
                  </a:lnTo>
                  <a:lnTo>
                    <a:pt x="1143" y="575"/>
                  </a:lnTo>
                  <a:lnTo>
                    <a:pt x="1145" y="581"/>
                  </a:lnTo>
                  <a:lnTo>
                    <a:pt x="1149" y="581"/>
                  </a:lnTo>
                  <a:lnTo>
                    <a:pt x="1151" y="579"/>
                  </a:lnTo>
                  <a:lnTo>
                    <a:pt x="1153" y="579"/>
                  </a:lnTo>
                  <a:lnTo>
                    <a:pt x="1158" y="579"/>
                  </a:lnTo>
                  <a:lnTo>
                    <a:pt x="1164" y="581"/>
                  </a:lnTo>
                  <a:lnTo>
                    <a:pt x="1172" y="583"/>
                  </a:lnTo>
                  <a:lnTo>
                    <a:pt x="1176" y="585"/>
                  </a:lnTo>
                  <a:lnTo>
                    <a:pt x="1184" y="591"/>
                  </a:lnTo>
                  <a:lnTo>
                    <a:pt x="1188" y="595"/>
                  </a:lnTo>
                  <a:lnTo>
                    <a:pt x="1193" y="599"/>
                  </a:lnTo>
                  <a:lnTo>
                    <a:pt x="1195" y="604"/>
                  </a:lnTo>
                  <a:lnTo>
                    <a:pt x="1193" y="608"/>
                  </a:lnTo>
                  <a:lnTo>
                    <a:pt x="1197" y="608"/>
                  </a:lnTo>
                  <a:lnTo>
                    <a:pt x="1201" y="610"/>
                  </a:lnTo>
                  <a:lnTo>
                    <a:pt x="1203" y="608"/>
                  </a:lnTo>
                  <a:lnTo>
                    <a:pt x="1205" y="608"/>
                  </a:lnTo>
                  <a:lnTo>
                    <a:pt x="1209" y="608"/>
                  </a:lnTo>
                  <a:lnTo>
                    <a:pt x="1215" y="612"/>
                  </a:lnTo>
                  <a:lnTo>
                    <a:pt x="1220" y="612"/>
                  </a:lnTo>
                  <a:lnTo>
                    <a:pt x="1226" y="614"/>
                  </a:lnTo>
                  <a:lnTo>
                    <a:pt x="1232" y="618"/>
                  </a:lnTo>
                  <a:lnTo>
                    <a:pt x="1234" y="624"/>
                  </a:lnTo>
                  <a:lnTo>
                    <a:pt x="1238" y="628"/>
                  </a:lnTo>
                  <a:lnTo>
                    <a:pt x="1242" y="631"/>
                  </a:lnTo>
                  <a:lnTo>
                    <a:pt x="1246" y="633"/>
                  </a:lnTo>
                  <a:lnTo>
                    <a:pt x="1250" y="637"/>
                  </a:lnTo>
                  <a:lnTo>
                    <a:pt x="1255" y="639"/>
                  </a:lnTo>
                  <a:lnTo>
                    <a:pt x="1259" y="641"/>
                  </a:lnTo>
                  <a:lnTo>
                    <a:pt x="1265" y="643"/>
                  </a:lnTo>
                  <a:lnTo>
                    <a:pt x="1265" y="645"/>
                  </a:lnTo>
                  <a:lnTo>
                    <a:pt x="1269" y="649"/>
                  </a:lnTo>
                  <a:lnTo>
                    <a:pt x="1273" y="649"/>
                  </a:lnTo>
                  <a:lnTo>
                    <a:pt x="1273" y="651"/>
                  </a:lnTo>
                  <a:lnTo>
                    <a:pt x="1277" y="653"/>
                  </a:lnTo>
                  <a:lnTo>
                    <a:pt x="1279" y="653"/>
                  </a:lnTo>
                  <a:lnTo>
                    <a:pt x="1281" y="655"/>
                  </a:lnTo>
                  <a:lnTo>
                    <a:pt x="1284" y="659"/>
                  </a:lnTo>
                  <a:lnTo>
                    <a:pt x="1286" y="661"/>
                  </a:lnTo>
                  <a:lnTo>
                    <a:pt x="1288" y="662"/>
                  </a:lnTo>
                  <a:lnTo>
                    <a:pt x="1290" y="666"/>
                  </a:lnTo>
                  <a:lnTo>
                    <a:pt x="1294" y="666"/>
                  </a:lnTo>
                  <a:lnTo>
                    <a:pt x="1298" y="666"/>
                  </a:lnTo>
                  <a:lnTo>
                    <a:pt x="1300" y="664"/>
                  </a:lnTo>
                  <a:lnTo>
                    <a:pt x="1300" y="662"/>
                  </a:lnTo>
                  <a:lnTo>
                    <a:pt x="1300" y="661"/>
                  </a:lnTo>
                  <a:lnTo>
                    <a:pt x="1302" y="657"/>
                  </a:lnTo>
                  <a:lnTo>
                    <a:pt x="1304" y="653"/>
                  </a:lnTo>
                  <a:lnTo>
                    <a:pt x="1304" y="651"/>
                  </a:lnTo>
                  <a:lnTo>
                    <a:pt x="1306" y="647"/>
                  </a:lnTo>
                  <a:lnTo>
                    <a:pt x="1306" y="645"/>
                  </a:lnTo>
                  <a:lnTo>
                    <a:pt x="1306" y="643"/>
                  </a:lnTo>
                  <a:lnTo>
                    <a:pt x="1306" y="641"/>
                  </a:lnTo>
                  <a:lnTo>
                    <a:pt x="1306" y="639"/>
                  </a:lnTo>
                  <a:lnTo>
                    <a:pt x="1308" y="637"/>
                  </a:lnTo>
                  <a:lnTo>
                    <a:pt x="1308" y="635"/>
                  </a:lnTo>
                  <a:lnTo>
                    <a:pt x="1308" y="633"/>
                  </a:lnTo>
                  <a:lnTo>
                    <a:pt x="1310" y="631"/>
                  </a:lnTo>
                  <a:lnTo>
                    <a:pt x="1310" y="630"/>
                  </a:lnTo>
                  <a:lnTo>
                    <a:pt x="1312" y="628"/>
                  </a:lnTo>
                  <a:lnTo>
                    <a:pt x="1314" y="626"/>
                  </a:lnTo>
                  <a:lnTo>
                    <a:pt x="1315" y="624"/>
                  </a:lnTo>
                  <a:lnTo>
                    <a:pt x="1317" y="622"/>
                  </a:lnTo>
                  <a:lnTo>
                    <a:pt x="1321" y="616"/>
                  </a:lnTo>
                  <a:lnTo>
                    <a:pt x="1323" y="612"/>
                  </a:lnTo>
                  <a:lnTo>
                    <a:pt x="1325" y="608"/>
                  </a:lnTo>
                  <a:lnTo>
                    <a:pt x="1327" y="608"/>
                  </a:lnTo>
                  <a:lnTo>
                    <a:pt x="1331" y="608"/>
                  </a:lnTo>
                  <a:lnTo>
                    <a:pt x="1335" y="608"/>
                  </a:lnTo>
                  <a:lnTo>
                    <a:pt x="1341" y="608"/>
                  </a:lnTo>
                  <a:lnTo>
                    <a:pt x="1345" y="606"/>
                  </a:lnTo>
                  <a:lnTo>
                    <a:pt x="1348" y="604"/>
                  </a:lnTo>
                  <a:lnTo>
                    <a:pt x="1350" y="600"/>
                  </a:lnTo>
                  <a:lnTo>
                    <a:pt x="1354" y="599"/>
                  </a:lnTo>
                  <a:lnTo>
                    <a:pt x="1358" y="597"/>
                  </a:lnTo>
                  <a:lnTo>
                    <a:pt x="1360" y="599"/>
                  </a:lnTo>
                  <a:lnTo>
                    <a:pt x="1362" y="599"/>
                  </a:lnTo>
                  <a:lnTo>
                    <a:pt x="1366" y="600"/>
                  </a:lnTo>
                  <a:lnTo>
                    <a:pt x="1370" y="600"/>
                  </a:lnTo>
                  <a:lnTo>
                    <a:pt x="1374" y="600"/>
                  </a:lnTo>
                  <a:lnTo>
                    <a:pt x="1377" y="599"/>
                  </a:lnTo>
                  <a:lnTo>
                    <a:pt x="1379" y="599"/>
                  </a:lnTo>
                  <a:lnTo>
                    <a:pt x="1381" y="600"/>
                  </a:lnTo>
                  <a:lnTo>
                    <a:pt x="1383" y="602"/>
                  </a:lnTo>
                  <a:lnTo>
                    <a:pt x="1387" y="604"/>
                  </a:lnTo>
                  <a:lnTo>
                    <a:pt x="1391" y="608"/>
                  </a:lnTo>
                  <a:lnTo>
                    <a:pt x="1397" y="608"/>
                  </a:lnTo>
                  <a:lnTo>
                    <a:pt x="1401" y="606"/>
                  </a:lnTo>
                  <a:lnTo>
                    <a:pt x="1403" y="604"/>
                  </a:lnTo>
                  <a:lnTo>
                    <a:pt x="1407" y="600"/>
                  </a:lnTo>
                  <a:lnTo>
                    <a:pt x="1410" y="600"/>
                  </a:lnTo>
                  <a:lnTo>
                    <a:pt x="1418" y="600"/>
                  </a:lnTo>
                  <a:lnTo>
                    <a:pt x="1422" y="602"/>
                  </a:lnTo>
                  <a:lnTo>
                    <a:pt x="1424" y="602"/>
                  </a:lnTo>
                  <a:lnTo>
                    <a:pt x="1426" y="604"/>
                  </a:lnTo>
                  <a:lnTo>
                    <a:pt x="1430" y="606"/>
                  </a:lnTo>
                  <a:lnTo>
                    <a:pt x="1434" y="604"/>
                  </a:lnTo>
                  <a:lnTo>
                    <a:pt x="1438" y="602"/>
                  </a:lnTo>
                  <a:lnTo>
                    <a:pt x="1441" y="602"/>
                  </a:lnTo>
                  <a:lnTo>
                    <a:pt x="1443" y="602"/>
                  </a:lnTo>
                  <a:lnTo>
                    <a:pt x="1445" y="602"/>
                  </a:lnTo>
                  <a:lnTo>
                    <a:pt x="1447" y="604"/>
                  </a:lnTo>
                  <a:lnTo>
                    <a:pt x="1451" y="606"/>
                  </a:lnTo>
                  <a:lnTo>
                    <a:pt x="1455" y="608"/>
                  </a:lnTo>
                  <a:lnTo>
                    <a:pt x="1459" y="608"/>
                  </a:lnTo>
                  <a:lnTo>
                    <a:pt x="1463" y="608"/>
                  </a:lnTo>
                  <a:lnTo>
                    <a:pt x="1467" y="608"/>
                  </a:lnTo>
                  <a:lnTo>
                    <a:pt x="1469" y="608"/>
                  </a:lnTo>
                  <a:lnTo>
                    <a:pt x="1470" y="606"/>
                  </a:lnTo>
                  <a:lnTo>
                    <a:pt x="1474" y="606"/>
                  </a:lnTo>
                  <a:lnTo>
                    <a:pt x="1480" y="604"/>
                  </a:lnTo>
                  <a:lnTo>
                    <a:pt x="1484" y="602"/>
                  </a:lnTo>
                  <a:lnTo>
                    <a:pt x="1486" y="604"/>
                  </a:lnTo>
                  <a:lnTo>
                    <a:pt x="1490" y="604"/>
                  </a:lnTo>
                  <a:lnTo>
                    <a:pt x="1494" y="604"/>
                  </a:lnTo>
                  <a:lnTo>
                    <a:pt x="1498" y="604"/>
                  </a:lnTo>
                  <a:lnTo>
                    <a:pt x="1500" y="604"/>
                  </a:lnTo>
                  <a:lnTo>
                    <a:pt x="1501" y="602"/>
                  </a:lnTo>
                  <a:lnTo>
                    <a:pt x="1505" y="602"/>
                  </a:lnTo>
                  <a:lnTo>
                    <a:pt x="1507" y="604"/>
                  </a:lnTo>
                  <a:lnTo>
                    <a:pt x="1509" y="604"/>
                  </a:lnTo>
                  <a:lnTo>
                    <a:pt x="1509" y="608"/>
                  </a:lnTo>
                  <a:lnTo>
                    <a:pt x="1509" y="612"/>
                  </a:lnTo>
                  <a:lnTo>
                    <a:pt x="1509" y="618"/>
                  </a:lnTo>
                  <a:lnTo>
                    <a:pt x="1511" y="620"/>
                  </a:lnTo>
                  <a:lnTo>
                    <a:pt x="1511" y="622"/>
                  </a:lnTo>
                  <a:lnTo>
                    <a:pt x="1513" y="624"/>
                  </a:lnTo>
                  <a:lnTo>
                    <a:pt x="1517" y="626"/>
                  </a:lnTo>
                  <a:lnTo>
                    <a:pt x="1521" y="628"/>
                  </a:lnTo>
                  <a:lnTo>
                    <a:pt x="1525" y="628"/>
                  </a:lnTo>
                  <a:lnTo>
                    <a:pt x="1527" y="630"/>
                  </a:lnTo>
                  <a:lnTo>
                    <a:pt x="1532" y="630"/>
                  </a:lnTo>
                  <a:lnTo>
                    <a:pt x="1536" y="631"/>
                  </a:lnTo>
                  <a:lnTo>
                    <a:pt x="1540" y="635"/>
                  </a:lnTo>
                  <a:lnTo>
                    <a:pt x="1544" y="639"/>
                  </a:lnTo>
                  <a:lnTo>
                    <a:pt x="1548" y="643"/>
                  </a:lnTo>
                  <a:lnTo>
                    <a:pt x="1550" y="645"/>
                  </a:lnTo>
                  <a:lnTo>
                    <a:pt x="1554" y="645"/>
                  </a:lnTo>
                  <a:lnTo>
                    <a:pt x="1560" y="645"/>
                  </a:lnTo>
                  <a:lnTo>
                    <a:pt x="1562" y="645"/>
                  </a:lnTo>
                  <a:lnTo>
                    <a:pt x="1564" y="643"/>
                  </a:lnTo>
                  <a:lnTo>
                    <a:pt x="1565" y="645"/>
                  </a:lnTo>
                  <a:lnTo>
                    <a:pt x="1565" y="647"/>
                  </a:lnTo>
                  <a:lnTo>
                    <a:pt x="1565" y="649"/>
                  </a:lnTo>
                  <a:lnTo>
                    <a:pt x="1567" y="649"/>
                  </a:lnTo>
                  <a:lnTo>
                    <a:pt x="1567" y="651"/>
                  </a:lnTo>
                  <a:lnTo>
                    <a:pt x="1567" y="653"/>
                  </a:lnTo>
                  <a:lnTo>
                    <a:pt x="1569" y="655"/>
                  </a:lnTo>
                  <a:lnTo>
                    <a:pt x="1571" y="659"/>
                  </a:lnTo>
                  <a:lnTo>
                    <a:pt x="1573" y="661"/>
                  </a:lnTo>
                  <a:lnTo>
                    <a:pt x="1577" y="662"/>
                  </a:lnTo>
                  <a:lnTo>
                    <a:pt x="1579" y="664"/>
                  </a:lnTo>
                  <a:lnTo>
                    <a:pt x="1583" y="666"/>
                  </a:lnTo>
                  <a:lnTo>
                    <a:pt x="1587" y="666"/>
                  </a:lnTo>
                  <a:lnTo>
                    <a:pt x="1589" y="666"/>
                  </a:lnTo>
                  <a:lnTo>
                    <a:pt x="1589" y="668"/>
                  </a:lnTo>
                  <a:lnTo>
                    <a:pt x="1587" y="668"/>
                  </a:lnTo>
                  <a:lnTo>
                    <a:pt x="1583" y="670"/>
                  </a:lnTo>
                  <a:lnTo>
                    <a:pt x="1583" y="672"/>
                  </a:lnTo>
                  <a:lnTo>
                    <a:pt x="1585" y="676"/>
                  </a:lnTo>
                  <a:lnTo>
                    <a:pt x="1589" y="678"/>
                  </a:lnTo>
                  <a:lnTo>
                    <a:pt x="1593" y="680"/>
                  </a:lnTo>
                  <a:lnTo>
                    <a:pt x="1595" y="682"/>
                  </a:lnTo>
                  <a:lnTo>
                    <a:pt x="1598" y="686"/>
                  </a:lnTo>
                  <a:lnTo>
                    <a:pt x="1602" y="688"/>
                  </a:lnTo>
                  <a:lnTo>
                    <a:pt x="1606" y="688"/>
                  </a:lnTo>
                  <a:lnTo>
                    <a:pt x="1608" y="686"/>
                  </a:lnTo>
                  <a:lnTo>
                    <a:pt x="1610" y="684"/>
                  </a:lnTo>
                  <a:lnTo>
                    <a:pt x="1610" y="680"/>
                  </a:lnTo>
                  <a:lnTo>
                    <a:pt x="1610" y="678"/>
                  </a:lnTo>
                  <a:lnTo>
                    <a:pt x="1612" y="676"/>
                  </a:lnTo>
                  <a:lnTo>
                    <a:pt x="1614" y="676"/>
                  </a:lnTo>
                  <a:lnTo>
                    <a:pt x="1616" y="676"/>
                  </a:lnTo>
                  <a:lnTo>
                    <a:pt x="1618" y="674"/>
                  </a:lnTo>
                  <a:lnTo>
                    <a:pt x="1622" y="674"/>
                  </a:lnTo>
                  <a:lnTo>
                    <a:pt x="1626" y="676"/>
                  </a:lnTo>
                  <a:lnTo>
                    <a:pt x="1627" y="678"/>
                  </a:lnTo>
                  <a:lnTo>
                    <a:pt x="1627" y="680"/>
                  </a:lnTo>
                  <a:lnTo>
                    <a:pt x="1627" y="684"/>
                  </a:lnTo>
                  <a:lnTo>
                    <a:pt x="1629" y="686"/>
                  </a:lnTo>
                  <a:lnTo>
                    <a:pt x="1631" y="682"/>
                  </a:lnTo>
                  <a:lnTo>
                    <a:pt x="1639" y="676"/>
                  </a:lnTo>
                  <a:lnTo>
                    <a:pt x="1641" y="674"/>
                  </a:lnTo>
                  <a:lnTo>
                    <a:pt x="1645" y="672"/>
                  </a:lnTo>
                  <a:lnTo>
                    <a:pt x="1647" y="668"/>
                  </a:lnTo>
                  <a:lnTo>
                    <a:pt x="1647" y="666"/>
                  </a:lnTo>
                  <a:lnTo>
                    <a:pt x="1649" y="664"/>
                  </a:lnTo>
                  <a:lnTo>
                    <a:pt x="1653" y="666"/>
                  </a:lnTo>
                  <a:lnTo>
                    <a:pt x="1653" y="670"/>
                  </a:lnTo>
                  <a:lnTo>
                    <a:pt x="1653" y="672"/>
                  </a:lnTo>
                  <a:lnTo>
                    <a:pt x="1653" y="674"/>
                  </a:lnTo>
                  <a:lnTo>
                    <a:pt x="1651" y="678"/>
                  </a:lnTo>
                  <a:lnTo>
                    <a:pt x="1655" y="680"/>
                  </a:lnTo>
                  <a:lnTo>
                    <a:pt x="1658" y="678"/>
                  </a:lnTo>
                  <a:lnTo>
                    <a:pt x="1662" y="676"/>
                  </a:lnTo>
                  <a:lnTo>
                    <a:pt x="1668" y="676"/>
                  </a:lnTo>
                  <a:lnTo>
                    <a:pt x="1672" y="674"/>
                  </a:lnTo>
                  <a:lnTo>
                    <a:pt x="1676" y="674"/>
                  </a:lnTo>
                  <a:lnTo>
                    <a:pt x="1678" y="674"/>
                  </a:lnTo>
                  <a:lnTo>
                    <a:pt x="1680" y="678"/>
                  </a:lnTo>
                  <a:lnTo>
                    <a:pt x="1680" y="682"/>
                  </a:lnTo>
                  <a:lnTo>
                    <a:pt x="1682" y="684"/>
                  </a:lnTo>
                  <a:lnTo>
                    <a:pt x="1682" y="688"/>
                  </a:lnTo>
                  <a:lnTo>
                    <a:pt x="1682" y="69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797" y="2681"/>
              <a:ext cx="2044" cy="672"/>
            </a:xfrm>
            <a:custGeom>
              <a:avLst/>
              <a:gdLst>
                <a:gd name="T0" fmla="*/ 40 w 2044"/>
                <a:gd name="T1" fmla="*/ 29 h 672"/>
                <a:gd name="T2" fmla="*/ 89 w 2044"/>
                <a:gd name="T3" fmla="*/ 50 h 672"/>
                <a:gd name="T4" fmla="*/ 95 w 2044"/>
                <a:gd name="T5" fmla="*/ 73 h 672"/>
                <a:gd name="T6" fmla="*/ 149 w 2044"/>
                <a:gd name="T7" fmla="*/ 98 h 672"/>
                <a:gd name="T8" fmla="*/ 155 w 2044"/>
                <a:gd name="T9" fmla="*/ 143 h 672"/>
                <a:gd name="T10" fmla="*/ 174 w 2044"/>
                <a:gd name="T11" fmla="*/ 178 h 672"/>
                <a:gd name="T12" fmla="*/ 151 w 2044"/>
                <a:gd name="T13" fmla="*/ 195 h 672"/>
                <a:gd name="T14" fmla="*/ 157 w 2044"/>
                <a:gd name="T15" fmla="*/ 228 h 672"/>
                <a:gd name="T16" fmla="*/ 221 w 2044"/>
                <a:gd name="T17" fmla="*/ 230 h 672"/>
                <a:gd name="T18" fmla="*/ 292 w 2044"/>
                <a:gd name="T19" fmla="*/ 230 h 672"/>
                <a:gd name="T20" fmla="*/ 339 w 2044"/>
                <a:gd name="T21" fmla="*/ 205 h 672"/>
                <a:gd name="T22" fmla="*/ 395 w 2044"/>
                <a:gd name="T23" fmla="*/ 213 h 672"/>
                <a:gd name="T24" fmla="*/ 463 w 2044"/>
                <a:gd name="T25" fmla="*/ 234 h 672"/>
                <a:gd name="T26" fmla="*/ 509 w 2044"/>
                <a:gd name="T27" fmla="*/ 248 h 672"/>
                <a:gd name="T28" fmla="*/ 579 w 2044"/>
                <a:gd name="T29" fmla="*/ 263 h 672"/>
                <a:gd name="T30" fmla="*/ 666 w 2044"/>
                <a:gd name="T31" fmla="*/ 277 h 672"/>
                <a:gd name="T32" fmla="*/ 752 w 2044"/>
                <a:gd name="T33" fmla="*/ 283 h 672"/>
                <a:gd name="T34" fmla="*/ 798 w 2044"/>
                <a:gd name="T35" fmla="*/ 310 h 672"/>
                <a:gd name="T36" fmla="*/ 847 w 2044"/>
                <a:gd name="T37" fmla="*/ 281 h 672"/>
                <a:gd name="T38" fmla="*/ 911 w 2044"/>
                <a:gd name="T39" fmla="*/ 273 h 672"/>
                <a:gd name="T40" fmla="*/ 961 w 2044"/>
                <a:gd name="T41" fmla="*/ 269 h 672"/>
                <a:gd name="T42" fmla="*/ 1015 w 2044"/>
                <a:gd name="T43" fmla="*/ 224 h 672"/>
                <a:gd name="T44" fmla="*/ 1029 w 2044"/>
                <a:gd name="T45" fmla="*/ 188 h 672"/>
                <a:gd name="T46" fmla="*/ 1058 w 2044"/>
                <a:gd name="T47" fmla="*/ 182 h 672"/>
                <a:gd name="T48" fmla="*/ 1085 w 2044"/>
                <a:gd name="T49" fmla="*/ 190 h 672"/>
                <a:gd name="T50" fmla="*/ 1106 w 2044"/>
                <a:gd name="T51" fmla="*/ 192 h 672"/>
                <a:gd name="T52" fmla="*/ 1133 w 2044"/>
                <a:gd name="T53" fmla="*/ 193 h 672"/>
                <a:gd name="T54" fmla="*/ 1162 w 2044"/>
                <a:gd name="T55" fmla="*/ 199 h 672"/>
                <a:gd name="T56" fmla="*/ 1193 w 2044"/>
                <a:gd name="T57" fmla="*/ 203 h 672"/>
                <a:gd name="T58" fmla="*/ 1215 w 2044"/>
                <a:gd name="T59" fmla="*/ 223 h 672"/>
                <a:gd name="T60" fmla="*/ 1230 w 2044"/>
                <a:gd name="T61" fmla="*/ 257 h 672"/>
                <a:gd name="T62" fmla="*/ 1261 w 2044"/>
                <a:gd name="T63" fmla="*/ 248 h 672"/>
                <a:gd name="T64" fmla="*/ 1290 w 2044"/>
                <a:gd name="T65" fmla="*/ 254 h 672"/>
                <a:gd name="T66" fmla="*/ 1319 w 2044"/>
                <a:gd name="T67" fmla="*/ 252 h 672"/>
                <a:gd name="T68" fmla="*/ 1314 w 2044"/>
                <a:gd name="T69" fmla="*/ 240 h 672"/>
                <a:gd name="T70" fmla="*/ 1325 w 2044"/>
                <a:gd name="T71" fmla="*/ 213 h 672"/>
                <a:gd name="T72" fmla="*/ 1368 w 2044"/>
                <a:gd name="T73" fmla="*/ 215 h 672"/>
                <a:gd name="T74" fmla="*/ 1399 w 2044"/>
                <a:gd name="T75" fmla="*/ 186 h 672"/>
                <a:gd name="T76" fmla="*/ 1441 w 2044"/>
                <a:gd name="T77" fmla="*/ 174 h 672"/>
                <a:gd name="T78" fmla="*/ 1471 w 2044"/>
                <a:gd name="T79" fmla="*/ 211 h 672"/>
                <a:gd name="T80" fmla="*/ 1474 w 2044"/>
                <a:gd name="T81" fmla="*/ 242 h 672"/>
                <a:gd name="T82" fmla="*/ 1476 w 2044"/>
                <a:gd name="T83" fmla="*/ 275 h 672"/>
                <a:gd name="T84" fmla="*/ 1523 w 2044"/>
                <a:gd name="T85" fmla="*/ 275 h 672"/>
                <a:gd name="T86" fmla="*/ 1556 w 2044"/>
                <a:gd name="T87" fmla="*/ 302 h 672"/>
                <a:gd name="T88" fmla="*/ 1531 w 2044"/>
                <a:gd name="T89" fmla="*/ 329 h 672"/>
                <a:gd name="T90" fmla="*/ 1511 w 2044"/>
                <a:gd name="T91" fmla="*/ 345 h 672"/>
                <a:gd name="T92" fmla="*/ 1509 w 2044"/>
                <a:gd name="T93" fmla="*/ 383 h 672"/>
                <a:gd name="T94" fmla="*/ 1480 w 2044"/>
                <a:gd name="T95" fmla="*/ 411 h 672"/>
                <a:gd name="T96" fmla="*/ 1490 w 2044"/>
                <a:gd name="T97" fmla="*/ 459 h 672"/>
                <a:gd name="T98" fmla="*/ 1525 w 2044"/>
                <a:gd name="T99" fmla="*/ 476 h 672"/>
                <a:gd name="T100" fmla="*/ 1579 w 2044"/>
                <a:gd name="T101" fmla="*/ 494 h 672"/>
                <a:gd name="T102" fmla="*/ 1635 w 2044"/>
                <a:gd name="T103" fmla="*/ 523 h 672"/>
                <a:gd name="T104" fmla="*/ 1688 w 2044"/>
                <a:gd name="T105" fmla="*/ 535 h 672"/>
                <a:gd name="T106" fmla="*/ 1728 w 2044"/>
                <a:gd name="T107" fmla="*/ 535 h 672"/>
                <a:gd name="T108" fmla="*/ 1771 w 2044"/>
                <a:gd name="T109" fmla="*/ 548 h 672"/>
                <a:gd name="T110" fmla="*/ 1804 w 2044"/>
                <a:gd name="T111" fmla="*/ 591 h 672"/>
                <a:gd name="T112" fmla="*/ 1848 w 2044"/>
                <a:gd name="T113" fmla="*/ 612 h 672"/>
                <a:gd name="T114" fmla="*/ 1914 w 2044"/>
                <a:gd name="T115" fmla="*/ 626 h 672"/>
                <a:gd name="T116" fmla="*/ 1980 w 2044"/>
                <a:gd name="T117" fmla="*/ 641 h 672"/>
                <a:gd name="T118" fmla="*/ 2027 w 2044"/>
                <a:gd name="T119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44" h="672">
                  <a:moveTo>
                    <a:pt x="0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6" y="5"/>
                  </a:lnTo>
                  <a:lnTo>
                    <a:pt x="9" y="7"/>
                  </a:lnTo>
                  <a:lnTo>
                    <a:pt x="13" y="7"/>
                  </a:lnTo>
                  <a:lnTo>
                    <a:pt x="15" y="9"/>
                  </a:lnTo>
                  <a:lnTo>
                    <a:pt x="19" y="11"/>
                  </a:lnTo>
                  <a:lnTo>
                    <a:pt x="21" y="15"/>
                  </a:lnTo>
                  <a:lnTo>
                    <a:pt x="23" y="17"/>
                  </a:lnTo>
                  <a:lnTo>
                    <a:pt x="27" y="19"/>
                  </a:lnTo>
                  <a:lnTo>
                    <a:pt x="31" y="21"/>
                  </a:lnTo>
                  <a:lnTo>
                    <a:pt x="33" y="21"/>
                  </a:lnTo>
                  <a:lnTo>
                    <a:pt x="35" y="21"/>
                  </a:lnTo>
                  <a:lnTo>
                    <a:pt x="37" y="25"/>
                  </a:lnTo>
                  <a:lnTo>
                    <a:pt x="38" y="27"/>
                  </a:lnTo>
                  <a:lnTo>
                    <a:pt x="40" y="29"/>
                  </a:lnTo>
                  <a:lnTo>
                    <a:pt x="44" y="33"/>
                  </a:lnTo>
                  <a:lnTo>
                    <a:pt x="44" y="35"/>
                  </a:lnTo>
                  <a:lnTo>
                    <a:pt x="44" y="36"/>
                  </a:lnTo>
                  <a:lnTo>
                    <a:pt x="50" y="38"/>
                  </a:lnTo>
                  <a:lnTo>
                    <a:pt x="52" y="38"/>
                  </a:lnTo>
                  <a:lnTo>
                    <a:pt x="56" y="38"/>
                  </a:lnTo>
                  <a:lnTo>
                    <a:pt x="62" y="42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1" y="44"/>
                  </a:lnTo>
                  <a:lnTo>
                    <a:pt x="73" y="44"/>
                  </a:lnTo>
                  <a:lnTo>
                    <a:pt x="75" y="46"/>
                  </a:lnTo>
                  <a:lnTo>
                    <a:pt x="79" y="48"/>
                  </a:lnTo>
                  <a:lnTo>
                    <a:pt x="83" y="50"/>
                  </a:lnTo>
                  <a:lnTo>
                    <a:pt x="85" y="50"/>
                  </a:lnTo>
                  <a:lnTo>
                    <a:pt x="89" y="50"/>
                  </a:lnTo>
                  <a:lnTo>
                    <a:pt x="93" y="50"/>
                  </a:lnTo>
                  <a:lnTo>
                    <a:pt x="95" y="50"/>
                  </a:lnTo>
                  <a:lnTo>
                    <a:pt x="99" y="50"/>
                  </a:lnTo>
                  <a:lnTo>
                    <a:pt x="100" y="50"/>
                  </a:lnTo>
                  <a:lnTo>
                    <a:pt x="104" y="52"/>
                  </a:lnTo>
                  <a:lnTo>
                    <a:pt x="106" y="52"/>
                  </a:lnTo>
                  <a:lnTo>
                    <a:pt x="108" y="52"/>
                  </a:lnTo>
                  <a:lnTo>
                    <a:pt x="110" y="54"/>
                  </a:lnTo>
                  <a:lnTo>
                    <a:pt x="108" y="56"/>
                  </a:lnTo>
                  <a:lnTo>
                    <a:pt x="106" y="56"/>
                  </a:lnTo>
                  <a:lnTo>
                    <a:pt x="104" y="58"/>
                  </a:lnTo>
                  <a:lnTo>
                    <a:pt x="102" y="60"/>
                  </a:lnTo>
                  <a:lnTo>
                    <a:pt x="99" y="62"/>
                  </a:lnTo>
                  <a:lnTo>
                    <a:pt x="97" y="64"/>
                  </a:lnTo>
                  <a:lnTo>
                    <a:pt x="95" y="66"/>
                  </a:lnTo>
                  <a:lnTo>
                    <a:pt x="93" y="73"/>
                  </a:lnTo>
                  <a:lnTo>
                    <a:pt x="95" y="73"/>
                  </a:lnTo>
                  <a:lnTo>
                    <a:pt x="95" y="77"/>
                  </a:lnTo>
                  <a:lnTo>
                    <a:pt x="100" y="81"/>
                  </a:lnTo>
                  <a:lnTo>
                    <a:pt x="104" y="83"/>
                  </a:lnTo>
                  <a:lnTo>
                    <a:pt x="110" y="85"/>
                  </a:lnTo>
                  <a:lnTo>
                    <a:pt x="112" y="85"/>
                  </a:lnTo>
                  <a:lnTo>
                    <a:pt x="118" y="85"/>
                  </a:lnTo>
                  <a:lnTo>
                    <a:pt x="120" y="85"/>
                  </a:lnTo>
                  <a:lnTo>
                    <a:pt x="122" y="89"/>
                  </a:lnTo>
                  <a:lnTo>
                    <a:pt x="124" y="91"/>
                  </a:lnTo>
                  <a:lnTo>
                    <a:pt x="126" y="93"/>
                  </a:lnTo>
                  <a:lnTo>
                    <a:pt x="128" y="97"/>
                  </a:lnTo>
                  <a:lnTo>
                    <a:pt x="130" y="100"/>
                  </a:lnTo>
                  <a:lnTo>
                    <a:pt x="133" y="100"/>
                  </a:lnTo>
                  <a:lnTo>
                    <a:pt x="137" y="102"/>
                  </a:lnTo>
                  <a:lnTo>
                    <a:pt x="143" y="100"/>
                  </a:lnTo>
                  <a:lnTo>
                    <a:pt x="145" y="98"/>
                  </a:lnTo>
                  <a:lnTo>
                    <a:pt x="149" y="98"/>
                  </a:lnTo>
                  <a:lnTo>
                    <a:pt x="151" y="100"/>
                  </a:lnTo>
                  <a:lnTo>
                    <a:pt x="149" y="104"/>
                  </a:lnTo>
                  <a:lnTo>
                    <a:pt x="147" y="106"/>
                  </a:lnTo>
                  <a:lnTo>
                    <a:pt x="145" y="110"/>
                  </a:lnTo>
                  <a:lnTo>
                    <a:pt x="141" y="114"/>
                  </a:lnTo>
                  <a:lnTo>
                    <a:pt x="139" y="118"/>
                  </a:lnTo>
                  <a:lnTo>
                    <a:pt x="135" y="120"/>
                  </a:lnTo>
                  <a:lnTo>
                    <a:pt x="135" y="124"/>
                  </a:lnTo>
                  <a:lnTo>
                    <a:pt x="137" y="124"/>
                  </a:lnTo>
                  <a:lnTo>
                    <a:pt x="139" y="126"/>
                  </a:lnTo>
                  <a:lnTo>
                    <a:pt x="141" y="128"/>
                  </a:lnTo>
                  <a:lnTo>
                    <a:pt x="145" y="129"/>
                  </a:lnTo>
                  <a:lnTo>
                    <a:pt x="147" y="131"/>
                  </a:lnTo>
                  <a:lnTo>
                    <a:pt x="149" y="135"/>
                  </a:lnTo>
                  <a:lnTo>
                    <a:pt x="151" y="137"/>
                  </a:lnTo>
                  <a:lnTo>
                    <a:pt x="153" y="141"/>
                  </a:lnTo>
                  <a:lnTo>
                    <a:pt x="155" y="143"/>
                  </a:lnTo>
                  <a:lnTo>
                    <a:pt x="157" y="147"/>
                  </a:lnTo>
                  <a:lnTo>
                    <a:pt x="159" y="149"/>
                  </a:lnTo>
                  <a:lnTo>
                    <a:pt x="161" y="153"/>
                  </a:lnTo>
                  <a:lnTo>
                    <a:pt x="161" y="155"/>
                  </a:lnTo>
                  <a:lnTo>
                    <a:pt x="161" y="159"/>
                  </a:lnTo>
                  <a:lnTo>
                    <a:pt x="161" y="160"/>
                  </a:lnTo>
                  <a:lnTo>
                    <a:pt x="161" y="162"/>
                  </a:lnTo>
                  <a:lnTo>
                    <a:pt x="161" y="164"/>
                  </a:lnTo>
                  <a:lnTo>
                    <a:pt x="161" y="166"/>
                  </a:lnTo>
                  <a:lnTo>
                    <a:pt x="162" y="168"/>
                  </a:lnTo>
                  <a:lnTo>
                    <a:pt x="164" y="168"/>
                  </a:lnTo>
                  <a:lnTo>
                    <a:pt x="168" y="170"/>
                  </a:lnTo>
                  <a:lnTo>
                    <a:pt x="170" y="170"/>
                  </a:lnTo>
                  <a:lnTo>
                    <a:pt x="170" y="172"/>
                  </a:lnTo>
                  <a:lnTo>
                    <a:pt x="172" y="174"/>
                  </a:lnTo>
                  <a:lnTo>
                    <a:pt x="174" y="176"/>
                  </a:lnTo>
                  <a:lnTo>
                    <a:pt x="174" y="178"/>
                  </a:lnTo>
                  <a:lnTo>
                    <a:pt x="170" y="178"/>
                  </a:lnTo>
                  <a:lnTo>
                    <a:pt x="168" y="178"/>
                  </a:lnTo>
                  <a:lnTo>
                    <a:pt x="166" y="178"/>
                  </a:lnTo>
                  <a:lnTo>
                    <a:pt x="162" y="180"/>
                  </a:lnTo>
                  <a:lnTo>
                    <a:pt x="162" y="182"/>
                  </a:lnTo>
                  <a:lnTo>
                    <a:pt x="164" y="184"/>
                  </a:lnTo>
                  <a:lnTo>
                    <a:pt x="166" y="184"/>
                  </a:lnTo>
                  <a:lnTo>
                    <a:pt x="170" y="184"/>
                  </a:lnTo>
                  <a:lnTo>
                    <a:pt x="170" y="186"/>
                  </a:lnTo>
                  <a:lnTo>
                    <a:pt x="166" y="186"/>
                  </a:lnTo>
                  <a:lnTo>
                    <a:pt x="164" y="188"/>
                  </a:lnTo>
                  <a:lnTo>
                    <a:pt x="161" y="188"/>
                  </a:lnTo>
                  <a:lnTo>
                    <a:pt x="161" y="190"/>
                  </a:lnTo>
                  <a:lnTo>
                    <a:pt x="159" y="192"/>
                  </a:lnTo>
                  <a:lnTo>
                    <a:pt x="157" y="192"/>
                  </a:lnTo>
                  <a:lnTo>
                    <a:pt x="155" y="193"/>
                  </a:lnTo>
                  <a:lnTo>
                    <a:pt x="151" y="195"/>
                  </a:lnTo>
                  <a:lnTo>
                    <a:pt x="147" y="197"/>
                  </a:lnTo>
                  <a:lnTo>
                    <a:pt x="145" y="197"/>
                  </a:lnTo>
                  <a:lnTo>
                    <a:pt x="139" y="199"/>
                  </a:lnTo>
                  <a:lnTo>
                    <a:pt x="137" y="201"/>
                  </a:lnTo>
                  <a:lnTo>
                    <a:pt x="135" y="205"/>
                  </a:lnTo>
                  <a:lnTo>
                    <a:pt x="133" y="207"/>
                  </a:lnTo>
                  <a:lnTo>
                    <a:pt x="133" y="209"/>
                  </a:lnTo>
                  <a:lnTo>
                    <a:pt x="133" y="213"/>
                  </a:lnTo>
                  <a:lnTo>
                    <a:pt x="135" y="215"/>
                  </a:lnTo>
                  <a:lnTo>
                    <a:pt x="137" y="217"/>
                  </a:lnTo>
                  <a:lnTo>
                    <a:pt x="141" y="217"/>
                  </a:lnTo>
                  <a:lnTo>
                    <a:pt x="143" y="219"/>
                  </a:lnTo>
                  <a:lnTo>
                    <a:pt x="147" y="221"/>
                  </a:lnTo>
                  <a:lnTo>
                    <a:pt x="151" y="223"/>
                  </a:lnTo>
                  <a:lnTo>
                    <a:pt x="153" y="224"/>
                  </a:lnTo>
                  <a:lnTo>
                    <a:pt x="155" y="226"/>
                  </a:lnTo>
                  <a:lnTo>
                    <a:pt x="157" y="228"/>
                  </a:lnTo>
                  <a:lnTo>
                    <a:pt x="159" y="224"/>
                  </a:lnTo>
                  <a:lnTo>
                    <a:pt x="159" y="223"/>
                  </a:lnTo>
                  <a:lnTo>
                    <a:pt x="162" y="223"/>
                  </a:lnTo>
                  <a:lnTo>
                    <a:pt x="162" y="224"/>
                  </a:lnTo>
                  <a:lnTo>
                    <a:pt x="166" y="228"/>
                  </a:lnTo>
                  <a:lnTo>
                    <a:pt x="170" y="228"/>
                  </a:lnTo>
                  <a:lnTo>
                    <a:pt x="176" y="228"/>
                  </a:lnTo>
                  <a:lnTo>
                    <a:pt x="178" y="230"/>
                  </a:lnTo>
                  <a:lnTo>
                    <a:pt x="182" y="230"/>
                  </a:lnTo>
                  <a:lnTo>
                    <a:pt x="186" y="230"/>
                  </a:lnTo>
                  <a:lnTo>
                    <a:pt x="192" y="230"/>
                  </a:lnTo>
                  <a:lnTo>
                    <a:pt x="197" y="230"/>
                  </a:lnTo>
                  <a:lnTo>
                    <a:pt x="203" y="230"/>
                  </a:lnTo>
                  <a:lnTo>
                    <a:pt x="207" y="230"/>
                  </a:lnTo>
                  <a:lnTo>
                    <a:pt x="211" y="230"/>
                  </a:lnTo>
                  <a:lnTo>
                    <a:pt x="217" y="230"/>
                  </a:lnTo>
                  <a:lnTo>
                    <a:pt x="221" y="230"/>
                  </a:lnTo>
                  <a:lnTo>
                    <a:pt x="223" y="230"/>
                  </a:lnTo>
                  <a:lnTo>
                    <a:pt x="225" y="230"/>
                  </a:lnTo>
                  <a:lnTo>
                    <a:pt x="230" y="230"/>
                  </a:lnTo>
                  <a:lnTo>
                    <a:pt x="234" y="230"/>
                  </a:lnTo>
                  <a:lnTo>
                    <a:pt x="236" y="232"/>
                  </a:lnTo>
                  <a:lnTo>
                    <a:pt x="242" y="234"/>
                  </a:lnTo>
                  <a:lnTo>
                    <a:pt x="246" y="234"/>
                  </a:lnTo>
                  <a:lnTo>
                    <a:pt x="252" y="236"/>
                  </a:lnTo>
                  <a:lnTo>
                    <a:pt x="256" y="236"/>
                  </a:lnTo>
                  <a:lnTo>
                    <a:pt x="259" y="236"/>
                  </a:lnTo>
                  <a:lnTo>
                    <a:pt x="265" y="236"/>
                  </a:lnTo>
                  <a:lnTo>
                    <a:pt x="269" y="234"/>
                  </a:lnTo>
                  <a:lnTo>
                    <a:pt x="273" y="232"/>
                  </a:lnTo>
                  <a:lnTo>
                    <a:pt x="277" y="230"/>
                  </a:lnTo>
                  <a:lnTo>
                    <a:pt x="283" y="230"/>
                  </a:lnTo>
                  <a:lnTo>
                    <a:pt x="287" y="230"/>
                  </a:lnTo>
                  <a:lnTo>
                    <a:pt x="292" y="230"/>
                  </a:lnTo>
                  <a:lnTo>
                    <a:pt x="294" y="230"/>
                  </a:lnTo>
                  <a:lnTo>
                    <a:pt x="300" y="228"/>
                  </a:lnTo>
                  <a:lnTo>
                    <a:pt x="304" y="228"/>
                  </a:lnTo>
                  <a:lnTo>
                    <a:pt x="306" y="228"/>
                  </a:lnTo>
                  <a:lnTo>
                    <a:pt x="310" y="228"/>
                  </a:lnTo>
                  <a:lnTo>
                    <a:pt x="314" y="226"/>
                  </a:lnTo>
                  <a:lnTo>
                    <a:pt x="314" y="223"/>
                  </a:lnTo>
                  <a:lnTo>
                    <a:pt x="316" y="221"/>
                  </a:lnTo>
                  <a:lnTo>
                    <a:pt x="319" y="219"/>
                  </a:lnTo>
                  <a:lnTo>
                    <a:pt x="321" y="215"/>
                  </a:lnTo>
                  <a:lnTo>
                    <a:pt x="321" y="211"/>
                  </a:lnTo>
                  <a:lnTo>
                    <a:pt x="321" y="209"/>
                  </a:lnTo>
                  <a:lnTo>
                    <a:pt x="323" y="205"/>
                  </a:lnTo>
                  <a:lnTo>
                    <a:pt x="327" y="205"/>
                  </a:lnTo>
                  <a:lnTo>
                    <a:pt x="331" y="205"/>
                  </a:lnTo>
                  <a:lnTo>
                    <a:pt x="335" y="205"/>
                  </a:lnTo>
                  <a:lnTo>
                    <a:pt x="339" y="205"/>
                  </a:lnTo>
                  <a:lnTo>
                    <a:pt x="341" y="205"/>
                  </a:lnTo>
                  <a:lnTo>
                    <a:pt x="345" y="207"/>
                  </a:lnTo>
                  <a:lnTo>
                    <a:pt x="349" y="203"/>
                  </a:lnTo>
                  <a:lnTo>
                    <a:pt x="352" y="203"/>
                  </a:lnTo>
                  <a:lnTo>
                    <a:pt x="356" y="203"/>
                  </a:lnTo>
                  <a:lnTo>
                    <a:pt x="358" y="201"/>
                  </a:lnTo>
                  <a:lnTo>
                    <a:pt x="362" y="203"/>
                  </a:lnTo>
                  <a:lnTo>
                    <a:pt x="364" y="203"/>
                  </a:lnTo>
                  <a:lnTo>
                    <a:pt x="370" y="205"/>
                  </a:lnTo>
                  <a:lnTo>
                    <a:pt x="372" y="205"/>
                  </a:lnTo>
                  <a:lnTo>
                    <a:pt x="376" y="205"/>
                  </a:lnTo>
                  <a:lnTo>
                    <a:pt x="380" y="207"/>
                  </a:lnTo>
                  <a:lnTo>
                    <a:pt x="381" y="209"/>
                  </a:lnTo>
                  <a:lnTo>
                    <a:pt x="383" y="213"/>
                  </a:lnTo>
                  <a:lnTo>
                    <a:pt x="385" y="213"/>
                  </a:lnTo>
                  <a:lnTo>
                    <a:pt x="391" y="213"/>
                  </a:lnTo>
                  <a:lnTo>
                    <a:pt x="395" y="213"/>
                  </a:lnTo>
                  <a:lnTo>
                    <a:pt x="401" y="215"/>
                  </a:lnTo>
                  <a:lnTo>
                    <a:pt x="403" y="215"/>
                  </a:lnTo>
                  <a:lnTo>
                    <a:pt x="411" y="217"/>
                  </a:lnTo>
                  <a:lnTo>
                    <a:pt x="414" y="219"/>
                  </a:lnTo>
                  <a:lnTo>
                    <a:pt x="414" y="221"/>
                  </a:lnTo>
                  <a:lnTo>
                    <a:pt x="418" y="224"/>
                  </a:lnTo>
                  <a:lnTo>
                    <a:pt x="420" y="228"/>
                  </a:lnTo>
                  <a:lnTo>
                    <a:pt x="424" y="232"/>
                  </a:lnTo>
                  <a:lnTo>
                    <a:pt x="428" y="236"/>
                  </a:lnTo>
                  <a:lnTo>
                    <a:pt x="432" y="238"/>
                  </a:lnTo>
                  <a:lnTo>
                    <a:pt x="440" y="236"/>
                  </a:lnTo>
                  <a:lnTo>
                    <a:pt x="443" y="236"/>
                  </a:lnTo>
                  <a:lnTo>
                    <a:pt x="449" y="236"/>
                  </a:lnTo>
                  <a:lnTo>
                    <a:pt x="451" y="236"/>
                  </a:lnTo>
                  <a:lnTo>
                    <a:pt x="453" y="236"/>
                  </a:lnTo>
                  <a:lnTo>
                    <a:pt x="457" y="236"/>
                  </a:lnTo>
                  <a:lnTo>
                    <a:pt x="463" y="234"/>
                  </a:lnTo>
                  <a:lnTo>
                    <a:pt x="465" y="234"/>
                  </a:lnTo>
                  <a:lnTo>
                    <a:pt x="471" y="234"/>
                  </a:lnTo>
                  <a:lnTo>
                    <a:pt x="474" y="234"/>
                  </a:lnTo>
                  <a:lnTo>
                    <a:pt x="476" y="234"/>
                  </a:lnTo>
                  <a:lnTo>
                    <a:pt x="480" y="234"/>
                  </a:lnTo>
                  <a:lnTo>
                    <a:pt x="484" y="236"/>
                  </a:lnTo>
                  <a:lnTo>
                    <a:pt x="486" y="238"/>
                  </a:lnTo>
                  <a:lnTo>
                    <a:pt x="490" y="236"/>
                  </a:lnTo>
                  <a:lnTo>
                    <a:pt x="492" y="236"/>
                  </a:lnTo>
                  <a:lnTo>
                    <a:pt x="498" y="236"/>
                  </a:lnTo>
                  <a:lnTo>
                    <a:pt x="498" y="238"/>
                  </a:lnTo>
                  <a:lnTo>
                    <a:pt x="498" y="240"/>
                  </a:lnTo>
                  <a:lnTo>
                    <a:pt x="496" y="244"/>
                  </a:lnTo>
                  <a:lnTo>
                    <a:pt x="498" y="250"/>
                  </a:lnTo>
                  <a:lnTo>
                    <a:pt x="500" y="250"/>
                  </a:lnTo>
                  <a:lnTo>
                    <a:pt x="506" y="248"/>
                  </a:lnTo>
                  <a:lnTo>
                    <a:pt x="509" y="248"/>
                  </a:lnTo>
                  <a:lnTo>
                    <a:pt x="517" y="246"/>
                  </a:lnTo>
                  <a:lnTo>
                    <a:pt x="519" y="248"/>
                  </a:lnTo>
                  <a:lnTo>
                    <a:pt x="523" y="252"/>
                  </a:lnTo>
                  <a:lnTo>
                    <a:pt x="527" y="252"/>
                  </a:lnTo>
                  <a:lnTo>
                    <a:pt x="533" y="252"/>
                  </a:lnTo>
                  <a:lnTo>
                    <a:pt x="538" y="252"/>
                  </a:lnTo>
                  <a:lnTo>
                    <a:pt x="542" y="254"/>
                  </a:lnTo>
                  <a:lnTo>
                    <a:pt x="546" y="257"/>
                  </a:lnTo>
                  <a:lnTo>
                    <a:pt x="550" y="261"/>
                  </a:lnTo>
                  <a:lnTo>
                    <a:pt x="558" y="261"/>
                  </a:lnTo>
                  <a:lnTo>
                    <a:pt x="560" y="265"/>
                  </a:lnTo>
                  <a:lnTo>
                    <a:pt x="562" y="269"/>
                  </a:lnTo>
                  <a:lnTo>
                    <a:pt x="566" y="273"/>
                  </a:lnTo>
                  <a:lnTo>
                    <a:pt x="569" y="271"/>
                  </a:lnTo>
                  <a:lnTo>
                    <a:pt x="571" y="267"/>
                  </a:lnTo>
                  <a:lnTo>
                    <a:pt x="575" y="265"/>
                  </a:lnTo>
                  <a:lnTo>
                    <a:pt x="579" y="263"/>
                  </a:lnTo>
                  <a:lnTo>
                    <a:pt x="585" y="267"/>
                  </a:lnTo>
                  <a:lnTo>
                    <a:pt x="591" y="269"/>
                  </a:lnTo>
                  <a:lnTo>
                    <a:pt x="597" y="271"/>
                  </a:lnTo>
                  <a:lnTo>
                    <a:pt x="600" y="269"/>
                  </a:lnTo>
                  <a:lnTo>
                    <a:pt x="604" y="269"/>
                  </a:lnTo>
                  <a:lnTo>
                    <a:pt x="608" y="271"/>
                  </a:lnTo>
                  <a:lnTo>
                    <a:pt x="618" y="275"/>
                  </a:lnTo>
                  <a:lnTo>
                    <a:pt x="622" y="279"/>
                  </a:lnTo>
                  <a:lnTo>
                    <a:pt x="630" y="277"/>
                  </a:lnTo>
                  <a:lnTo>
                    <a:pt x="633" y="277"/>
                  </a:lnTo>
                  <a:lnTo>
                    <a:pt x="639" y="277"/>
                  </a:lnTo>
                  <a:lnTo>
                    <a:pt x="645" y="277"/>
                  </a:lnTo>
                  <a:lnTo>
                    <a:pt x="651" y="277"/>
                  </a:lnTo>
                  <a:lnTo>
                    <a:pt x="655" y="277"/>
                  </a:lnTo>
                  <a:lnTo>
                    <a:pt x="657" y="279"/>
                  </a:lnTo>
                  <a:lnTo>
                    <a:pt x="662" y="279"/>
                  </a:lnTo>
                  <a:lnTo>
                    <a:pt x="666" y="277"/>
                  </a:lnTo>
                  <a:lnTo>
                    <a:pt x="670" y="279"/>
                  </a:lnTo>
                  <a:lnTo>
                    <a:pt x="678" y="281"/>
                  </a:lnTo>
                  <a:lnTo>
                    <a:pt x="684" y="283"/>
                  </a:lnTo>
                  <a:lnTo>
                    <a:pt x="692" y="285"/>
                  </a:lnTo>
                  <a:lnTo>
                    <a:pt x="697" y="286"/>
                  </a:lnTo>
                  <a:lnTo>
                    <a:pt x="703" y="290"/>
                  </a:lnTo>
                  <a:lnTo>
                    <a:pt x="709" y="292"/>
                  </a:lnTo>
                  <a:lnTo>
                    <a:pt x="713" y="292"/>
                  </a:lnTo>
                  <a:lnTo>
                    <a:pt x="717" y="292"/>
                  </a:lnTo>
                  <a:lnTo>
                    <a:pt x="723" y="292"/>
                  </a:lnTo>
                  <a:lnTo>
                    <a:pt x="728" y="292"/>
                  </a:lnTo>
                  <a:lnTo>
                    <a:pt x="732" y="290"/>
                  </a:lnTo>
                  <a:lnTo>
                    <a:pt x="734" y="286"/>
                  </a:lnTo>
                  <a:lnTo>
                    <a:pt x="738" y="285"/>
                  </a:lnTo>
                  <a:lnTo>
                    <a:pt x="742" y="283"/>
                  </a:lnTo>
                  <a:lnTo>
                    <a:pt x="746" y="283"/>
                  </a:lnTo>
                  <a:lnTo>
                    <a:pt x="752" y="283"/>
                  </a:lnTo>
                  <a:lnTo>
                    <a:pt x="757" y="281"/>
                  </a:lnTo>
                  <a:lnTo>
                    <a:pt x="761" y="283"/>
                  </a:lnTo>
                  <a:lnTo>
                    <a:pt x="763" y="285"/>
                  </a:lnTo>
                  <a:lnTo>
                    <a:pt x="765" y="288"/>
                  </a:lnTo>
                  <a:lnTo>
                    <a:pt x="767" y="292"/>
                  </a:lnTo>
                  <a:lnTo>
                    <a:pt x="767" y="294"/>
                  </a:lnTo>
                  <a:lnTo>
                    <a:pt x="769" y="296"/>
                  </a:lnTo>
                  <a:lnTo>
                    <a:pt x="771" y="300"/>
                  </a:lnTo>
                  <a:lnTo>
                    <a:pt x="771" y="302"/>
                  </a:lnTo>
                  <a:lnTo>
                    <a:pt x="775" y="302"/>
                  </a:lnTo>
                  <a:lnTo>
                    <a:pt x="779" y="304"/>
                  </a:lnTo>
                  <a:lnTo>
                    <a:pt x="781" y="306"/>
                  </a:lnTo>
                  <a:lnTo>
                    <a:pt x="785" y="306"/>
                  </a:lnTo>
                  <a:lnTo>
                    <a:pt x="788" y="308"/>
                  </a:lnTo>
                  <a:lnTo>
                    <a:pt x="792" y="308"/>
                  </a:lnTo>
                  <a:lnTo>
                    <a:pt x="794" y="310"/>
                  </a:lnTo>
                  <a:lnTo>
                    <a:pt x="798" y="310"/>
                  </a:lnTo>
                  <a:lnTo>
                    <a:pt x="800" y="310"/>
                  </a:lnTo>
                  <a:lnTo>
                    <a:pt x="804" y="310"/>
                  </a:lnTo>
                  <a:lnTo>
                    <a:pt x="806" y="308"/>
                  </a:lnTo>
                  <a:lnTo>
                    <a:pt x="810" y="308"/>
                  </a:lnTo>
                  <a:lnTo>
                    <a:pt x="814" y="308"/>
                  </a:lnTo>
                  <a:lnTo>
                    <a:pt x="814" y="306"/>
                  </a:lnTo>
                  <a:lnTo>
                    <a:pt x="814" y="302"/>
                  </a:lnTo>
                  <a:lnTo>
                    <a:pt x="812" y="298"/>
                  </a:lnTo>
                  <a:lnTo>
                    <a:pt x="814" y="296"/>
                  </a:lnTo>
                  <a:lnTo>
                    <a:pt x="814" y="292"/>
                  </a:lnTo>
                  <a:lnTo>
                    <a:pt x="817" y="288"/>
                  </a:lnTo>
                  <a:lnTo>
                    <a:pt x="821" y="286"/>
                  </a:lnTo>
                  <a:lnTo>
                    <a:pt x="825" y="285"/>
                  </a:lnTo>
                  <a:lnTo>
                    <a:pt x="829" y="283"/>
                  </a:lnTo>
                  <a:lnTo>
                    <a:pt x="835" y="285"/>
                  </a:lnTo>
                  <a:lnTo>
                    <a:pt x="843" y="283"/>
                  </a:lnTo>
                  <a:lnTo>
                    <a:pt x="847" y="281"/>
                  </a:lnTo>
                  <a:lnTo>
                    <a:pt x="852" y="281"/>
                  </a:lnTo>
                  <a:lnTo>
                    <a:pt x="864" y="283"/>
                  </a:lnTo>
                  <a:lnTo>
                    <a:pt x="870" y="285"/>
                  </a:lnTo>
                  <a:lnTo>
                    <a:pt x="874" y="286"/>
                  </a:lnTo>
                  <a:lnTo>
                    <a:pt x="880" y="286"/>
                  </a:lnTo>
                  <a:lnTo>
                    <a:pt x="883" y="288"/>
                  </a:lnTo>
                  <a:lnTo>
                    <a:pt x="887" y="290"/>
                  </a:lnTo>
                  <a:lnTo>
                    <a:pt x="891" y="288"/>
                  </a:lnTo>
                  <a:lnTo>
                    <a:pt x="893" y="286"/>
                  </a:lnTo>
                  <a:lnTo>
                    <a:pt x="893" y="283"/>
                  </a:lnTo>
                  <a:lnTo>
                    <a:pt x="893" y="279"/>
                  </a:lnTo>
                  <a:lnTo>
                    <a:pt x="893" y="275"/>
                  </a:lnTo>
                  <a:lnTo>
                    <a:pt x="895" y="275"/>
                  </a:lnTo>
                  <a:lnTo>
                    <a:pt x="901" y="275"/>
                  </a:lnTo>
                  <a:lnTo>
                    <a:pt x="905" y="275"/>
                  </a:lnTo>
                  <a:lnTo>
                    <a:pt x="907" y="273"/>
                  </a:lnTo>
                  <a:lnTo>
                    <a:pt x="911" y="273"/>
                  </a:lnTo>
                  <a:lnTo>
                    <a:pt x="914" y="273"/>
                  </a:lnTo>
                  <a:lnTo>
                    <a:pt x="920" y="273"/>
                  </a:lnTo>
                  <a:lnTo>
                    <a:pt x="924" y="273"/>
                  </a:lnTo>
                  <a:lnTo>
                    <a:pt x="928" y="275"/>
                  </a:lnTo>
                  <a:lnTo>
                    <a:pt x="930" y="275"/>
                  </a:lnTo>
                  <a:lnTo>
                    <a:pt x="934" y="275"/>
                  </a:lnTo>
                  <a:lnTo>
                    <a:pt x="936" y="273"/>
                  </a:lnTo>
                  <a:lnTo>
                    <a:pt x="938" y="271"/>
                  </a:lnTo>
                  <a:lnTo>
                    <a:pt x="940" y="273"/>
                  </a:lnTo>
                  <a:lnTo>
                    <a:pt x="943" y="275"/>
                  </a:lnTo>
                  <a:lnTo>
                    <a:pt x="947" y="277"/>
                  </a:lnTo>
                  <a:lnTo>
                    <a:pt x="949" y="277"/>
                  </a:lnTo>
                  <a:lnTo>
                    <a:pt x="953" y="277"/>
                  </a:lnTo>
                  <a:lnTo>
                    <a:pt x="953" y="275"/>
                  </a:lnTo>
                  <a:lnTo>
                    <a:pt x="955" y="273"/>
                  </a:lnTo>
                  <a:lnTo>
                    <a:pt x="957" y="271"/>
                  </a:lnTo>
                  <a:lnTo>
                    <a:pt x="961" y="269"/>
                  </a:lnTo>
                  <a:lnTo>
                    <a:pt x="965" y="267"/>
                  </a:lnTo>
                  <a:lnTo>
                    <a:pt x="967" y="265"/>
                  </a:lnTo>
                  <a:lnTo>
                    <a:pt x="971" y="265"/>
                  </a:lnTo>
                  <a:lnTo>
                    <a:pt x="973" y="265"/>
                  </a:lnTo>
                  <a:lnTo>
                    <a:pt x="976" y="263"/>
                  </a:lnTo>
                  <a:lnTo>
                    <a:pt x="990" y="261"/>
                  </a:lnTo>
                  <a:lnTo>
                    <a:pt x="992" y="261"/>
                  </a:lnTo>
                  <a:lnTo>
                    <a:pt x="998" y="261"/>
                  </a:lnTo>
                  <a:lnTo>
                    <a:pt x="1000" y="255"/>
                  </a:lnTo>
                  <a:lnTo>
                    <a:pt x="1000" y="252"/>
                  </a:lnTo>
                  <a:lnTo>
                    <a:pt x="1002" y="248"/>
                  </a:lnTo>
                  <a:lnTo>
                    <a:pt x="1002" y="244"/>
                  </a:lnTo>
                  <a:lnTo>
                    <a:pt x="1004" y="240"/>
                  </a:lnTo>
                  <a:lnTo>
                    <a:pt x="1005" y="234"/>
                  </a:lnTo>
                  <a:lnTo>
                    <a:pt x="1007" y="232"/>
                  </a:lnTo>
                  <a:lnTo>
                    <a:pt x="1011" y="228"/>
                  </a:lnTo>
                  <a:lnTo>
                    <a:pt x="1015" y="224"/>
                  </a:lnTo>
                  <a:lnTo>
                    <a:pt x="1015" y="223"/>
                  </a:lnTo>
                  <a:lnTo>
                    <a:pt x="1017" y="219"/>
                  </a:lnTo>
                  <a:lnTo>
                    <a:pt x="1019" y="217"/>
                  </a:lnTo>
                  <a:lnTo>
                    <a:pt x="1021" y="215"/>
                  </a:lnTo>
                  <a:lnTo>
                    <a:pt x="1021" y="213"/>
                  </a:lnTo>
                  <a:lnTo>
                    <a:pt x="1021" y="211"/>
                  </a:lnTo>
                  <a:lnTo>
                    <a:pt x="1023" y="209"/>
                  </a:lnTo>
                  <a:lnTo>
                    <a:pt x="1025" y="207"/>
                  </a:lnTo>
                  <a:lnTo>
                    <a:pt x="1023" y="205"/>
                  </a:lnTo>
                  <a:lnTo>
                    <a:pt x="1023" y="203"/>
                  </a:lnTo>
                  <a:lnTo>
                    <a:pt x="1021" y="201"/>
                  </a:lnTo>
                  <a:lnTo>
                    <a:pt x="1021" y="197"/>
                  </a:lnTo>
                  <a:lnTo>
                    <a:pt x="1021" y="195"/>
                  </a:lnTo>
                  <a:lnTo>
                    <a:pt x="1023" y="193"/>
                  </a:lnTo>
                  <a:lnTo>
                    <a:pt x="1025" y="190"/>
                  </a:lnTo>
                  <a:lnTo>
                    <a:pt x="1025" y="186"/>
                  </a:lnTo>
                  <a:lnTo>
                    <a:pt x="1029" y="188"/>
                  </a:lnTo>
                  <a:lnTo>
                    <a:pt x="1031" y="188"/>
                  </a:lnTo>
                  <a:lnTo>
                    <a:pt x="1033" y="188"/>
                  </a:lnTo>
                  <a:lnTo>
                    <a:pt x="1035" y="190"/>
                  </a:lnTo>
                  <a:lnTo>
                    <a:pt x="1036" y="190"/>
                  </a:lnTo>
                  <a:lnTo>
                    <a:pt x="1038" y="188"/>
                  </a:lnTo>
                  <a:lnTo>
                    <a:pt x="1040" y="188"/>
                  </a:lnTo>
                  <a:lnTo>
                    <a:pt x="1042" y="190"/>
                  </a:lnTo>
                  <a:lnTo>
                    <a:pt x="1044" y="190"/>
                  </a:lnTo>
                  <a:lnTo>
                    <a:pt x="1046" y="190"/>
                  </a:lnTo>
                  <a:lnTo>
                    <a:pt x="1048" y="190"/>
                  </a:lnTo>
                  <a:lnTo>
                    <a:pt x="1050" y="188"/>
                  </a:lnTo>
                  <a:lnTo>
                    <a:pt x="1050" y="186"/>
                  </a:lnTo>
                  <a:lnTo>
                    <a:pt x="1052" y="186"/>
                  </a:lnTo>
                  <a:lnTo>
                    <a:pt x="1054" y="184"/>
                  </a:lnTo>
                  <a:lnTo>
                    <a:pt x="1054" y="182"/>
                  </a:lnTo>
                  <a:lnTo>
                    <a:pt x="1056" y="182"/>
                  </a:lnTo>
                  <a:lnTo>
                    <a:pt x="1058" y="182"/>
                  </a:lnTo>
                  <a:lnTo>
                    <a:pt x="1058" y="180"/>
                  </a:lnTo>
                  <a:lnTo>
                    <a:pt x="1060" y="178"/>
                  </a:lnTo>
                  <a:lnTo>
                    <a:pt x="1062" y="178"/>
                  </a:lnTo>
                  <a:lnTo>
                    <a:pt x="1064" y="178"/>
                  </a:lnTo>
                  <a:lnTo>
                    <a:pt x="1069" y="178"/>
                  </a:lnTo>
                  <a:lnTo>
                    <a:pt x="1069" y="180"/>
                  </a:lnTo>
                  <a:lnTo>
                    <a:pt x="1071" y="180"/>
                  </a:lnTo>
                  <a:lnTo>
                    <a:pt x="1073" y="180"/>
                  </a:lnTo>
                  <a:lnTo>
                    <a:pt x="1073" y="182"/>
                  </a:lnTo>
                  <a:lnTo>
                    <a:pt x="1073" y="184"/>
                  </a:lnTo>
                  <a:lnTo>
                    <a:pt x="1073" y="188"/>
                  </a:lnTo>
                  <a:lnTo>
                    <a:pt x="1075" y="188"/>
                  </a:lnTo>
                  <a:lnTo>
                    <a:pt x="1077" y="186"/>
                  </a:lnTo>
                  <a:lnTo>
                    <a:pt x="1079" y="186"/>
                  </a:lnTo>
                  <a:lnTo>
                    <a:pt x="1081" y="186"/>
                  </a:lnTo>
                  <a:lnTo>
                    <a:pt x="1083" y="188"/>
                  </a:lnTo>
                  <a:lnTo>
                    <a:pt x="1085" y="190"/>
                  </a:lnTo>
                  <a:lnTo>
                    <a:pt x="1087" y="190"/>
                  </a:lnTo>
                  <a:lnTo>
                    <a:pt x="1089" y="190"/>
                  </a:lnTo>
                  <a:lnTo>
                    <a:pt x="1091" y="188"/>
                  </a:lnTo>
                  <a:lnTo>
                    <a:pt x="1091" y="186"/>
                  </a:lnTo>
                  <a:lnTo>
                    <a:pt x="1093" y="186"/>
                  </a:lnTo>
                  <a:lnTo>
                    <a:pt x="1095" y="186"/>
                  </a:lnTo>
                  <a:lnTo>
                    <a:pt x="1095" y="188"/>
                  </a:lnTo>
                  <a:lnTo>
                    <a:pt x="1095" y="190"/>
                  </a:lnTo>
                  <a:lnTo>
                    <a:pt x="1093" y="192"/>
                  </a:lnTo>
                  <a:lnTo>
                    <a:pt x="1091" y="193"/>
                  </a:lnTo>
                  <a:lnTo>
                    <a:pt x="1093" y="195"/>
                  </a:lnTo>
                  <a:lnTo>
                    <a:pt x="1097" y="195"/>
                  </a:lnTo>
                  <a:lnTo>
                    <a:pt x="1098" y="193"/>
                  </a:lnTo>
                  <a:lnTo>
                    <a:pt x="1100" y="193"/>
                  </a:lnTo>
                  <a:lnTo>
                    <a:pt x="1102" y="193"/>
                  </a:lnTo>
                  <a:lnTo>
                    <a:pt x="1104" y="193"/>
                  </a:lnTo>
                  <a:lnTo>
                    <a:pt x="1106" y="192"/>
                  </a:lnTo>
                  <a:lnTo>
                    <a:pt x="1108" y="192"/>
                  </a:lnTo>
                  <a:lnTo>
                    <a:pt x="1110" y="192"/>
                  </a:lnTo>
                  <a:lnTo>
                    <a:pt x="1112" y="193"/>
                  </a:lnTo>
                  <a:lnTo>
                    <a:pt x="1114" y="193"/>
                  </a:lnTo>
                  <a:lnTo>
                    <a:pt x="1114" y="195"/>
                  </a:lnTo>
                  <a:lnTo>
                    <a:pt x="1116" y="197"/>
                  </a:lnTo>
                  <a:lnTo>
                    <a:pt x="1116" y="199"/>
                  </a:lnTo>
                  <a:lnTo>
                    <a:pt x="1118" y="199"/>
                  </a:lnTo>
                  <a:lnTo>
                    <a:pt x="1118" y="197"/>
                  </a:lnTo>
                  <a:lnTo>
                    <a:pt x="1120" y="195"/>
                  </a:lnTo>
                  <a:lnTo>
                    <a:pt x="1122" y="195"/>
                  </a:lnTo>
                  <a:lnTo>
                    <a:pt x="1124" y="193"/>
                  </a:lnTo>
                  <a:lnTo>
                    <a:pt x="1126" y="193"/>
                  </a:lnTo>
                  <a:lnTo>
                    <a:pt x="1128" y="193"/>
                  </a:lnTo>
                  <a:lnTo>
                    <a:pt x="1129" y="193"/>
                  </a:lnTo>
                  <a:lnTo>
                    <a:pt x="1131" y="193"/>
                  </a:lnTo>
                  <a:lnTo>
                    <a:pt x="1133" y="193"/>
                  </a:lnTo>
                  <a:lnTo>
                    <a:pt x="1137" y="193"/>
                  </a:lnTo>
                  <a:lnTo>
                    <a:pt x="1139" y="193"/>
                  </a:lnTo>
                  <a:lnTo>
                    <a:pt x="1141" y="193"/>
                  </a:lnTo>
                  <a:lnTo>
                    <a:pt x="1143" y="192"/>
                  </a:lnTo>
                  <a:lnTo>
                    <a:pt x="1145" y="192"/>
                  </a:lnTo>
                  <a:lnTo>
                    <a:pt x="1147" y="192"/>
                  </a:lnTo>
                  <a:lnTo>
                    <a:pt x="1149" y="192"/>
                  </a:lnTo>
                  <a:lnTo>
                    <a:pt x="1149" y="193"/>
                  </a:lnTo>
                  <a:lnTo>
                    <a:pt x="1149" y="197"/>
                  </a:lnTo>
                  <a:lnTo>
                    <a:pt x="1151" y="199"/>
                  </a:lnTo>
                  <a:lnTo>
                    <a:pt x="1153" y="197"/>
                  </a:lnTo>
                  <a:lnTo>
                    <a:pt x="1153" y="195"/>
                  </a:lnTo>
                  <a:lnTo>
                    <a:pt x="1155" y="195"/>
                  </a:lnTo>
                  <a:lnTo>
                    <a:pt x="1157" y="195"/>
                  </a:lnTo>
                  <a:lnTo>
                    <a:pt x="1159" y="197"/>
                  </a:lnTo>
                  <a:lnTo>
                    <a:pt x="1161" y="199"/>
                  </a:lnTo>
                  <a:lnTo>
                    <a:pt x="1162" y="199"/>
                  </a:lnTo>
                  <a:lnTo>
                    <a:pt x="1164" y="197"/>
                  </a:lnTo>
                  <a:lnTo>
                    <a:pt x="1166" y="195"/>
                  </a:lnTo>
                  <a:lnTo>
                    <a:pt x="1168" y="195"/>
                  </a:lnTo>
                  <a:lnTo>
                    <a:pt x="1170" y="195"/>
                  </a:lnTo>
                  <a:lnTo>
                    <a:pt x="1172" y="195"/>
                  </a:lnTo>
                  <a:lnTo>
                    <a:pt x="1174" y="195"/>
                  </a:lnTo>
                  <a:lnTo>
                    <a:pt x="1176" y="195"/>
                  </a:lnTo>
                  <a:lnTo>
                    <a:pt x="1178" y="197"/>
                  </a:lnTo>
                  <a:lnTo>
                    <a:pt x="1180" y="199"/>
                  </a:lnTo>
                  <a:lnTo>
                    <a:pt x="1182" y="199"/>
                  </a:lnTo>
                  <a:lnTo>
                    <a:pt x="1184" y="199"/>
                  </a:lnTo>
                  <a:lnTo>
                    <a:pt x="1186" y="199"/>
                  </a:lnTo>
                  <a:lnTo>
                    <a:pt x="1188" y="199"/>
                  </a:lnTo>
                  <a:lnTo>
                    <a:pt x="1190" y="199"/>
                  </a:lnTo>
                  <a:lnTo>
                    <a:pt x="1192" y="201"/>
                  </a:lnTo>
                  <a:lnTo>
                    <a:pt x="1192" y="203"/>
                  </a:lnTo>
                  <a:lnTo>
                    <a:pt x="1193" y="203"/>
                  </a:lnTo>
                  <a:lnTo>
                    <a:pt x="1195" y="201"/>
                  </a:lnTo>
                  <a:lnTo>
                    <a:pt x="1197" y="201"/>
                  </a:lnTo>
                  <a:lnTo>
                    <a:pt x="1199" y="201"/>
                  </a:lnTo>
                  <a:lnTo>
                    <a:pt x="1201" y="199"/>
                  </a:lnTo>
                  <a:lnTo>
                    <a:pt x="1203" y="199"/>
                  </a:lnTo>
                  <a:lnTo>
                    <a:pt x="1207" y="201"/>
                  </a:lnTo>
                  <a:lnTo>
                    <a:pt x="1209" y="201"/>
                  </a:lnTo>
                  <a:lnTo>
                    <a:pt x="1211" y="203"/>
                  </a:lnTo>
                  <a:lnTo>
                    <a:pt x="1211" y="205"/>
                  </a:lnTo>
                  <a:lnTo>
                    <a:pt x="1213" y="207"/>
                  </a:lnTo>
                  <a:lnTo>
                    <a:pt x="1215" y="209"/>
                  </a:lnTo>
                  <a:lnTo>
                    <a:pt x="1217" y="211"/>
                  </a:lnTo>
                  <a:lnTo>
                    <a:pt x="1219" y="213"/>
                  </a:lnTo>
                  <a:lnTo>
                    <a:pt x="1219" y="215"/>
                  </a:lnTo>
                  <a:lnTo>
                    <a:pt x="1217" y="219"/>
                  </a:lnTo>
                  <a:lnTo>
                    <a:pt x="1217" y="221"/>
                  </a:lnTo>
                  <a:lnTo>
                    <a:pt x="1215" y="223"/>
                  </a:lnTo>
                  <a:lnTo>
                    <a:pt x="1215" y="224"/>
                  </a:lnTo>
                  <a:lnTo>
                    <a:pt x="1215" y="226"/>
                  </a:lnTo>
                  <a:lnTo>
                    <a:pt x="1215" y="228"/>
                  </a:lnTo>
                  <a:lnTo>
                    <a:pt x="1217" y="230"/>
                  </a:lnTo>
                  <a:lnTo>
                    <a:pt x="1219" y="232"/>
                  </a:lnTo>
                  <a:lnTo>
                    <a:pt x="1221" y="234"/>
                  </a:lnTo>
                  <a:lnTo>
                    <a:pt x="1223" y="236"/>
                  </a:lnTo>
                  <a:lnTo>
                    <a:pt x="1224" y="236"/>
                  </a:lnTo>
                  <a:lnTo>
                    <a:pt x="1226" y="238"/>
                  </a:lnTo>
                  <a:lnTo>
                    <a:pt x="1226" y="240"/>
                  </a:lnTo>
                  <a:lnTo>
                    <a:pt x="1226" y="244"/>
                  </a:lnTo>
                  <a:lnTo>
                    <a:pt x="1226" y="246"/>
                  </a:lnTo>
                  <a:lnTo>
                    <a:pt x="1226" y="250"/>
                  </a:lnTo>
                  <a:lnTo>
                    <a:pt x="1226" y="252"/>
                  </a:lnTo>
                  <a:lnTo>
                    <a:pt x="1228" y="254"/>
                  </a:lnTo>
                  <a:lnTo>
                    <a:pt x="1228" y="255"/>
                  </a:lnTo>
                  <a:lnTo>
                    <a:pt x="1230" y="257"/>
                  </a:lnTo>
                  <a:lnTo>
                    <a:pt x="1232" y="259"/>
                  </a:lnTo>
                  <a:lnTo>
                    <a:pt x="1232" y="261"/>
                  </a:lnTo>
                  <a:lnTo>
                    <a:pt x="1234" y="261"/>
                  </a:lnTo>
                  <a:lnTo>
                    <a:pt x="1236" y="263"/>
                  </a:lnTo>
                  <a:lnTo>
                    <a:pt x="1238" y="265"/>
                  </a:lnTo>
                  <a:lnTo>
                    <a:pt x="1240" y="265"/>
                  </a:lnTo>
                  <a:lnTo>
                    <a:pt x="1242" y="265"/>
                  </a:lnTo>
                  <a:lnTo>
                    <a:pt x="1244" y="265"/>
                  </a:lnTo>
                  <a:lnTo>
                    <a:pt x="1246" y="265"/>
                  </a:lnTo>
                  <a:lnTo>
                    <a:pt x="1248" y="263"/>
                  </a:lnTo>
                  <a:lnTo>
                    <a:pt x="1250" y="261"/>
                  </a:lnTo>
                  <a:lnTo>
                    <a:pt x="1254" y="261"/>
                  </a:lnTo>
                  <a:lnTo>
                    <a:pt x="1255" y="261"/>
                  </a:lnTo>
                  <a:lnTo>
                    <a:pt x="1259" y="254"/>
                  </a:lnTo>
                  <a:lnTo>
                    <a:pt x="1259" y="252"/>
                  </a:lnTo>
                  <a:lnTo>
                    <a:pt x="1259" y="250"/>
                  </a:lnTo>
                  <a:lnTo>
                    <a:pt x="1261" y="248"/>
                  </a:lnTo>
                  <a:lnTo>
                    <a:pt x="1261" y="246"/>
                  </a:lnTo>
                  <a:lnTo>
                    <a:pt x="1263" y="244"/>
                  </a:lnTo>
                  <a:lnTo>
                    <a:pt x="1265" y="242"/>
                  </a:lnTo>
                  <a:lnTo>
                    <a:pt x="1267" y="242"/>
                  </a:lnTo>
                  <a:lnTo>
                    <a:pt x="1269" y="242"/>
                  </a:lnTo>
                  <a:lnTo>
                    <a:pt x="1271" y="242"/>
                  </a:lnTo>
                  <a:lnTo>
                    <a:pt x="1273" y="242"/>
                  </a:lnTo>
                  <a:lnTo>
                    <a:pt x="1275" y="242"/>
                  </a:lnTo>
                  <a:lnTo>
                    <a:pt x="1277" y="244"/>
                  </a:lnTo>
                  <a:lnTo>
                    <a:pt x="1281" y="244"/>
                  </a:lnTo>
                  <a:lnTo>
                    <a:pt x="1285" y="246"/>
                  </a:lnTo>
                  <a:lnTo>
                    <a:pt x="1285" y="248"/>
                  </a:lnTo>
                  <a:lnTo>
                    <a:pt x="1286" y="250"/>
                  </a:lnTo>
                  <a:lnTo>
                    <a:pt x="1286" y="252"/>
                  </a:lnTo>
                  <a:lnTo>
                    <a:pt x="1288" y="252"/>
                  </a:lnTo>
                  <a:lnTo>
                    <a:pt x="1288" y="254"/>
                  </a:lnTo>
                  <a:lnTo>
                    <a:pt x="1290" y="254"/>
                  </a:lnTo>
                  <a:lnTo>
                    <a:pt x="1294" y="255"/>
                  </a:lnTo>
                  <a:lnTo>
                    <a:pt x="1296" y="255"/>
                  </a:lnTo>
                  <a:lnTo>
                    <a:pt x="1298" y="255"/>
                  </a:lnTo>
                  <a:lnTo>
                    <a:pt x="1298" y="257"/>
                  </a:lnTo>
                  <a:lnTo>
                    <a:pt x="1298" y="261"/>
                  </a:lnTo>
                  <a:lnTo>
                    <a:pt x="1300" y="263"/>
                  </a:lnTo>
                  <a:lnTo>
                    <a:pt x="1300" y="265"/>
                  </a:lnTo>
                  <a:lnTo>
                    <a:pt x="1302" y="265"/>
                  </a:lnTo>
                  <a:lnTo>
                    <a:pt x="1304" y="267"/>
                  </a:lnTo>
                  <a:lnTo>
                    <a:pt x="1306" y="267"/>
                  </a:lnTo>
                  <a:lnTo>
                    <a:pt x="1308" y="265"/>
                  </a:lnTo>
                  <a:lnTo>
                    <a:pt x="1310" y="265"/>
                  </a:lnTo>
                  <a:lnTo>
                    <a:pt x="1312" y="263"/>
                  </a:lnTo>
                  <a:lnTo>
                    <a:pt x="1314" y="261"/>
                  </a:lnTo>
                  <a:lnTo>
                    <a:pt x="1316" y="259"/>
                  </a:lnTo>
                  <a:lnTo>
                    <a:pt x="1316" y="257"/>
                  </a:lnTo>
                  <a:lnTo>
                    <a:pt x="1319" y="252"/>
                  </a:lnTo>
                  <a:lnTo>
                    <a:pt x="1321" y="252"/>
                  </a:lnTo>
                  <a:lnTo>
                    <a:pt x="1323" y="254"/>
                  </a:lnTo>
                  <a:lnTo>
                    <a:pt x="1327" y="255"/>
                  </a:lnTo>
                  <a:lnTo>
                    <a:pt x="1329" y="257"/>
                  </a:lnTo>
                  <a:lnTo>
                    <a:pt x="1331" y="257"/>
                  </a:lnTo>
                  <a:lnTo>
                    <a:pt x="1333" y="255"/>
                  </a:lnTo>
                  <a:lnTo>
                    <a:pt x="1335" y="254"/>
                  </a:lnTo>
                  <a:lnTo>
                    <a:pt x="1335" y="252"/>
                  </a:lnTo>
                  <a:lnTo>
                    <a:pt x="1333" y="250"/>
                  </a:lnTo>
                  <a:lnTo>
                    <a:pt x="1331" y="248"/>
                  </a:lnTo>
                  <a:lnTo>
                    <a:pt x="1329" y="246"/>
                  </a:lnTo>
                  <a:lnTo>
                    <a:pt x="1327" y="244"/>
                  </a:lnTo>
                  <a:lnTo>
                    <a:pt x="1325" y="242"/>
                  </a:lnTo>
                  <a:lnTo>
                    <a:pt x="1323" y="242"/>
                  </a:lnTo>
                  <a:lnTo>
                    <a:pt x="1319" y="240"/>
                  </a:lnTo>
                  <a:lnTo>
                    <a:pt x="1316" y="240"/>
                  </a:lnTo>
                  <a:lnTo>
                    <a:pt x="1314" y="240"/>
                  </a:lnTo>
                  <a:lnTo>
                    <a:pt x="1312" y="240"/>
                  </a:lnTo>
                  <a:lnTo>
                    <a:pt x="1310" y="238"/>
                  </a:lnTo>
                  <a:lnTo>
                    <a:pt x="1308" y="236"/>
                  </a:lnTo>
                  <a:lnTo>
                    <a:pt x="1306" y="234"/>
                  </a:lnTo>
                  <a:lnTo>
                    <a:pt x="1306" y="230"/>
                  </a:lnTo>
                  <a:lnTo>
                    <a:pt x="1306" y="226"/>
                  </a:lnTo>
                  <a:lnTo>
                    <a:pt x="1306" y="224"/>
                  </a:lnTo>
                  <a:lnTo>
                    <a:pt x="1306" y="221"/>
                  </a:lnTo>
                  <a:lnTo>
                    <a:pt x="1310" y="219"/>
                  </a:lnTo>
                  <a:lnTo>
                    <a:pt x="1310" y="217"/>
                  </a:lnTo>
                  <a:lnTo>
                    <a:pt x="1312" y="215"/>
                  </a:lnTo>
                  <a:lnTo>
                    <a:pt x="1314" y="213"/>
                  </a:lnTo>
                  <a:lnTo>
                    <a:pt x="1316" y="213"/>
                  </a:lnTo>
                  <a:lnTo>
                    <a:pt x="1317" y="211"/>
                  </a:lnTo>
                  <a:lnTo>
                    <a:pt x="1321" y="211"/>
                  </a:lnTo>
                  <a:lnTo>
                    <a:pt x="1323" y="213"/>
                  </a:lnTo>
                  <a:lnTo>
                    <a:pt x="1325" y="213"/>
                  </a:lnTo>
                  <a:lnTo>
                    <a:pt x="1327" y="213"/>
                  </a:lnTo>
                  <a:lnTo>
                    <a:pt x="1329" y="213"/>
                  </a:lnTo>
                  <a:lnTo>
                    <a:pt x="1333" y="211"/>
                  </a:lnTo>
                  <a:lnTo>
                    <a:pt x="1335" y="211"/>
                  </a:lnTo>
                  <a:lnTo>
                    <a:pt x="1337" y="211"/>
                  </a:lnTo>
                  <a:lnTo>
                    <a:pt x="1341" y="211"/>
                  </a:lnTo>
                  <a:lnTo>
                    <a:pt x="1345" y="213"/>
                  </a:lnTo>
                  <a:lnTo>
                    <a:pt x="1347" y="213"/>
                  </a:lnTo>
                  <a:lnTo>
                    <a:pt x="1350" y="213"/>
                  </a:lnTo>
                  <a:lnTo>
                    <a:pt x="1352" y="213"/>
                  </a:lnTo>
                  <a:lnTo>
                    <a:pt x="1354" y="213"/>
                  </a:lnTo>
                  <a:lnTo>
                    <a:pt x="1356" y="213"/>
                  </a:lnTo>
                  <a:lnTo>
                    <a:pt x="1358" y="215"/>
                  </a:lnTo>
                  <a:lnTo>
                    <a:pt x="1362" y="215"/>
                  </a:lnTo>
                  <a:lnTo>
                    <a:pt x="1364" y="217"/>
                  </a:lnTo>
                  <a:lnTo>
                    <a:pt x="1366" y="215"/>
                  </a:lnTo>
                  <a:lnTo>
                    <a:pt x="1368" y="215"/>
                  </a:lnTo>
                  <a:lnTo>
                    <a:pt x="1368" y="213"/>
                  </a:lnTo>
                  <a:lnTo>
                    <a:pt x="1370" y="207"/>
                  </a:lnTo>
                  <a:lnTo>
                    <a:pt x="1370" y="205"/>
                  </a:lnTo>
                  <a:lnTo>
                    <a:pt x="1372" y="203"/>
                  </a:lnTo>
                  <a:lnTo>
                    <a:pt x="1374" y="201"/>
                  </a:lnTo>
                  <a:lnTo>
                    <a:pt x="1378" y="201"/>
                  </a:lnTo>
                  <a:lnTo>
                    <a:pt x="1381" y="201"/>
                  </a:lnTo>
                  <a:lnTo>
                    <a:pt x="1383" y="201"/>
                  </a:lnTo>
                  <a:lnTo>
                    <a:pt x="1385" y="201"/>
                  </a:lnTo>
                  <a:lnTo>
                    <a:pt x="1389" y="201"/>
                  </a:lnTo>
                  <a:lnTo>
                    <a:pt x="1391" y="201"/>
                  </a:lnTo>
                  <a:lnTo>
                    <a:pt x="1393" y="199"/>
                  </a:lnTo>
                  <a:lnTo>
                    <a:pt x="1393" y="197"/>
                  </a:lnTo>
                  <a:lnTo>
                    <a:pt x="1395" y="192"/>
                  </a:lnTo>
                  <a:lnTo>
                    <a:pt x="1395" y="190"/>
                  </a:lnTo>
                  <a:lnTo>
                    <a:pt x="1397" y="188"/>
                  </a:lnTo>
                  <a:lnTo>
                    <a:pt x="1399" y="186"/>
                  </a:lnTo>
                  <a:lnTo>
                    <a:pt x="1405" y="184"/>
                  </a:lnTo>
                  <a:lnTo>
                    <a:pt x="1407" y="182"/>
                  </a:lnTo>
                  <a:lnTo>
                    <a:pt x="1409" y="180"/>
                  </a:lnTo>
                  <a:lnTo>
                    <a:pt x="1410" y="178"/>
                  </a:lnTo>
                  <a:lnTo>
                    <a:pt x="1410" y="176"/>
                  </a:lnTo>
                  <a:lnTo>
                    <a:pt x="1414" y="174"/>
                  </a:lnTo>
                  <a:lnTo>
                    <a:pt x="1416" y="172"/>
                  </a:lnTo>
                  <a:lnTo>
                    <a:pt x="1418" y="172"/>
                  </a:lnTo>
                  <a:lnTo>
                    <a:pt x="1422" y="174"/>
                  </a:lnTo>
                  <a:lnTo>
                    <a:pt x="1424" y="174"/>
                  </a:lnTo>
                  <a:lnTo>
                    <a:pt x="1430" y="176"/>
                  </a:lnTo>
                  <a:lnTo>
                    <a:pt x="1432" y="176"/>
                  </a:lnTo>
                  <a:lnTo>
                    <a:pt x="1434" y="176"/>
                  </a:lnTo>
                  <a:lnTo>
                    <a:pt x="1436" y="174"/>
                  </a:lnTo>
                  <a:lnTo>
                    <a:pt x="1438" y="174"/>
                  </a:lnTo>
                  <a:lnTo>
                    <a:pt x="1440" y="172"/>
                  </a:lnTo>
                  <a:lnTo>
                    <a:pt x="1441" y="174"/>
                  </a:lnTo>
                  <a:lnTo>
                    <a:pt x="1441" y="176"/>
                  </a:lnTo>
                  <a:lnTo>
                    <a:pt x="1445" y="178"/>
                  </a:lnTo>
                  <a:lnTo>
                    <a:pt x="1449" y="182"/>
                  </a:lnTo>
                  <a:lnTo>
                    <a:pt x="1449" y="184"/>
                  </a:lnTo>
                  <a:lnTo>
                    <a:pt x="1451" y="184"/>
                  </a:lnTo>
                  <a:lnTo>
                    <a:pt x="1455" y="184"/>
                  </a:lnTo>
                  <a:lnTo>
                    <a:pt x="1457" y="186"/>
                  </a:lnTo>
                  <a:lnTo>
                    <a:pt x="1457" y="188"/>
                  </a:lnTo>
                  <a:lnTo>
                    <a:pt x="1461" y="190"/>
                  </a:lnTo>
                  <a:lnTo>
                    <a:pt x="1463" y="192"/>
                  </a:lnTo>
                  <a:lnTo>
                    <a:pt x="1465" y="193"/>
                  </a:lnTo>
                  <a:lnTo>
                    <a:pt x="1467" y="197"/>
                  </a:lnTo>
                  <a:lnTo>
                    <a:pt x="1467" y="199"/>
                  </a:lnTo>
                  <a:lnTo>
                    <a:pt x="1467" y="203"/>
                  </a:lnTo>
                  <a:lnTo>
                    <a:pt x="1467" y="205"/>
                  </a:lnTo>
                  <a:lnTo>
                    <a:pt x="1469" y="209"/>
                  </a:lnTo>
                  <a:lnTo>
                    <a:pt x="1471" y="211"/>
                  </a:lnTo>
                  <a:lnTo>
                    <a:pt x="1473" y="213"/>
                  </a:lnTo>
                  <a:lnTo>
                    <a:pt x="1474" y="215"/>
                  </a:lnTo>
                  <a:lnTo>
                    <a:pt x="1473" y="219"/>
                  </a:lnTo>
                  <a:lnTo>
                    <a:pt x="1471" y="219"/>
                  </a:lnTo>
                  <a:lnTo>
                    <a:pt x="1471" y="221"/>
                  </a:lnTo>
                  <a:lnTo>
                    <a:pt x="1469" y="221"/>
                  </a:lnTo>
                  <a:lnTo>
                    <a:pt x="1465" y="223"/>
                  </a:lnTo>
                  <a:lnTo>
                    <a:pt x="1463" y="224"/>
                  </a:lnTo>
                  <a:lnTo>
                    <a:pt x="1463" y="226"/>
                  </a:lnTo>
                  <a:lnTo>
                    <a:pt x="1461" y="228"/>
                  </a:lnTo>
                  <a:lnTo>
                    <a:pt x="1463" y="228"/>
                  </a:lnTo>
                  <a:lnTo>
                    <a:pt x="1465" y="230"/>
                  </a:lnTo>
                  <a:lnTo>
                    <a:pt x="1467" y="232"/>
                  </a:lnTo>
                  <a:lnTo>
                    <a:pt x="1469" y="234"/>
                  </a:lnTo>
                  <a:lnTo>
                    <a:pt x="1471" y="238"/>
                  </a:lnTo>
                  <a:lnTo>
                    <a:pt x="1473" y="240"/>
                  </a:lnTo>
                  <a:lnTo>
                    <a:pt x="1474" y="242"/>
                  </a:lnTo>
                  <a:lnTo>
                    <a:pt x="1476" y="244"/>
                  </a:lnTo>
                  <a:lnTo>
                    <a:pt x="1478" y="248"/>
                  </a:lnTo>
                  <a:lnTo>
                    <a:pt x="1478" y="250"/>
                  </a:lnTo>
                  <a:lnTo>
                    <a:pt x="1480" y="250"/>
                  </a:lnTo>
                  <a:lnTo>
                    <a:pt x="1482" y="250"/>
                  </a:lnTo>
                  <a:lnTo>
                    <a:pt x="1484" y="250"/>
                  </a:lnTo>
                  <a:lnTo>
                    <a:pt x="1484" y="252"/>
                  </a:lnTo>
                  <a:lnTo>
                    <a:pt x="1484" y="254"/>
                  </a:lnTo>
                  <a:lnTo>
                    <a:pt x="1482" y="255"/>
                  </a:lnTo>
                  <a:lnTo>
                    <a:pt x="1480" y="257"/>
                  </a:lnTo>
                  <a:lnTo>
                    <a:pt x="1480" y="259"/>
                  </a:lnTo>
                  <a:lnTo>
                    <a:pt x="1478" y="261"/>
                  </a:lnTo>
                  <a:lnTo>
                    <a:pt x="1476" y="265"/>
                  </a:lnTo>
                  <a:lnTo>
                    <a:pt x="1474" y="267"/>
                  </a:lnTo>
                  <a:lnTo>
                    <a:pt x="1473" y="269"/>
                  </a:lnTo>
                  <a:lnTo>
                    <a:pt x="1474" y="273"/>
                  </a:lnTo>
                  <a:lnTo>
                    <a:pt x="1476" y="275"/>
                  </a:lnTo>
                  <a:lnTo>
                    <a:pt x="1478" y="277"/>
                  </a:lnTo>
                  <a:lnTo>
                    <a:pt x="1480" y="277"/>
                  </a:lnTo>
                  <a:lnTo>
                    <a:pt x="1482" y="279"/>
                  </a:lnTo>
                  <a:lnTo>
                    <a:pt x="1484" y="281"/>
                  </a:lnTo>
                  <a:lnTo>
                    <a:pt x="1486" y="281"/>
                  </a:lnTo>
                  <a:lnTo>
                    <a:pt x="1490" y="281"/>
                  </a:lnTo>
                  <a:lnTo>
                    <a:pt x="1492" y="281"/>
                  </a:lnTo>
                  <a:lnTo>
                    <a:pt x="1494" y="279"/>
                  </a:lnTo>
                  <a:lnTo>
                    <a:pt x="1496" y="279"/>
                  </a:lnTo>
                  <a:lnTo>
                    <a:pt x="1500" y="277"/>
                  </a:lnTo>
                  <a:lnTo>
                    <a:pt x="1502" y="277"/>
                  </a:lnTo>
                  <a:lnTo>
                    <a:pt x="1505" y="277"/>
                  </a:lnTo>
                  <a:lnTo>
                    <a:pt x="1509" y="279"/>
                  </a:lnTo>
                  <a:lnTo>
                    <a:pt x="1513" y="277"/>
                  </a:lnTo>
                  <a:lnTo>
                    <a:pt x="1517" y="277"/>
                  </a:lnTo>
                  <a:lnTo>
                    <a:pt x="1519" y="275"/>
                  </a:lnTo>
                  <a:lnTo>
                    <a:pt x="1523" y="275"/>
                  </a:lnTo>
                  <a:lnTo>
                    <a:pt x="1527" y="273"/>
                  </a:lnTo>
                  <a:lnTo>
                    <a:pt x="1529" y="273"/>
                  </a:lnTo>
                  <a:lnTo>
                    <a:pt x="1533" y="273"/>
                  </a:lnTo>
                  <a:lnTo>
                    <a:pt x="1536" y="275"/>
                  </a:lnTo>
                  <a:lnTo>
                    <a:pt x="1538" y="277"/>
                  </a:lnTo>
                  <a:lnTo>
                    <a:pt x="1540" y="281"/>
                  </a:lnTo>
                  <a:lnTo>
                    <a:pt x="1542" y="281"/>
                  </a:lnTo>
                  <a:lnTo>
                    <a:pt x="1544" y="283"/>
                  </a:lnTo>
                  <a:lnTo>
                    <a:pt x="1548" y="285"/>
                  </a:lnTo>
                  <a:lnTo>
                    <a:pt x="1550" y="286"/>
                  </a:lnTo>
                  <a:lnTo>
                    <a:pt x="1552" y="288"/>
                  </a:lnTo>
                  <a:lnTo>
                    <a:pt x="1554" y="288"/>
                  </a:lnTo>
                  <a:lnTo>
                    <a:pt x="1556" y="290"/>
                  </a:lnTo>
                  <a:lnTo>
                    <a:pt x="1558" y="292"/>
                  </a:lnTo>
                  <a:lnTo>
                    <a:pt x="1558" y="296"/>
                  </a:lnTo>
                  <a:lnTo>
                    <a:pt x="1558" y="298"/>
                  </a:lnTo>
                  <a:lnTo>
                    <a:pt x="1556" y="302"/>
                  </a:lnTo>
                  <a:lnTo>
                    <a:pt x="1556" y="304"/>
                  </a:lnTo>
                  <a:lnTo>
                    <a:pt x="1560" y="306"/>
                  </a:lnTo>
                  <a:lnTo>
                    <a:pt x="1562" y="308"/>
                  </a:lnTo>
                  <a:lnTo>
                    <a:pt x="1556" y="308"/>
                  </a:lnTo>
                  <a:lnTo>
                    <a:pt x="1554" y="308"/>
                  </a:lnTo>
                  <a:lnTo>
                    <a:pt x="1552" y="310"/>
                  </a:lnTo>
                  <a:lnTo>
                    <a:pt x="1552" y="314"/>
                  </a:lnTo>
                  <a:lnTo>
                    <a:pt x="1550" y="316"/>
                  </a:lnTo>
                  <a:lnTo>
                    <a:pt x="1548" y="317"/>
                  </a:lnTo>
                  <a:lnTo>
                    <a:pt x="1544" y="319"/>
                  </a:lnTo>
                  <a:lnTo>
                    <a:pt x="1542" y="321"/>
                  </a:lnTo>
                  <a:lnTo>
                    <a:pt x="1542" y="323"/>
                  </a:lnTo>
                  <a:lnTo>
                    <a:pt x="1540" y="325"/>
                  </a:lnTo>
                  <a:lnTo>
                    <a:pt x="1538" y="327"/>
                  </a:lnTo>
                  <a:lnTo>
                    <a:pt x="1536" y="327"/>
                  </a:lnTo>
                  <a:lnTo>
                    <a:pt x="1535" y="327"/>
                  </a:lnTo>
                  <a:lnTo>
                    <a:pt x="1531" y="329"/>
                  </a:lnTo>
                  <a:lnTo>
                    <a:pt x="1529" y="331"/>
                  </a:lnTo>
                  <a:lnTo>
                    <a:pt x="1527" y="331"/>
                  </a:lnTo>
                  <a:lnTo>
                    <a:pt x="1525" y="329"/>
                  </a:lnTo>
                  <a:lnTo>
                    <a:pt x="1525" y="327"/>
                  </a:lnTo>
                  <a:lnTo>
                    <a:pt x="1523" y="325"/>
                  </a:lnTo>
                  <a:lnTo>
                    <a:pt x="1521" y="325"/>
                  </a:lnTo>
                  <a:lnTo>
                    <a:pt x="1519" y="325"/>
                  </a:lnTo>
                  <a:lnTo>
                    <a:pt x="1517" y="327"/>
                  </a:lnTo>
                  <a:lnTo>
                    <a:pt x="1515" y="329"/>
                  </a:lnTo>
                  <a:lnTo>
                    <a:pt x="1513" y="331"/>
                  </a:lnTo>
                  <a:lnTo>
                    <a:pt x="1511" y="333"/>
                  </a:lnTo>
                  <a:lnTo>
                    <a:pt x="1511" y="335"/>
                  </a:lnTo>
                  <a:lnTo>
                    <a:pt x="1509" y="337"/>
                  </a:lnTo>
                  <a:lnTo>
                    <a:pt x="1509" y="339"/>
                  </a:lnTo>
                  <a:lnTo>
                    <a:pt x="1509" y="341"/>
                  </a:lnTo>
                  <a:lnTo>
                    <a:pt x="1509" y="343"/>
                  </a:lnTo>
                  <a:lnTo>
                    <a:pt x="1511" y="345"/>
                  </a:lnTo>
                  <a:lnTo>
                    <a:pt x="1513" y="347"/>
                  </a:lnTo>
                  <a:lnTo>
                    <a:pt x="1515" y="347"/>
                  </a:lnTo>
                  <a:lnTo>
                    <a:pt x="1517" y="349"/>
                  </a:lnTo>
                  <a:lnTo>
                    <a:pt x="1517" y="350"/>
                  </a:lnTo>
                  <a:lnTo>
                    <a:pt x="1519" y="352"/>
                  </a:lnTo>
                  <a:lnTo>
                    <a:pt x="1519" y="354"/>
                  </a:lnTo>
                  <a:lnTo>
                    <a:pt x="1521" y="356"/>
                  </a:lnTo>
                  <a:lnTo>
                    <a:pt x="1521" y="358"/>
                  </a:lnTo>
                  <a:lnTo>
                    <a:pt x="1521" y="360"/>
                  </a:lnTo>
                  <a:lnTo>
                    <a:pt x="1519" y="364"/>
                  </a:lnTo>
                  <a:lnTo>
                    <a:pt x="1517" y="372"/>
                  </a:lnTo>
                  <a:lnTo>
                    <a:pt x="1517" y="376"/>
                  </a:lnTo>
                  <a:lnTo>
                    <a:pt x="1517" y="378"/>
                  </a:lnTo>
                  <a:lnTo>
                    <a:pt x="1515" y="380"/>
                  </a:lnTo>
                  <a:lnTo>
                    <a:pt x="1513" y="381"/>
                  </a:lnTo>
                  <a:lnTo>
                    <a:pt x="1511" y="381"/>
                  </a:lnTo>
                  <a:lnTo>
                    <a:pt x="1509" y="383"/>
                  </a:lnTo>
                  <a:lnTo>
                    <a:pt x="1507" y="385"/>
                  </a:lnTo>
                  <a:lnTo>
                    <a:pt x="1505" y="387"/>
                  </a:lnTo>
                  <a:lnTo>
                    <a:pt x="1505" y="389"/>
                  </a:lnTo>
                  <a:lnTo>
                    <a:pt x="1504" y="389"/>
                  </a:lnTo>
                  <a:lnTo>
                    <a:pt x="1500" y="391"/>
                  </a:lnTo>
                  <a:lnTo>
                    <a:pt x="1496" y="391"/>
                  </a:lnTo>
                  <a:lnTo>
                    <a:pt x="1494" y="391"/>
                  </a:lnTo>
                  <a:lnTo>
                    <a:pt x="1490" y="391"/>
                  </a:lnTo>
                  <a:lnTo>
                    <a:pt x="1488" y="391"/>
                  </a:lnTo>
                  <a:lnTo>
                    <a:pt x="1486" y="393"/>
                  </a:lnTo>
                  <a:lnTo>
                    <a:pt x="1486" y="395"/>
                  </a:lnTo>
                  <a:lnTo>
                    <a:pt x="1484" y="397"/>
                  </a:lnTo>
                  <a:lnTo>
                    <a:pt x="1484" y="399"/>
                  </a:lnTo>
                  <a:lnTo>
                    <a:pt x="1482" y="401"/>
                  </a:lnTo>
                  <a:lnTo>
                    <a:pt x="1482" y="405"/>
                  </a:lnTo>
                  <a:lnTo>
                    <a:pt x="1482" y="409"/>
                  </a:lnTo>
                  <a:lnTo>
                    <a:pt x="1480" y="411"/>
                  </a:lnTo>
                  <a:lnTo>
                    <a:pt x="1480" y="416"/>
                  </a:lnTo>
                  <a:lnTo>
                    <a:pt x="1480" y="418"/>
                  </a:lnTo>
                  <a:lnTo>
                    <a:pt x="1482" y="422"/>
                  </a:lnTo>
                  <a:lnTo>
                    <a:pt x="1482" y="426"/>
                  </a:lnTo>
                  <a:lnTo>
                    <a:pt x="1484" y="428"/>
                  </a:lnTo>
                  <a:lnTo>
                    <a:pt x="1486" y="432"/>
                  </a:lnTo>
                  <a:lnTo>
                    <a:pt x="1488" y="436"/>
                  </a:lnTo>
                  <a:lnTo>
                    <a:pt x="1488" y="440"/>
                  </a:lnTo>
                  <a:lnTo>
                    <a:pt x="1488" y="442"/>
                  </a:lnTo>
                  <a:lnTo>
                    <a:pt x="1488" y="443"/>
                  </a:lnTo>
                  <a:lnTo>
                    <a:pt x="1490" y="447"/>
                  </a:lnTo>
                  <a:lnTo>
                    <a:pt x="1490" y="449"/>
                  </a:lnTo>
                  <a:lnTo>
                    <a:pt x="1492" y="451"/>
                  </a:lnTo>
                  <a:lnTo>
                    <a:pt x="1492" y="453"/>
                  </a:lnTo>
                  <a:lnTo>
                    <a:pt x="1490" y="455"/>
                  </a:lnTo>
                  <a:lnTo>
                    <a:pt x="1490" y="457"/>
                  </a:lnTo>
                  <a:lnTo>
                    <a:pt x="1490" y="459"/>
                  </a:lnTo>
                  <a:lnTo>
                    <a:pt x="1488" y="461"/>
                  </a:lnTo>
                  <a:lnTo>
                    <a:pt x="1488" y="463"/>
                  </a:lnTo>
                  <a:lnTo>
                    <a:pt x="1488" y="465"/>
                  </a:lnTo>
                  <a:lnTo>
                    <a:pt x="1488" y="467"/>
                  </a:lnTo>
                  <a:lnTo>
                    <a:pt x="1490" y="467"/>
                  </a:lnTo>
                  <a:lnTo>
                    <a:pt x="1492" y="471"/>
                  </a:lnTo>
                  <a:lnTo>
                    <a:pt x="1494" y="473"/>
                  </a:lnTo>
                  <a:lnTo>
                    <a:pt x="1496" y="476"/>
                  </a:lnTo>
                  <a:lnTo>
                    <a:pt x="1500" y="478"/>
                  </a:lnTo>
                  <a:lnTo>
                    <a:pt x="1504" y="480"/>
                  </a:lnTo>
                  <a:lnTo>
                    <a:pt x="1509" y="482"/>
                  </a:lnTo>
                  <a:lnTo>
                    <a:pt x="1509" y="480"/>
                  </a:lnTo>
                  <a:lnTo>
                    <a:pt x="1511" y="478"/>
                  </a:lnTo>
                  <a:lnTo>
                    <a:pt x="1515" y="478"/>
                  </a:lnTo>
                  <a:lnTo>
                    <a:pt x="1519" y="476"/>
                  </a:lnTo>
                  <a:lnTo>
                    <a:pt x="1523" y="476"/>
                  </a:lnTo>
                  <a:lnTo>
                    <a:pt x="1525" y="476"/>
                  </a:lnTo>
                  <a:lnTo>
                    <a:pt x="1529" y="478"/>
                  </a:lnTo>
                  <a:lnTo>
                    <a:pt x="1533" y="480"/>
                  </a:lnTo>
                  <a:lnTo>
                    <a:pt x="1536" y="480"/>
                  </a:lnTo>
                  <a:lnTo>
                    <a:pt x="1540" y="480"/>
                  </a:lnTo>
                  <a:lnTo>
                    <a:pt x="1546" y="480"/>
                  </a:lnTo>
                  <a:lnTo>
                    <a:pt x="1550" y="480"/>
                  </a:lnTo>
                  <a:lnTo>
                    <a:pt x="1552" y="480"/>
                  </a:lnTo>
                  <a:lnTo>
                    <a:pt x="1556" y="480"/>
                  </a:lnTo>
                  <a:lnTo>
                    <a:pt x="1560" y="480"/>
                  </a:lnTo>
                  <a:lnTo>
                    <a:pt x="1562" y="480"/>
                  </a:lnTo>
                  <a:lnTo>
                    <a:pt x="1564" y="480"/>
                  </a:lnTo>
                  <a:lnTo>
                    <a:pt x="1564" y="484"/>
                  </a:lnTo>
                  <a:lnTo>
                    <a:pt x="1566" y="486"/>
                  </a:lnTo>
                  <a:lnTo>
                    <a:pt x="1569" y="486"/>
                  </a:lnTo>
                  <a:lnTo>
                    <a:pt x="1571" y="490"/>
                  </a:lnTo>
                  <a:lnTo>
                    <a:pt x="1573" y="494"/>
                  </a:lnTo>
                  <a:lnTo>
                    <a:pt x="1579" y="494"/>
                  </a:lnTo>
                  <a:lnTo>
                    <a:pt x="1583" y="494"/>
                  </a:lnTo>
                  <a:lnTo>
                    <a:pt x="1587" y="494"/>
                  </a:lnTo>
                  <a:lnTo>
                    <a:pt x="1589" y="496"/>
                  </a:lnTo>
                  <a:lnTo>
                    <a:pt x="1597" y="498"/>
                  </a:lnTo>
                  <a:lnTo>
                    <a:pt x="1598" y="502"/>
                  </a:lnTo>
                  <a:lnTo>
                    <a:pt x="1600" y="504"/>
                  </a:lnTo>
                  <a:lnTo>
                    <a:pt x="1602" y="507"/>
                  </a:lnTo>
                  <a:lnTo>
                    <a:pt x="1604" y="507"/>
                  </a:lnTo>
                  <a:lnTo>
                    <a:pt x="1608" y="507"/>
                  </a:lnTo>
                  <a:lnTo>
                    <a:pt x="1614" y="507"/>
                  </a:lnTo>
                  <a:lnTo>
                    <a:pt x="1616" y="507"/>
                  </a:lnTo>
                  <a:lnTo>
                    <a:pt x="1620" y="511"/>
                  </a:lnTo>
                  <a:lnTo>
                    <a:pt x="1626" y="515"/>
                  </a:lnTo>
                  <a:lnTo>
                    <a:pt x="1631" y="515"/>
                  </a:lnTo>
                  <a:lnTo>
                    <a:pt x="1633" y="519"/>
                  </a:lnTo>
                  <a:lnTo>
                    <a:pt x="1633" y="521"/>
                  </a:lnTo>
                  <a:lnTo>
                    <a:pt x="1635" y="523"/>
                  </a:lnTo>
                  <a:lnTo>
                    <a:pt x="1637" y="523"/>
                  </a:lnTo>
                  <a:lnTo>
                    <a:pt x="1641" y="523"/>
                  </a:lnTo>
                  <a:lnTo>
                    <a:pt x="1643" y="525"/>
                  </a:lnTo>
                  <a:lnTo>
                    <a:pt x="1647" y="527"/>
                  </a:lnTo>
                  <a:lnTo>
                    <a:pt x="1653" y="529"/>
                  </a:lnTo>
                  <a:lnTo>
                    <a:pt x="1657" y="531"/>
                  </a:lnTo>
                  <a:lnTo>
                    <a:pt x="1660" y="531"/>
                  </a:lnTo>
                  <a:lnTo>
                    <a:pt x="1662" y="531"/>
                  </a:lnTo>
                  <a:lnTo>
                    <a:pt x="1666" y="533"/>
                  </a:lnTo>
                  <a:lnTo>
                    <a:pt x="1668" y="533"/>
                  </a:lnTo>
                  <a:lnTo>
                    <a:pt x="1670" y="533"/>
                  </a:lnTo>
                  <a:lnTo>
                    <a:pt x="1670" y="531"/>
                  </a:lnTo>
                  <a:lnTo>
                    <a:pt x="1672" y="531"/>
                  </a:lnTo>
                  <a:lnTo>
                    <a:pt x="1682" y="535"/>
                  </a:lnTo>
                  <a:lnTo>
                    <a:pt x="1684" y="537"/>
                  </a:lnTo>
                  <a:lnTo>
                    <a:pt x="1688" y="537"/>
                  </a:lnTo>
                  <a:lnTo>
                    <a:pt x="1688" y="535"/>
                  </a:lnTo>
                  <a:lnTo>
                    <a:pt x="1690" y="535"/>
                  </a:lnTo>
                  <a:lnTo>
                    <a:pt x="1691" y="533"/>
                  </a:lnTo>
                  <a:lnTo>
                    <a:pt x="1695" y="533"/>
                  </a:lnTo>
                  <a:lnTo>
                    <a:pt x="1697" y="533"/>
                  </a:lnTo>
                  <a:lnTo>
                    <a:pt x="1701" y="531"/>
                  </a:lnTo>
                  <a:lnTo>
                    <a:pt x="1703" y="531"/>
                  </a:lnTo>
                  <a:lnTo>
                    <a:pt x="1705" y="531"/>
                  </a:lnTo>
                  <a:lnTo>
                    <a:pt x="1705" y="533"/>
                  </a:lnTo>
                  <a:lnTo>
                    <a:pt x="1705" y="535"/>
                  </a:lnTo>
                  <a:lnTo>
                    <a:pt x="1707" y="537"/>
                  </a:lnTo>
                  <a:lnTo>
                    <a:pt x="1709" y="537"/>
                  </a:lnTo>
                  <a:lnTo>
                    <a:pt x="1713" y="537"/>
                  </a:lnTo>
                  <a:lnTo>
                    <a:pt x="1715" y="538"/>
                  </a:lnTo>
                  <a:lnTo>
                    <a:pt x="1719" y="537"/>
                  </a:lnTo>
                  <a:lnTo>
                    <a:pt x="1721" y="537"/>
                  </a:lnTo>
                  <a:lnTo>
                    <a:pt x="1724" y="535"/>
                  </a:lnTo>
                  <a:lnTo>
                    <a:pt x="1728" y="535"/>
                  </a:lnTo>
                  <a:lnTo>
                    <a:pt x="1732" y="535"/>
                  </a:lnTo>
                  <a:lnTo>
                    <a:pt x="1736" y="533"/>
                  </a:lnTo>
                  <a:lnTo>
                    <a:pt x="1738" y="533"/>
                  </a:lnTo>
                  <a:lnTo>
                    <a:pt x="1742" y="531"/>
                  </a:lnTo>
                  <a:lnTo>
                    <a:pt x="1746" y="531"/>
                  </a:lnTo>
                  <a:lnTo>
                    <a:pt x="1748" y="531"/>
                  </a:lnTo>
                  <a:lnTo>
                    <a:pt x="1750" y="531"/>
                  </a:lnTo>
                  <a:lnTo>
                    <a:pt x="1753" y="531"/>
                  </a:lnTo>
                  <a:lnTo>
                    <a:pt x="1757" y="531"/>
                  </a:lnTo>
                  <a:lnTo>
                    <a:pt x="1761" y="533"/>
                  </a:lnTo>
                  <a:lnTo>
                    <a:pt x="1765" y="533"/>
                  </a:lnTo>
                  <a:lnTo>
                    <a:pt x="1767" y="535"/>
                  </a:lnTo>
                  <a:lnTo>
                    <a:pt x="1769" y="537"/>
                  </a:lnTo>
                  <a:lnTo>
                    <a:pt x="1769" y="538"/>
                  </a:lnTo>
                  <a:lnTo>
                    <a:pt x="1769" y="542"/>
                  </a:lnTo>
                  <a:lnTo>
                    <a:pt x="1769" y="544"/>
                  </a:lnTo>
                  <a:lnTo>
                    <a:pt x="1771" y="548"/>
                  </a:lnTo>
                  <a:lnTo>
                    <a:pt x="1771" y="552"/>
                  </a:lnTo>
                  <a:lnTo>
                    <a:pt x="1773" y="554"/>
                  </a:lnTo>
                  <a:lnTo>
                    <a:pt x="1775" y="556"/>
                  </a:lnTo>
                  <a:lnTo>
                    <a:pt x="1777" y="558"/>
                  </a:lnTo>
                  <a:lnTo>
                    <a:pt x="1779" y="560"/>
                  </a:lnTo>
                  <a:lnTo>
                    <a:pt x="1783" y="562"/>
                  </a:lnTo>
                  <a:lnTo>
                    <a:pt x="1785" y="562"/>
                  </a:lnTo>
                  <a:lnTo>
                    <a:pt x="1788" y="564"/>
                  </a:lnTo>
                  <a:lnTo>
                    <a:pt x="1788" y="568"/>
                  </a:lnTo>
                  <a:lnTo>
                    <a:pt x="1790" y="571"/>
                  </a:lnTo>
                  <a:lnTo>
                    <a:pt x="1792" y="573"/>
                  </a:lnTo>
                  <a:lnTo>
                    <a:pt x="1794" y="577"/>
                  </a:lnTo>
                  <a:lnTo>
                    <a:pt x="1798" y="579"/>
                  </a:lnTo>
                  <a:lnTo>
                    <a:pt x="1800" y="581"/>
                  </a:lnTo>
                  <a:lnTo>
                    <a:pt x="1802" y="583"/>
                  </a:lnTo>
                  <a:lnTo>
                    <a:pt x="1804" y="587"/>
                  </a:lnTo>
                  <a:lnTo>
                    <a:pt x="1804" y="591"/>
                  </a:lnTo>
                  <a:lnTo>
                    <a:pt x="1806" y="593"/>
                  </a:lnTo>
                  <a:lnTo>
                    <a:pt x="1810" y="597"/>
                  </a:lnTo>
                  <a:lnTo>
                    <a:pt x="1812" y="599"/>
                  </a:lnTo>
                  <a:lnTo>
                    <a:pt x="1816" y="600"/>
                  </a:lnTo>
                  <a:lnTo>
                    <a:pt x="1817" y="600"/>
                  </a:lnTo>
                  <a:lnTo>
                    <a:pt x="1821" y="600"/>
                  </a:lnTo>
                  <a:lnTo>
                    <a:pt x="1823" y="602"/>
                  </a:lnTo>
                  <a:lnTo>
                    <a:pt x="1827" y="602"/>
                  </a:lnTo>
                  <a:lnTo>
                    <a:pt x="1831" y="604"/>
                  </a:lnTo>
                  <a:lnTo>
                    <a:pt x="1831" y="606"/>
                  </a:lnTo>
                  <a:lnTo>
                    <a:pt x="1831" y="608"/>
                  </a:lnTo>
                  <a:lnTo>
                    <a:pt x="1831" y="610"/>
                  </a:lnTo>
                  <a:lnTo>
                    <a:pt x="1833" y="614"/>
                  </a:lnTo>
                  <a:lnTo>
                    <a:pt x="1839" y="616"/>
                  </a:lnTo>
                  <a:lnTo>
                    <a:pt x="1843" y="614"/>
                  </a:lnTo>
                  <a:lnTo>
                    <a:pt x="1845" y="612"/>
                  </a:lnTo>
                  <a:lnTo>
                    <a:pt x="1848" y="612"/>
                  </a:lnTo>
                  <a:lnTo>
                    <a:pt x="1854" y="614"/>
                  </a:lnTo>
                  <a:lnTo>
                    <a:pt x="1860" y="614"/>
                  </a:lnTo>
                  <a:lnTo>
                    <a:pt x="1864" y="614"/>
                  </a:lnTo>
                  <a:lnTo>
                    <a:pt x="1868" y="612"/>
                  </a:lnTo>
                  <a:lnTo>
                    <a:pt x="1872" y="612"/>
                  </a:lnTo>
                  <a:lnTo>
                    <a:pt x="1878" y="612"/>
                  </a:lnTo>
                  <a:lnTo>
                    <a:pt x="1881" y="614"/>
                  </a:lnTo>
                  <a:lnTo>
                    <a:pt x="1881" y="618"/>
                  </a:lnTo>
                  <a:lnTo>
                    <a:pt x="1883" y="622"/>
                  </a:lnTo>
                  <a:lnTo>
                    <a:pt x="1885" y="626"/>
                  </a:lnTo>
                  <a:lnTo>
                    <a:pt x="1887" y="628"/>
                  </a:lnTo>
                  <a:lnTo>
                    <a:pt x="1889" y="628"/>
                  </a:lnTo>
                  <a:lnTo>
                    <a:pt x="1893" y="626"/>
                  </a:lnTo>
                  <a:lnTo>
                    <a:pt x="1899" y="626"/>
                  </a:lnTo>
                  <a:lnTo>
                    <a:pt x="1903" y="626"/>
                  </a:lnTo>
                  <a:lnTo>
                    <a:pt x="1909" y="626"/>
                  </a:lnTo>
                  <a:lnTo>
                    <a:pt x="1914" y="626"/>
                  </a:lnTo>
                  <a:lnTo>
                    <a:pt x="1920" y="624"/>
                  </a:lnTo>
                  <a:lnTo>
                    <a:pt x="1924" y="626"/>
                  </a:lnTo>
                  <a:lnTo>
                    <a:pt x="1930" y="628"/>
                  </a:lnTo>
                  <a:lnTo>
                    <a:pt x="1936" y="630"/>
                  </a:lnTo>
                  <a:lnTo>
                    <a:pt x="1940" y="631"/>
                  </a:lnTo>
                  <a:lnTo>
                    <a:pt x="1943" y="631"/>
                  </a:lnTo>
                  <a:lnTo>
                    <a:pt x="1945" y="631"/>
                  </a:lnTo>
                  <a:lnTo>
                    <a:pt x="1949" y="631"/>
                  </a:lnTo>
                  <a:lnTo>
                    <a:pt x="1949" y="633"/>
                  </a:lnTo>
                  <a:lnTo>
                    <a:pt x="1951" y="635"/>
                  </a:lnTo>
                  <a:lnTo>
                    <a:pt x="1957" y="637"/>
                  </a:lnTo>
                  <a:lnTo>
                    <a:pt x="1961" y="637"/>
                  </a:lnTo>
                  <a:lnTo>
                    <a:pt x="1967" y="637"/>
                  </a:lnTo>
                  <a:lnTo>
                    <a:pt x="1969" y="639"/>
                  </a:lnTo>
                  <a:lnTo>
                    <a:pt x="1974" y="641"/>
                  </a:lnTo>
                  <a:lnTo>
                    <a:pt x="1978" y="641"/>
                  </a:lnTo>
                  <a:lnTo>
                    <a:pt x="1980" y="641"/>
                  </a:lnTo>
                  <a:lnTo>
                    <a:pt x="1980" y="643"/>
                  </a:lnTo>
                  <a:lnTo>
                    <a:pt x="1980" y="645"/>
                  </a:lnTo>
                  <a:lnTo>
                    <a:pt x="1982" y="649"/>
                  </a:lnTo>
                  <a:lnTo>
                    <a:pt x="1986" y="649"/>
                  </a:lnTo>
                  <a:lnTo>
                    <a:pt x="1990" y="649"/>
                  </a:lnTo>
                  <a:lnTo>
                    <a:pt x="1992" y="651"/>
                  </a:lnTo>
                  <a:lnTo>
                    <a:pt x="1996" y="653"/>
                  </a:lnTo>
                  <a:lnTo>
                    <a:pt x="2000" y="653"/>
                  </a:lnTo>
                  <a:lnTo>
                    <a:pt x="2003" y="653"/>
                  </a:lnTo>
                  <a:lnTo>
                    <a:pt x="2007" y="653"/>
                  </a:lnTo>
                  <a:lnTo>
                    <a:pt x="2011" y="657"/>
                  </a:lnTo>
                  <a:lnTo>
                    <a:pt x="2015" y="657"/>
                  </a:lnTo>
                  <a:lnTo>
                    <a:pt x="2017" y="659"/>
                  </a:lnTo>
                  <a:lnTo>
                    <a:pt x="2019" y="662"/>
                  </a:lnTo>
                  <a:lnTo>
                    <a:pt x="2021" y="666"/>
                  </a:lnTo>
                  <a:lnTo>
                    <a:pt x="2025" y="670"/>
                  </a:lnTo>
                  <a:lnTo>
                    <a:pt x="2027" y="672"/>
                  </a:lnTo>
                  <a:lnTo>
                    <a:pt x="2033" y="672"/>
                  </a:lnTo>
                  <a:lnTo>
                    <a:pt x="2038" y="672"/>
                  </a:lnTo>
                  <a:lnTo>
                    <a:pt x="2042" y="672"/>
                  </a:lnTo>
                  <a:lnTo>
                    <a:pt x="2044" y="67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841" y="3332"/>
              <a:ext cx="1890" cy="387"/>
            </a:xfrm>
            <a:custGeom>
              <a:avLst/>
              <a:gdLst>
                <a:gd name="T0" fmla="*/ 0 w 1890"/>
                <a:gd name="T1" fmla="*/ 27 h 387"/>
                <a:gd name="T2" fmla="*/ 35 w 1890"/>
                <a:gd name="T3" fmla="*/ 33 h 387"/>
                <a:gd name="T4" fmla="*/ 78 w 1890"/>
                <a:gd name="T5" fmla="*/ 35 h 387"/>
                <a:gd name="T6" fmla="*/ 122 w 1890"/>
                <a:gd name="T7" fmla="*/ 25 h 387"/>
                <a:gd name="T8" fmla="*/ 169 w 1890"/>
                <a:gd name="T9" fmla="*/ 0 h 387"/>
                <a:gd name="T10" fmla="*/ 215 w 1890"/>
                <a:gd name="T11" fmla="*/ 17 h 387"/>
                <a:gd name="T12" fmla="*/ 254 w 1890"/>
                <a:gd name="T13" fmla="*/ 37 h 387"/>
                <a:gd name="T14" fmla="*/ 295 w 1890"/>
                <a:gd name="T15" fmla="*/ 43 h 387"/>
                <a:gd name="T16" fmla="*/ 333 w 1890"/>
                <a:gd name="T17" fmla="*/ 83 h 387"/>
                <a:gd name="T18" fmla="*/ 368 w 1890"/>
                <a:gd name="T19" fmla="*/ 120 h 387"/>
                <a:gd name="T20" fmla="*/ 419 w 1890"/>
                <a:gd name="T21" fmla="*/ 120 h 387"/>
                <a:gd name="T22" fmla="*/ 465 w 1890"/>
                <a:gd name="T23" fmla="*/ 139 h 387"/>
                <a:gd name="T24" fmla="*/ 500 w 1890"/>
                <a:gd name="T25" fmla="*/ 157 h 387"/>
                <a:gd name="T26" fmla="*/ 533 w 1890"/>
                <a:gd name="T27" fmla="*/ 180 h 387"/>
                <a:gd name="T28" fmla="*/ 564 w 1890"/>
                <a:gd name="T29" fmla="*/ 184 h 387"/>
                <a:gd name="T30" fmla="*/ 630 w 1890"/>
                <a:gd name="T31" fmla="*/ 199 h 387"/>
                <a:gd name="T32" fmla="*/ 692 w 1890"/>
                <a:gd name="T33" fmla="*/ 215 h 387"/>
                <a:gd name="T34" fmla="*/ 740 w 1890"/>
                <a:gd name="T35" fmla="*/ 213 h 387"/>
                <a:gd name="T36" fmla="*/ 777 w 1890"/>
                <a:gd name="T37" fmla="*/ 265 h 387"/>
                <a:gd name="T38" fmla="*/ 816 w 1890"/>
                <a:gd name="T39" fmla="*/ 310 h 387"/>
                <a:gd name="T40" fmla="*/ 841 w 1890"/>
                <a:gd name="T41" fmla="*/ 351 h 387"/>
                <a:gd name="T42" fmla="*/ 880 w 1890"/>
                <a:gd name="T43" fmla="*/ 347 h 387"/>
                <a:gd name="T44" fmla="*/ 921 w 1890"/>
                <a:gd name="T45" fmla="*/ 337 h 387"/>
                <a:gd name="T46" fmla="*/ 954 w 1890"/>
                <a:gd name="T47" fmla="*/ 347 h 387"/>
                <a:gd name="T48" fmla="*/ 992 w 1890"/>
                <a:gd name="T49" fmla="*/ 310 h 387"/>
                <a:gd name="T50" fmla="*/ 1018 w 1890"/>
                <a:gd name="T51" fmla="*/ 318 h 387"/>
                <a:gd name="T52" fmla="*/ 1058 w 1890"/>
                <a:gd name="T53" fmla="*/ 335 h 387"/>
                <a:gd name="T54" fmla="*/ 1093 w 1890"/>
                <a:gd name="T55" fmla="*/ 306 h 387"/>
                <a:gd name="T56" fmla="*/ 1132 w 1890"/>
                <a:gd name="T57" fmla="*/ 281 h 387"/>
                <a:gd name="T58" fmla="*/ 1159 w 1890"/>
                <a:gd name="T59" fmla="*/ 250 h 387"/>
                <a:gd name="T60" fmla="*/ 1175 w 1890"/>
                <a:gd name="T61" fmla="*/ 221 h 387"/>
                <a:gd name="T62" fmla="*/ 1209 w 1890"/>
                <a:gd name="T63" fmla="*/ 227 h 387"/>
                <a:gd name="T64" fmla="*/ 1246 w 1890"/>
                <a:gd name="T65" fmla="*/ 227 h 387"/>
                <a:gd name="T66" fmla="*/ 1281 w 1890"/>
                <a:gd name="T67" fmla="*/ 234 h 387"/>
                <a:gd name="T68" fmla="*/ 1320 w 1890"/>
                <a:gd name="T69" fmla="*/ 240 h 387"/>
                <a:gd name="T70" fmla="*/ 1349 w 1890"/>
                <a:gd name="T71" fmla="*/ 223 h 387"/>
                <a:gd name="T72" fmla="*/ 1380 w 1890"/>
                <a:gd name="T73" fmla="*/ 231 h 387"/>
                <a:gd name="T74" fmla="*/ 1407 w 1890"/>
                <a:gd name="T75" fmla="*/ 236 h 387"/>
                <a:gd name="T76" fmla="*/ 1440 w 1890"/>
                <a:gd name="T77" fmla="*/ 236 h 387"/>
                <a:gd name="T78" fmla="*/ 1487 w 1890"/>
                <a:gd name="T79" fmla="*/ 240 h 387"/>
                <a:gd name="T80" fmla="*/ 1510 w 1890"/>
                <a:gd name="T81" fmla="*/ 258 h 387"/>
                <a:gd name="T82" fmla="*/ 1519 w 1890"/>
                <a:gd name="T83" fmla="*/ 281 h 387"/>
                <a:gd name="T84" fmla="*/ 1531 w 1890"/>
                <a:gd name="T85" fmla="*/ 304 h 387"/>
                <a:gd name="T86" fmla="*/ 1556 w 1890"/>
                <a:gd name="T87" fmla="*/ 327 h 387"/>
                <a:gd name="T88" fmla="*/ 1593 w 1890"/>
                <a:gd name="T89" fmla="*/ 349 h 387"/>
                <a:gd name="T90" fmla="*/ 1622 w 1890"/>
                <a:gd name="T91" fmla="*/ 356 h 387"/>
                <a:gd name="T92" fmla="*/ 1653 w 1890"/>
                <a:gd name="T93" fmla="*/ 370 h 387"/>
                <a:gd name="T94" fmla="*/ 1686 w 1890"/>
                <a:gd name="T95" fmla="*/ 362 h 387"/>
                <a:gd name="T96" fmla="*/ 1704 w 1890"/>
                <a:gd name="T97" fmla="*/ 353 h 387"/>
                <a:gd name="T98" fmla="*/ 1723 w 1890"/>
                <a:gd name="T99" fmla="*/ 325 h 387"/>
                <a:gd name="T100" fmla="*/ 1746 w 1890"/>
                <a:gd name="T101" fmla="*/ 318 h 387"/>
                <a:gd name="T102" fmla="*/ 1771 w 1890"/>
                <a:gd name="T103" fmla="*/ 300 h 387"/>
                <a:gd name="T104" fmla="*/ 1795 w 1890"/>
                <a:gd name="T105" fmla="*/ 304 h 387"/>
                <a:gd name="T106" fmla="*/ 1812 w 1890"/>
                <a:gd name="T107" fmla="*/ 283 h 387"/>
                <a:gd name="T108" fmla="*/ 1816 w 1890"/>
                <a:gd name="T109" fmla="*/ 291 h 387"/>
                <a:gd name="T110" fmla="*/ 1835 w 1890"/>
                <a:gd name="T111" fmla="*/ 320 h 387"/>
                <a:gd name="T112" fmla="*/ 1847 w 1890"/>
                <a:gd name="T113" fmla="*/ 291 h 387"/>
                <a:gd name="T114" fmla="*/ 1861 w 1890"/>
                <a:gd name="T115" fmla="*/ 273 h 387"/>
                <a:gd name="T116" fmla="*/ 1888 w 1890"/>
                <a:gd name="T117" fmla="*/ 314 h 387"/>
                <a:gd name="T118" fmla="*/ 1870 w 1890"/>
                <a:gd name="T119" fmla="*/ 37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90" h="387">
                  <a:moveTo>
                    <a:pt x="0" y="21"/>
                  </a:moveTo>
                  <a:lnTo>
                    <a:pt x="4" y="19"/>
                  </a:lnTo>
                  <a:lnTo>
                    <a:pt x="6" y="17"/>
                  </a:lnTo>
                  <a:lnTo>
                    <a:pt x="8" y="15"/>
                  </a:lnTo>
                  <a:lnTo>
                    <a:pt x="10" y="11"/>
                  </a:lnTo>
                  <a:lnTo>
                    <a:pt x="12" y="11"/>
                  </a:lnTo>
                  <a:lnTo>
                    <a:pt x="12" y="13"/>
                  </a:lnTo>
                  <a:lnTo>
                    <a:pt x="10" y="13"/>
                  </a:lnTo>
                  <a:lnTo>
                    <a:pt x="10" y="15"/>
                  </a:lnTo>
                  <a:lnTo>
                    <a:pt x="10" y="17"/>
                  </a:lnTo>
                  <a:lnTo>
                    <a:pt x="12" y="17"/>
                  </a:lnTo>
                  <a:lnTo>
                    <a:pt x="10" y="19"/>
                  </a:lnTo>
                  <a:lnTo>
                    <a:pt x="6" y="21"/>
                  </a:lnTo>
                  <a:lnTo>
                    <a:pt x="4" y="21"/>
                  </a:lnTo>
                  <a:lnTo>
                    <a:pt x="2" y="23"/>
                  </a:lnTo>
                  <a:lnTo>
                    <a:pt x="2" y="25"/>
                  </a:lnTo>
                  <a:lnTo>
                    <a:pt x="0" y="27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4" y="35"/>
                  </a:lnTo>
                  <a:lnTo>
                    <a:pt x="6" y="35"/>
                  </a:lnTo>
                  <a:lnTo>
                    <a:pt x="8" y="35"/>
                  </a:lnTo>
                  <a:lnTo>
                    <a:pt x="10" y="35"/>
                  </a:lnTo>
                  <a:lnTo>
                    <a:pt x="14" y="35"/>
                  </a:lnTo>
                  <a:lnTo>
                    <a:pt x="16" y="35"/>
                  </a:lnTo>
                  <a:lnTo>
                    <a:pt x="18" y="35"/>
                  </a:lnTo>
                  <a:lnTo>
                    <a:pt x="21" y="35"/>
                  </a:lnTo>
                  <a:lnTo>
                    <a:pt x="23" y="35"/>
                  </a:lnTo>
                  <a:lnTo>
                    <a:pt x="27" y="35"/>
                  </a:lnTo>
                  <a:lnTo>
                    <a:pt x="29" y="35"/>
                  </a:lnTo>
                  <a:lnTo>
                    <a:pt x="31" y="35"/>
                  </a:lnTo>
                  <a:lnTo>
                    <a:pt x="33" y="35"/>
                  </a:lnTo>
                  <a:lnTo>
                    <a:pt x="35" y="33"/>
                  </a:lnTo>
                  <a:lnTo>
                    <a:pt x="39" y="33"/>
                  </a:lnTo>
                  <a:lnTo>
                    <a:pt x="41" y="33"/>
                  </a:lnTo>
                  <a:lnTo>
                    <a:pt x="43" y="35"/>
                  </a:lnTo>
                  <a:lnTo>
                    <a:pt x="47" y="33"/>
                  </a:lnTo>
                  <a:lnTo>
                    <a:pt x="51" y="33"/>
                  </a:lnTo>
                  <a:lnTo>
                    <a:pt x="53" y="33"/>
                  </a:lnTo>
                  <a:lnTo>
                    <a:pt x="54" y="35"/>
                  </a:lnTo>
                  <a:lnTo>
                    <a:pt x="56" y="35"/>
                  </a:lnTo>
                  <a:lnTo>
                    <a:pt x="58" y="37"/>
                  </a:lnTo>
                  <a:lnTo>
                    <a:pt x="60" y="37"/>
                  </a:lnTo>
                  <a:lnTo>
                    <a:pt x="64" y="35"/>
                  </a:lnTo>
                  <a:lnTo>
                    <a:pt x="66" y="35"/>
                  </a:lnTo>
                  <a:lnTo>
                    <a:pt x="68" y="35"/>
                  </a:lnTo>
                  <a:lnTo>
                    <a:pt x="70" y="35"/>
                  </a:lnTo>
                  <a:lnTo>
                    <a:pt x="74" y="35"/>
                  </a:lnTo>
                  <a:lnTo>
                    <a:pt x="76" y="35"/>
                  </a:lnTo>
                  <a:lnTo>
                    <a:pt x="78" y="35"/>
                  </a:lnTo>
                  <a:lnTo>
                    <a:pt x="82" y="37"/>
                  </a:lnTo>
                  <a:lnTo>
                    <a:pt x="84" y="37"/>
                  </a:lnTo>
                  <a:lnTo>
                    <a:pt x="85" y="37"/>
                  </a:lnTo>
                  <a:lnTo>
                    <a:pt x="87" y="37"/>
                  </a:lnTo>
                  <a:lnTo>
                    <a:pt x="91" y="37"/>
                  </a:lnTo>
                  <a:lnTo>
                    <a:pt x="95" y="37"/>
                  </a:lnTo>
                  <a:lnTo>
                    <a:pt x="99" y="37"/>
                  </a:lnTo>
                  <a:lnTo>
                    <a:pt x="101" y="37"/>
                  </a:lnTo>
                  <a:lnTo>
                    <a:pt x="105" y="37"/>
                  </a:lnTo>
                  <a:lnTo>
                    <a:pt x="107" y="35"/>
                  </a:lnTo>
                  <a:lnTo>
                    <a:pt x="109" y="35"/>
                  </a:lnTo>
                  <a:lnTo>
                    <a:pt x="113" y="33"/>
                  </a:lnTo>
                  <a:lnTo>
                    <a:pt x="115" y="33"/>
                  </a:lnTo>
                  <a:lnTo>
                    <a:pt x="116" y="31"/>
                  </a:lnTo>
                  <a:lnTo>
                    <a:pt x="118" y="29"/>
                  </a:lnTo>
                  <a:lnTo>
                    <a:pt x="122" y="27"/>
                  </a:lnTo>
                  <a:lnTo>
                    <a:pt x="122" y="25"/>
                  </a:lnTo>
                  <a:lnTo>
                    <a:pt x="126" y="23"/>
                  </a:lnTo>
                  <a:lnTo>
                    <a:pt x="128" y="23"/>
                  </a:lnTo>
                  <a:lnTo>
                    <a:pt x="130" y="21"/>
                  </a:lnTo>
                  <a:lnTo>
                    <a:pt x="132" y="21"/>
                  </a:lnTo>
                  <a:lnTo>
                    <a:pt x="134" y="19"/>
                  </a:lnTo>
                  <a:lnTo>
                    <a:pt x="136" y="17"/>
                  </a:lnTo>
                  <a:lnTo>
                    <a:pt x="140" y="13"/>
                  </a:lnTo>
                  <a:lnTo>
                    <a:pt x="140" y="11"/>
                  </a:lnTo>
                  <a:lnTo>
                    <a:pt x="142" y="11"/>
                  </a:lnTo>
                  <a:lnTo>
                    <a:pt x="144" y="10"/>
                  </a:lnTo>
                  <a:lnTo>
                    <a:pt x="146" y="8"/>
                  </a:lnTo>
                  <a:lnTo>
                    <a:pt x="153" y="4"/>
                  </a:lnTo>
                  <a:lnTo>
                    <a:pt x="157" y="4"/>
                  </a:lnTo>
                  <a:lnTo>
                    <a:pt x="159" y="4"/>
                  </a:lnTo>
                  <a:lnTo>
                    <a:pt x="163" y="2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3" y="2"/>
                  </a:lnTo>
                  <a:lnTo>
                    <a:pt x="175" y="2"/>
                  </a:lnTo>
                  <a:lnTo>
                    <a:pt x="177" y="2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4"/>
                  </a:lnTo>
                  <a:lnTo>
                    <a:pt x="186" y="6"/>
                  </a:lnTo>
                  <a:lnTo>
                    <a:pt x="190" y="6"/>
                  </a:lnTo>
                  <a:lnTo>
                    <a:pt x="192" y="6"/>
                  </a:lnTo>
                  <a:lnTo>
                    <a:pt x="196" y="8"/>
                  </a:lnTo>
                  <a:lnTo>
                    <a:pt x="198" y="8"/>
                  </a:lnTo>
                  <a:lnTo>
                    <a:pt x="202" y="10"/>
                  </a:lnTo>
                  <a:lnTo>
                    <a:pt x="204" y="11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13" y="15"/>
                  </a:lnTo>
                  <a:lnTo>
                    <a:pt x="215" y="17"/>
                  </a:lnTo>
                  <a:lnTo>
                    <a:pt x="231" y="21"/>
                  </a:lnTo>
                  <a:lnTo>
                    <a:pt x="233" y="21"/>
                  </a:lnTo>
                  <a:lnTo>
                    <a:pt x="235" y="19"/>
                  </a:lnTo>
                  <a:lnTo>
                    <a:pt x="237" y="17"/>
                  </a:lnTo>
                  <a:lnTo>
                    <a:pt x="239" y="17"/>
                  </a:lnTo>
                  <a:lnTo>
                    <a:pt x="242" y="19"/>
                  </a:lnTo>
                  <a:lnTo>
                    <a:pt x="246" y="21"/>
                  </a:lnTo>
                  <a:lnTo>
                    <a:pt x="248" y="23"/>
                  </a:lnTo>
                  <a:lnTo>
                    <a:pt x="248" y="25"/>
                  </a:lnTo>
                  <a:lnTo>
                    <a:pt x="246" y="27"/>
                  </a:lnTo>
                  <a:lnTo>
                    <a:pt x="246" y="29"/>
                  </a:lnTo>
                  <a:lnTo>
                    <a:pt x="244" y="31"/>
                  </a:lnTo>
                  <a:lnTo>
                    <a:pt x="244" y="33"/>
                  </a:lnTo>
                  <a:lnTo>
                    <a:pt x="246" y="35"/>
                  </a:lnTo>
                  <a:lnTo>
                    <a:pt x="248" y="35"/>
                  </a:lnTo>
                  <a:lnTo>
                    <a:pt x="252" y="37"/>
                  </a:lnTo>
                  <a:lnTo>
                    <a:pt x="254" y="37"/>
                  </a:lnTo>
                  <a:lnTo>
                    <a:pt x="258" y="39"/>
                  </a:lnTo>
                  <a:lnTo>
                    <a:pt x="258" y="41"/>
                  </a:lnTo>
                  <a:lnTo>
                    <a:pt x="260" y="43"/>
                  </a:lnTo>
                  <a:lnTo>
                    <a:pt x="262" y="44"/>
                  </a:lnTo>
                  <a:lnTo>
                    <a:pt x="266" y="44"/>
                  </a:lnTo>
                  <a:lnTo>
                    <a:pt x="266" y="43"/>
                  </a:lnTo>
                  <a:lnTo>
                    <a:pt x="268" y="41"/>
                  </a:lnTo>
                  <a:lnTo>
                    <a:pt x="270" y="37"/>
                  </a:lnTo>
                  <a:lnTo>
                    <a:pt x="273" y="35"/>
                  </a:lnTo>
                  <a:lnTo>
                    <a:pt x="275" y="33"/>
                  </a:lnTo>
                  <a:lnTo>
                    <a:pt x="279" y="33"/>
                  </a:lnTo>
                  <a:lnTo>
                    <a:pt x="281" y="35"/>
                  </a:lnTo>
                  <a:lnTo>
                    <a:pt x="285" y="37"/>
                  </a:lnTo>
                  <a:lnTo>
                    <a:pt x="287" y="37"/>
                  </a:lnTo>
                  <a:lnTo>
                    <a:pt x="291" y="39"/>
                  </a:lnTo>
                  <a:lnTo>
                    <a:pt x="293" y="41"/>
                  </a:lnTo>
                  <a:lnTo>
                    <a:pt x="295" y="43"/>
                  </a:lnTo>
                  <a:lnTo>
                    <a:pt x="297" y="43"/>
                  </a:lnTo>
                  <a:lnTo>
                    <a:pt x="301" y="44"/>
                  </a:lnTo>
                  <a:lnTo>
                    <a:pt x="304" y="46"/>
                  </a:lnTo>
                  <a:lnTo>
                    <a:pt x="306" y="46"/>
                  </a:lnTo>
                  <a:lnTo>
                    <a:pt x="310" y="48"/>
                  </a:lnTo>
                  <a:lnTo>
                    <a:pt x="312" y="48"/>
                  </a:lnTo>
                  <a:lnTo>
                    <a:pt x="314" y="52"/>
                  </a:lnTo>
                  <a:lnTo>
                    <a:pt x="314" y="54"/>
                  </a:lnTo>
                  <a:lnTo>
                    <a:pt x="314" y="56"/>
                  </a:lnTo>
                  <a:lnTo>
                    <a:pt x="320" y="70"/>
                  </a:lnTo>
                  <a:lnTo>
                    <a:pt x="320" y="72"/>
                  </a:lnTo>
                  <a:lnTo>
                    <a:pt x="322" y="74"/>
                  </a:lnTo>
                  <a:lnTo>
                    <a:pt x="324" y="74"/>
                  </a:lnTo>
                  <a:lnTo>
                    <a:pt x="328" y="75"/>
                  </a:lnTo>
                  <a:lnTo>
                    <a:pt x="332" y="79"/>
                  </a:lnTo>
                  <a:lnTo>
                    <a:pt x="333" y="79"/>
                  </a:lnTo>
                  <a:lnTo>
                    <a:pt x="333" y="83"/>
                  </a:lnTo>
                  <a:lnTo>
                    <a:pt x="335" y="85"/>
                  </a:lnTo>
                  <a:lnTo>
                    <a:pt x="335" y="89"/>
                  </a:lnTo>
                  <a:lnTo>
                    <a:pt x="337" y="93"/>
                  </a:lnTo>
                  <a:lnTo>
                    <a:pt x="337" y="97"/>
                  </a:lnTo>
                  <a:lnTo>
                    <a:pt x="337" y="99"/>
                  </a:lnTo>
                  <a:lnTo>
                    <a:pt x="339" y="101"/>
                  </a:lnTo>
                  <a:lnTo>
                    <a:pt x="341" y="103"/>
                  </a:lnTo>
                  <a:lnTo>
                    <a:pt x="343" y="106"/>
                  </a:lnTo>
                  <a:lnTo>
                    <a:pt x="345" y="108"/>
                  </a:lnTo>
                  <a:lnTo>
                    <a:pt x="347" y="112"/>
                  </a:lnTo>
                  <a:lnTo>
                    <a:pt x="349" y="114"/>
                  </a:lnTo>
                  <a:lnTo>
                    <a:pt x="351" y="116"/>
                  </a:lnTo>
                  <a:lnTo>
                    <a:pt x="355" y="118"/>
                  </a:lnTo>
                  <a:lnTo>
                    <a:pt x="359" y="118"/>
                  </a:lnTo>
                  <a:lnTo>
                    <a:pt x="361" y="120"/>
                  </a:lnTo>
                  <a:lnTo>
                    <a:pt x="365" y="120"/>
                  </a:lnTo>
                  <a:lnTo>
                    <a:pt x="368" y="120"/>
                  </a:lnTo>
                  <a:lnTo>
                    <a:pt x="372" y="120"/>
                  </a:lnTo>
                  <a:lnTo>
                    <a:pt x="374" y="120"/>
                  </a:lnTo>
                  <a:lnTo>
                    <a:pt x="378" y="120"/>
                  </a:lnTo>
                  <a:lnTo>
                    <a:pt x="380" y="120"/>
                  </a:lnTo>
                  <a:lnTo>
                    <a:pt x="384" y="120"/>
                  </a:lnTo>
                  <a:lnTo>
                    <a:pt x="386" y="122"/>
                  </a:lnTo>
                  <a:lnTo>
                    <a:pt x="390" y="122"/>
                  </a:lnTo>
                  <a:lnTo>
                    <a:pt x="392" y="122"/>
                  </a:lnTo>
                  <a:lnTo>
                    <a:pt x="396" y="122"/>
                  </a:lnTo>
                  <a:lnTo>
                    <a:pt x="401" y="122"/>
                  </a:lnTo>
                  <a:lnTo>
                    <a:pt x="403" y="120"/>
                  </a:lnTo>
                  <a:lnTo>
                    <a:pt x="407" y="120"/>
                  </a:lnTo>
                  <a:lnTo>
                    <a:pt x="409" y="120"/>
                  </a:lnTo>
                  <a:lnTo>
                    <a:pt x="411" y="120"/>
                  </a:lnTo>
                  <a:lnTo>
                    <a:pt x="413" y="120"/>
                  </a:lnTo>
                  <a:lnTo>
                    <a:pt x="415" y="120"/>
                  </a:lnTo>
                  <a:lnTo>
                    <a:pt x="419" y="120"/>
                  </a:lnTo>
                  <a:lnTo>
                    <a:pt x="423" y="122"/>
                  </a:lnTo>
                  <a:lnTo>
                    <a:pt x="425" y="122"/>
                  </a:lnTo>
                  <a:lnTo>
                    <a:pt x="427" y="122"/>
                  </a:lnTo>
                  <a:lnTo>
                    <a:pt x="430" y="122"/>
                  </a:lnTo>
                  <a:lnTo>
                    <a:pt x="434" y="124"/>
                  </a:lnTo>
                  <a:lnTo>
                    <a:pt x="436" y="124"/>
                  </a:lnTo>
                  <a:lnTo>
                    <a:pt x="438" y="126"/>
                  </a:lnTo>
                  <a:lnTo>
                    <a:pt x="442" y="126"/>
                  </a:lnTo>
                  <a:lnTo>
                    <a:pt x="444" y="128"/>
                  </a:lnTo>
                  <a:lnTo>
                    <a:pt x="446" y="130"/>
                  </a:lnTo>
                  <a:lnTo>
                    <a:pt x="450" y="132"/>
                  </a:lnTo>
                  <a:lnTo>
                    <a:pt x="452" y="132"/>
                  </a:lnTo>
                  <a:lnTo>
                    <a:pt x="454" y="134"/>
                  </a:lnTo>
                  <a:lnTo>
                    <a:pt x="458" y="136"/>
                  </a:lnTo>
                  <a:lnTo>
                    <a:pt x="459" y="137"/>
                  </a:lnTo>
                  <a:lnTo>
                    <a:pt x="463" y="137"/>
                  </a:lnTo>
                  <a:lnTo>
                    <a:pt x="465" y="139"/>
                  </a:lnTo>
                  <a:lnTo>
                    <a:pt x="467" y="141"/>
                  </a:lnTo>
                  <a:lnTo>
                    <a:pt x="469" y="141"/>
                  </a:lnTo>
                  <a:lnTo>
                    <a:pt x="471" y="141"/>
                  </a:lnTo>
                  <a:lnTo>
                    <a:pt x="475" y="143"/>
                  </a:lnTo>
                  <a:lnTo>
                    <a:pt x="477" y="143"/>
                  </a:lnTo>
                  <a:lnTo>
                    <a:pt x="479" y="145"/>
                  </a:lnTo>
                  <a:lnTo>
                    <a:pt x="481" y="145"/>
                  </a:lnTo>
                  <a:lnTo>
                    <a:pt x="485" y="147"/>
                  </a:lnTo>
                  <a:lnTo>
                    <a:pt x="487" y="147"/>
                  </a:lnTo>
                  <a:lnTo>
                    <a:pt x="489" y="149"/>
                  </a:lnTo>
                  <a:lnTo>
                    <a:pt x="490" y="151"/>
                  </a:lnTo>
                  <a:lnTo>
                    <a:pt x="492" y="151"/>
                  </a:lnTo>
                  <a:lnTo>
                    <a:pt x="492" y="153"/>
                  </a:lnTo>
                  <a:lnTo>
                    <a:pt x="494" y="155"/>
                  </a:lnTo>
                  <a:lnTo>
                    <a:pt x="496" y="155"/>
                  </a:lnTo>
                  <a:lnTo>
                    <a:pt x="498" y="157"/>
                  </a:lnTo>
                  <a:lnTo>
                    <a:pt x="500" y="157"/>
                  </a:lnTo>
                  <a:lnTo>
                    <a:pt x="502" y="159"/>
                  </a:lnTo>
                  <a:lnTo>
                    <a:pt x="504" y="161"/>
                  </a:lnTo>
                  <a:lnTo>
                    <a:pt x="508" y="163"/>
                  </a:lnTo>
                  <a:lnTo>
                    <a:pt x="510" y="163"/>
                  </a:lnTo>
                  <a:lnTo>
                    <a:pt x="510" y="165"/>
                  </a:lnTo>
                  <a:lnTo>
                    <a:pt x="510" y="167"/>
                  </a:lnTo>
                  <a:lnTo>
                    <a:pt x="512" y="168"/>
                  </a:lnTo>
                  <a:lnTo>
                    <a:pt x="514" y="168"/>
                  </a:lnTo>
                  <a:lnTo>
                    <a:pt x="516" y="168"/>
                  </a:lnTo>
                  <a:lnTo>
                    <a:pt x="518" y="170"/>
                  </a:lnTo>
                  <a:lnTo>
                    <a:pt x="521" y="172"/>
                  </a:lnTo>
                  <a:lnTo>
                    <a:pt x="523" y="174"/>
                  </a:lnTo>
                  <a:lnTo>
                    <a:pt x="525" y="176"/>
                  </a:lnTo>
                  <a:lnTo>
                    <a:pt x="527" y="176"/>
                  </a:lnTo>
                  <a:lnTo>
                    <a:pt x="529" y="178"/>
                  </a:lnTo>
                  <a:lnTo>
                    <a:pt x="531" y="178"/>
                  </a:lnTo>
                  <a:lnTo>
                    <a:pt x="533" y="180"/>
                  </a:lnTo>
                  <a:lnTo>
                    <a:pt x="537" y="182"/>
                  </a:lnTo>
                  <a:lnTo>
                    <a:pt x="539" y="182"/>
                  </a:lnTo>
                  <a:lnTo>
                    <a:pt x="539" y="184"/>
                  </a:lnTo>
                  <a:lnTo>
                    <a:pt x="537" y="186"/>
                  </a:lnTo>
                  <a:lnTo>
                    <a:pt x="537" y="188"/>
                  </a:lnTo>
                  <a:lnTo>
                    <a:pt x="537" y="190"/>
                  </a:lnTo>
                  <a:lnTo>
                    <a:pt x="541" y="192"/>
                  </a:lnTo>
                  <a:lnTo>
                    <a:pt x="541" y="190"/>
                  </a:lnTo>
                  <a:lnTo>
                    <a:pt x="543" y="186"/>
                  </a:lnTo>
                  <a:lnTo>
                    <a:pt x="545" y="184"/>
                  </a:lnTo>
                  <a:lnTo>
                    <a:pt x="549" y="182"/>
                  </a:lnTo>
                  <a:lnTo>
                    <a:pt x="551" y="180"/>
                  </a:lnTo>
                  <a:lnTo>
                    <a:pt x="551" y="182"/>
                  </a:lnTo>
                  <a:lnTo>
                    <a:pt x="552" y="182"/>
                  </a:lnTo>
                  <a:lnTo>
                    <a:pt x="556" y="184"/>
                  </a:lnTo>
                  <a:lnTo>
                    <a:pt x="560" y="184"/>
                  </a:lnTo>
                  <a:lnTo>
                    <a:pt x="564" y="184"/>
                  </a:lnTo>
                  <a:lnTo>
                    <a:pt x="568" y="184"/>
                  </a:lnTo>
                  <a:lnTo>
                    <a:pt x="572" y="186"/>
                  </a:lnTo>
                  <a:lnTo>
                    <a:pt x="578" y="188"/>
                  </a:lnTo>
                  <a:lnTo>
                    <a:pt x="582" y="188"/>
                  </a:lnTo>
                  <a:lnTo>
                    <a:pt x="587" y="190"/>
                  </a:lnTo>
                  <a:lnTo>
                    <a:pt x="589" y="192"/>
                  </a:lnTo>
                  <a:lnTo>
                    <a:pt x="593" y="194"/>
                  </a:lnTo>
                  <a:lnTo>
                    <a:pt x="597" y="194"/>
                  </a:lnTo>
                  <a:lnTo>
                    <a:pt x="601" y="196"/>
                  </a:lnTo>
                  <a:lnTo>
                    <a:pt x="605" y="198"/>
                  </a:lnTo>
                  <a:lnTo>
                    <a:pt x="607" y="198"/>
                  </a:lnTo>
                  <a:lnTo>
                    <a:pt x="611" y="198"/>
                  </a:lnTo>
                  <a:lnTo>
                    <a:pt x="614" y="199"/>
                  </a:lnTo>
                  <a:lnTo>
                    <a:pt x="616" y="199"/>
                  </a:lnTo>
                  <a:lnTo>
                    <a:pt x="620" y="199"/>
                  </a:lnTo>
                  <a:lnTo>
                    <a:pt x="624" y="199"/>
                  </a:lnTo>
                  <a:lnTo>
                    <a:pt x="630" y="199"/>
                  </a:lnTo>
                  <a:lnTo>
                    <a:pt x="632" y="199"/>
                  </a:lnTo>
                  <a:lnTo>
                    <a:pt x="636" y="199"/>
                  </a:lnTo>
                  <a:lnTo>
                    <a:pt x="638" y="199"/>
                  </a:lnTo>
                  <a:lnTo>
                    <a:pt x="642" y="199"/>
                  </a:lnTo>
                  <a:lnTo>
                    <a:pt x="645" y="201"/>
                  </a:lnTo>
                  <a:lnTo>
                    <a:pt x="649" y="203"/>
                  </a:lnTo>
                  <a:lnTo>
                    <a:pt x="655" y="205"/>
                  </a:lnTo>
                  <a:lnTo>
                    <a:pt x="659" y="207"/>
                  </a:lnTo>
                  <a:lnTo>
                    <a:pt x="663" y="209"/>
                  </a:lnTo>
                  <a:lnTo>
                    <a:pt x="667" y="211"/>
                  </a:lnTo>
                  <a:lnTo>
                    <a:pt x="671" y="213"/>
                  </a:lnTo>
                  <a:lnTo>
                    <a:pt x="675" y="213"/>
                  </a:lnTo>
                  <a:lnTo>
                    <a:pt x="678" y="213"/>
                  </a:lnTo>
                  <a:lnTo>
                    <a:pt x="682" y="213"/>
                  </a:lnTo>
                  <a:lnTo>
                    <a:pt x="686" y="215"/>
                  </a:lnTo>
                  <a:lnTo>
                    <a:pt x="688" y="215"/>
                  </a:lnTo>
                  <a:lnTo>
                    <a:pt x="692" y="215"/>
                  </a:lnTo>
                  <a:lnTo>
                    <a:pt x="696" y="215"/>
                  </a:lnTo>
                  <a:lnTo>
                    <a:pt x="700" y="213"/>
                  </a:lnTo>
                  <a:lnTo>
                    <a:pt x="702" y="213"/>
                  </a:lnTo>
                  <a:lnTo>
                    <a:pt x="706" y="213"/>
                  </a:lnTo>
                  <a:lnTo>
                    <a:pt x="709" y="211"/>
                  </a:lnTo>
                  <a:lnTo>
                    <a:pt x="711" y="213"/>
                  </a:lnTo>
                  <a:lnTo>
                    <a:pt x="715" y="213"/>
                  </a:lnTo>
                  <a:lnTo>
                    <a:pt x="717" y="213"/>
                  </a:lnTo>
                  <a:lnTo>
                    <a:pt x="719" y="211"/>
                  </a:lnTo>
                  <a:lnTo>
                    <a:pt x="721" y="211"/>
                  </a:lnTo>
                  <a:lnTo>
                    <a:pt x="725" y="213"/>
                  </a:lnTo>
                  <a:lnTo>
                    <a:pt x="727" y="213"/>
                  </a:lnTo>
                  <a:lnTo>
                    <a:pt x="729" y="213"/>
                  </a:lnTo>
                  <a:lnTo>
                    <a:pt x="731" y="213"/>
                  </a:lnTo>
                  <a:lnTo>
                    <a:pt x="735" y="213"/>
                  </a:lnTo>
                  <a:lnTo>
                    <a:pt x="737" y="213"/>
                  </a:lnTo>
                  <a:lnTo>
                    <a:pt x="740" y="213"/>
                  </a:lnTo>
                  <a:lnTo>
                    <a:pt x="746" y="213"/>
                  </a:lnTo>
                  <a:lnTo>
                    <a:pt x="750" y="213"/>
                  </a:lnTo>
                  <a:lnTo>
                    <a:pt x="752" y="215"/>
                  </a:lnTo>
                  <a:lnTo>
                    <a:pt x="752" y="219"/>
                  </a:lnTo>
                  <a:lnTo>
                    <a:pt x="756" y="221"/>
                  </a:lnTo>
                  <a:lnTo>
                    <a:pt x="760" y="225"/>
                  </a:lnTo>
                  <a:lnTo>
                    <a:pt x="760" y="229"/>
                  </a:lnTo>
                  <a:lnTo>
                    <a:pt x="762" y="234"/>
                  </a:lnTo>
                  <a:lnTo>
                    <a:pt x="762" y="238"/>
                  </a:lnTo>
                  <a:lnTo>
                    <a:pt x="764" y="242"/>
                  </a:lnTo>
                  <a:lnTo>
                    <a:pt x="766" y="246"/>
                  </a:lnTo>
                  <a:lnTo>
                    <a:pt x="768" y="248"/>
                  </a:lnTo>
                  <a:lnTo>
                    <a:pt x="771" y="250"/>
                  </a:lnTo>
                  <a:lnTo>
                    <a:pt x="773" y="254"/>
                  </a:lnTo>
                  <a:lnTo>
                    <a:pt x="775" y="258"/>
                  </a:lnTo>
                  <a:lnTo>
                    <a:pt x="777" y="262"/>
                  </a:lnTo>
                  <a:lnTo>
                    <a:pt x="777" y="265"/>
                  </a:lnTo>
                  <a:lnTo>
                    <a:pt x="777" y="267"/>
                  </a:lnTo>
                  <a:lnTo>
                    <a:pt x="777" y="269"/>
                  </a:lnTo>
                  <a:lnTo>
                    <a:pt x="777" y="273"/>
                  </a:lnTo>
                  <a:lnTo>
                    <a:pt x="779" y="277"/>
                  </a:lnTo>
                  <a:lnTo>
                    <a:pt x="779" y="281"/>
                  </a:lnTo>
                  <a:lnTo>
                    <a:pt x="777" y="285"/>
                  </a:lnTo>
                  <a:lnTo>
                    <a:pt x="777" y="289"/>
                  </a:lnTo>
                  <a:lnTo>
                    <a:pt x="779" y="291"/>
                  </a:lnTo>
                  <a:lnTo>
                    <a:pt x="779" y="293"/>
                  </a:lnTo>
                  <a:lnTo>
                    <a:pt x="785" y="294"/>
                  </a:lnTo>
                  <a:lnTo>
                    <a:pt x="789" y="296"/>
                  </a:lnTo>
                  <a:lnTo>
                    <a:pt x="795" y="300"/>
                  </a:lnTo>
                  <a:lnTo>
                    <a:pt x="799" y="302"/>
                  </a:lnTo>
                  <a:lnTo>
                    <a:pt x="804" y="304"/>
                  </a:lnTo>
                  <a:lnTo>
                    <a:pt x="808" y="306"/>
                  </a:lnTo>
                  <a:lnTo>
                    <a:pt x="814" y="308"/>
                  </a:lnTo>
                  <a:lnTo>
                    <a:pt x="816" y="310"/>
                  </a:lnTo>
                  <a:lnTo>
                    <a:pt x="820" y="314"/>
                  </a:lnTo>
                  <a:lnTo>
                    <a:pt x="824" y="316"/>
                  </a:lnTo>
                  <a:lnTo>
                    <a:pt x="824" y="320"/>
                  </a:lnTo>
                  <a:lnTo>
                    <a:pt x="824" y="324"/>
                  </a:lnTo>
                  <a:lnTo>
                    <a:pt x="822" y="327"/>
                  </a:lnTo>
                  <a:lnTo>
                    <a:pt x="822" y="329"/>
                  </a:lnTo>
                  <a:lnTo>
                    <a:pt x="822" y="331"/>
                  </a:lnTo>
                  <a:lnTo>
                    <a:pt x="820" y="335"/>
                  </a:lnTo>
                  <a:lnTo>
                    <a:pt x="820" y="339"/>
                  </a:lnTo>
                  <a:lnTo>
                    <a:pt x="822" y="341"/>
                  </a:lnTo>
                  <a:lnTo>
                    <a:pt x="822" y="343"/>
                  </a:lnTo>
                  <a:lnTo>
                    <a:pt x="824" y="345"/>
                  </a:lnTo>
                  <a:lnTo>
                    <a:pt x="826" y="349"/>
                  </a:lnTo>
                  <a:lnTo>
                    <a:pt x="830" y="351"/>
                  </a:lnTo>
                  <a:lnTo>
                    <a:pt x="832" y="353"/>
                  </a:lnTo>
                  <a:lnTo>
                    <a:pt x="837" y="353"/>
                  </a:lnTo>
                  <a:lnTo>
                    <a:pt x="841" y="351"/>
                  </a:lnTo>
                  <a:lnTo>
                    <a:pt x="843" y="349"/>
                  </a:lnTo>
                  <a:lnTo>
                    <a:pt x="845" y="347"/>
                  </a:lnTo>
                  <a:lnTo>
                    <a:pt x="847" y="345"/>
                  </a:lnTo>
                  <a:lnTo>
                    <a:pt x="849" y="341"/>
                  </a:lnTo>
                  <a:lnTo>
                    <a:pt x="851" y="339"/>
                  </a:lnTo>
                  <a:lnTo>
                    <a:pt x="853" y="341"/>
                  </a:lnTo>
                  <a:lnTo>
                    <a:pt x="857" y="341"/>
                  </a:lnTo>
                  <a:lnTo>
                    <a:pt x="859" y="339"/>
                  </a:lnTo>
                  <a:lnTo>
                    <a:pt x="861" y="339"/>
                  </a:lnTo>
                  <a:lnTo>
                    <a:pt x="863" y="337"/>
                  </a:lnTo>
                  <a:lnTo>
                    <a:pt x="866" y="337"/>
                  </a:lnTo>
                  <a:lnTo>
                    <a:pt x="870" y="337"/>
                  </a:lnTo>
                  <a:lnTo>
                    <a:pt x="872" y="337"/>
                  </a:lnTo>
                  <a:lnTo>
                    <a:pt x="874" y="339"/>
                  </a:lnTo>
                  <a:lnTo>
                    <a:pt x="874" y="341"/>
                  </a:lnTo>
                  <a:lnTo>
                    <a:pt x="876" y="345"/>
                  </a:lnTo>
                  <a:lnTo>
                    <a:pt x="880" y="347"/>
                  </a:lnTo>
                  <a:lnTo>
                    <a:pt x="882" y="349"/>
                  </a:lnTo>
                  <a:lnTo>
                    <a:pt x="884" y="351"/>
                  </a:lnTo>
                  <a:lnTo>
                    <a:pt x="886" y="353"/>
                  </a:lnTo>
                  <a:lnTo>
                    <a:pt x="886" y="355"/>
                  </a:lnTo>
                  <a:lnTo>
                    <a:pt x="888" y="353"/>
                  </a:lnTo>
                  <a:lnTo>
                    <a:pt x="890" y="351"/>
                  </a:lnTo>
                  <a:lnTo>
                    <a:pt x="892" y="349"/>
                  </a:lnTo>
                  <a:lnTo>
                    <a:pt x="895" y="347"/>
                  </a:lnTo>
                  <a:lnTo>
                    <a:pt x="897" y="345"/>
                  </a:lnTo>
                  <a:lnTo>
                    <a:pt x="901" y="343"/>
                  </a:lnTo>
                  <a:lnTo>
                    <a:pt x="905" y="343"/>
                  </a:lnTo>
                  <a:lnTo>
                    <a:pt x="907" y="341"/>
                  </a:lnTo>
                  <a:lnTo>
                    <a:pt x="911" y="339"/>
                  </a:lnTo>
                  <a:lnTo>
                    <a:pt x="913" y="337"/>
                  </a:lnTo>
                  <a:lnTo>
                    <a:pt x="915" y="337"/>
                  </a:lnTo>
                  <a:lnTo>
                    <a:pt x="917" y="337"/>
                  </a:lnTo>
                  <a:lnTo>
                    <a:pt x="921" y="337"/>
                  </a:lnTo>
                  <a:lnTo>
                    <a:pt x="925" y="339"/>
                  </a:lnTo>
                  <a:lnTo>
                    <a:pt x="928" y="339"/>
                  </a:lnTo>
                  <a:lnTo>
                    <a:pt x="932" y="337"/>
                  </a:lnTo>
                  <a:lnTo>
                    <a:pt x="936" y="335"/>
                  </a:lnTo>
                  <a:lnTo>
                    <a:pt x="938" y="335"/>
                  </a:lnTo>
                  <a:lnTo>
                    <a:pt x="940" y="335"/>
                  </a:lnTo>
                  <a:lnTo>
                    <a:pt x="944" y="337"/>
                  </a:lnTo>
                  <a:lnTo>
                    <a:pt x="944" y="341"/>
                  </a:lnTo>
                  <a:lnTo>
                    <a:pt x="946" y="345"/>
                  </a:lnTo>
                  <a:lnTo>
                    <a:pt x="946" y="347"/>
                  </a:lnTo>
                  <a:lnTo>
                    <a:pt x="946" y="349"/>
                  </a:lnTo>
                  <a:lnTo>
                    <a:pt x="948" y="349"/>
                  </a:lnTo>
                  <a:lnTo>
                    <a:pt x="950" y="351"/>
                  </a:lnTo>
                  <a:lnTo>
                    <a:pt x="952" y="351"/>
                  </a:lnTo>
                  <a:lnTo>
                    <a:pt x="952" y="349"/>
                  </a:lnTo>
                  <a:lnTo>
                    <a:pt x="954" y="349"/>
                  </a:lnTo>
                  <a:lnTo>
                    <a:pt x="954" y="347"/>
                  </a:lnTo>
                  <a:lnTo>
                    <a:pt x="957" y="347"/>
                  </a:lnTo>
                  <a:lnTo>
                    <a:pt x="959" y="345"/>
                  </a:lnTo>
                  <a:lnTo>
                    <a:pt x="961" y="343"/>
                  </a:lnTo>
                  <a:lnTo>
                    <a:pt x="963" y="341"/>
                  </a:lnTo>
                  <a:lnTo>
                    <a:pt x="965" y="337"/>
                  </a:lnTo>
                  <a:lnTo>
                    <a:pt x="969" y="335"/>
                  </a:lnTo>
                  <a:lnTo>
                    <a:pt x="973" y="335"/>
                  </a:lnTo>
                  <a:lnTo>
                    <a:pt x="975" y="335"/>
                  </a:lnTo>
                  <a:lnTo>
                    <a:pt x="979" y="333"/>
                  </a:lnTo>
                  <a:lnTo>
                    <a:pt x="981" y="329"/>
                  </a:lnTo>
                  <a:lnTo>
                    <a:pt x="985" y="325"/>
                  </a:lnTo>
                  <a:lnTo>
                    <a:pt x="987" y="325"/>
                  </a:lnTo>
                  <a:lnTo>
                    <a:pt x="988" y="324"/>
                  </a:lnTo>
                  <a:lnTo>
                    <a:pt x="990" y="320"/>
                  </a:lnTo>
                  <a:lnTo>
                    <a:pt x="992" y="316"/>
                  </a:lnTo>
                  <a:lnTo>
                    <a:pt x="992" y="312"/>
                  </a:lnTo>
                  <a:lnTo>
                    <a:pt x="992" y="310"/>
                  </a:lnTo>
                  <a:lnTo>
                    <a:pt x="992" y="306"/>
                  </a:lnTo>
                  <a:lnTo>
                    <a:pt x="992" y="302"/>
                  </a:lnTo>
                  <a:lnTo>
                    <a:pt x="992" y="300"/>
                  </a:lnTo>
                  <a:lnTo>
                    <a:pt x="994" y="298"/>
                  </a:lnTo>
                  <a:lnTo>
                    <a:pt x="996" y="296"/>
                  </a:lnTo>
                  <a:lnTo>
                    <a:pt x="998" y="298"/>
                  </a:lnTo>
                  <a:lnTo>
                    <a:pt x="1000" y="298"/>
                  </a:lnTo>
                  <a:lnTo>
                    <a:pt x="1002" y="300"/>
                  </a:lnTo>
                  <a:lnTo>
                    <a:pt x="1004" y="302"/>
                  </a:lnTo>
                  <a:lnTo>
                    <a:pt x="1004" y="304"/>
                  </a:lnTo>
                  <a:lnTo>
                    <a:pt x="1006" y="306"/>
                  </a:lnTo>
                  <a:lnTo>
                    <a:pt x="1006" y="310"/>
                  </a:lnTo>
                  <a:lnTo>
                    <a:pt x="1008" y="312"/>
                  </a:lnTo>
                  <a:lnTo>
                    <a:pt x="1010" y="314"/>
                  </a:lnTo>
                  <a:lnTo>
                    <a:pt x="1014" y="316"/>
                  </a:lnTo>
                  <a:lnTo>
                    <a:pt x="1014" y="318"/>
                  </a:lnTo>
                  <a:lnTo>
                    <a:pt x="1018" y="318"/>
                  </a:lnTo>
                  <a:lnTo>
                    <a:pt x="1021" y="318"/>
                  </a:lnTo>
                  <a:lnTo>
                    <a:pt x="1023" y="318"/>
                  </a:lnTo>
                  <a:lnTo>
                    <a:pt x="1027" y="318"/>
                  </a:lnTo>
                  <a:lnTo>
                    <a:pt x="1031" y="320"/>
                  </a:lnTo>
                  <a:lnTo>
                    <a:pt x="1031" y="322"/>
                  </a:lnTo>
                  <a:lnTo>
                    <a:pt x="1031" y="325"/>
                  </a:lnTo>
                  <a:lnTo>
                    <a:pt x="1031" y="327"/>
                  </a:lnTo>
                  <a:lnTo>
                    <a:pt x="1031" y="331"/>
                  </a:lnTo>
                  <a:lnTo>
                    <a:pt x="1033" y="333"/>
                  </a:lnTo>
                  <a:lnTo>
                    <a:pt x="1035" y="333"/>
                  </a:lnTo>
                  <a:lnTo>
                    <a:pt x="1039" y="335"/>
                  </a:lnTo>
                  <a:lnTo>
                    <a:pt x="1043" y="333"/>
                  </a:lnTo>
                  <a:lnTo>
                    <a:pt x="1047" y="333"/>
                  </a:lnTo>
                  <a:lnTo>
                    <a:pt x="1051" y="333"/>
                  </a:lnTo>
                  <a:lnTo>
                    <a:pt x="1051" y="335"/>
                  </a:lnTo>
                  <a:lnTo>
                    <a:pt x="1054" y="335"/>
                  </a:lnTo>
                  <a:lnTo>
                    <a:pt x="1058" y="335"/>
                  </a:lnTo>
                  <a:lnTo>
                    <a:pt x="1060" y="335"/>
                  </a:lnTo>
                  <a:lnTo>
                    <a:pt x="1064" y="333"/>
                  </a:lnTo>
                  <a:lnTo>
                    <a:pt x="1066" y="333"/>
                  </a:lnTo>
                  <a:lnTo>
                    <a:pt x="1070" y="333"/>
                  </a:lnTo>
                  <a:lnTo>
                    <a:pt x="1072" y="333"/>
                  </a:lnTo>
                  <a:lnTo>
                    <a:pt x="1074" y="331"/>
                  </a:lnTo>
                  <a:lnTo>
                    <a:pt x="1074" y="329"/>
                  </a:lnTo>
                  <a:lnTo>
                    <a:pt x="1076" y="327"/>
                  </a:lnTo>
                  <a:lnTo>
                    <a:pt x="1078" y="325"/>
                  </a:lnTo>
                  <a:lnTo>
                    <a:pt x="1078" y="324"/>
                  </a:lnTo>
                  <a:lnTo>
                    <a:pt x="1082" y="322"/>
                  </a:lnTo>
                  <a:lnTo>
                    <a:pt x="1083" y="320"/>
                  </a:lnTo>
                  <a:lnTo>
                    <a:pt x="1083" y="318"/>
                  </a:lnTo>
                  <a:lnTo>
                    <a:pt x="1085" y="316"/>
                  </a:lnTo>
                  <a:lnTo>
                    <a:pt x="1091" y="310"/>
                  </a:lnTo>
                  <a:lnTo>
                    <a:pt x="1091" y="308"/>
                  </a:lnTo>
                  <a:lnTo>
                    <a:pt x="1093" y="306"/>
                  </a:lnTo>
                  <a:lnTo>
                    <a:pt x="1095" y="304"/>
                  </a:lnTo>
                  <a:lnTo>
                    <a:pt x="1097" y="304"/>
                  </a:lnTo>
                  <a:lnTo>
                    <a:pt x="1101" y="302"/>
                  </a:lnTo>
                  <a:lnTo>
                    <a:pt x="1103" y="300"/>
                  </a:lnTo>
                  <a:lnTo>
                    <a:pt x="1107" y="298"/>
                  </a:lnTo>
                  <a:lnTo>
                    <a:pt x="1109" y="298"/>
                  </a:lnTo>
                  <a:lnTo>
                    <a:pt x="1109" y="296"/>
                  </a:lnTo>
                  <a:lnTo>
                    <a:pt x="1114" y="293"/>
                  </a:lnTo>
                  <a:lnTo>
                    <a:pt x="1116" y="289"/>
                  </a:lnTo>
                  <a:lnTo>
                    <a:pt x="1116" y="287"/>
                  </a:lnTo>
                  <a:lnTo>
                    <a:pt x="1118" y="287"/>
                  </a:lnTo>
                  <a:lnTo>
                    <a:pt x="1120" y="285"/>
                  </a:lnTo>
                  <a:lnTo>
                    <a:pt x="1124" y="283"/>
                  </a:lnTo>
                  <a:lnTo>
                    <a:pt x="1126" y="283"/>
                  </a:lnTo>
                  <a:lnTo>
                    <a:pt x="1128" y="283"/>
                  </a:lnTo>
                  <a:lnTo>
                    <a:pt x="1130" y="281"/>
                  </a:lnTo>
                  <a:lnTo>
                    <a:pt x="1132" y="281"/>
                  </a:lnTo>
                  <a:lnTo>
                    <a:pt x="1136" y="277"/>
                  </a:lnTo>
                  <a:lnTo>
                    <a:pt x="1138" y="275"/>
                  </a:lnTo>
                  <a:lnTo>
                    <a:pt x="1142" y="273"/>
                  </a:lnTo>
                  <a:lnTo>
                    <a:pt x="1142" y="271"/>
                  </a:lnTo>
                  <a:lnTo>
                    <a:pt x="1144" y="271"/>
                  </a:lnTo>
                  <a:lnTo>
                    <a:pt x="1144" y="269"/>
                  </a:lnTo>
                  <a:lnTo>
                    <a:pt x="1145" y="267"/>
                  </a:lnTo>
                  <a:lnTo>
                    <a:pt x="1147" y="267"/>
                  </a:lnTo>
                  <a:lnTo>
                    <a:pt x="1147" y="265"/>
                  </a:lnTo>
                  <a:lnTo>
                    <a:pt x="1147" y="263"/>
                  </a:lnTo>
                  <a:lnTo>
                    <a:pt x="1149" y="262"/>
                  </a:lnTo>
                  <a:lnTo>
                    <a:pt x="1149" y="260"/>
                  </a:lnTo>
                  <a:lnTo>
                    <a:pt x="1151" y="258"/>
                  </a:lnTo>
                  <a:lnTo>
                    <a:pt x="1153" y="256"/>
                  </a:lnTo>
                  <a:lnTo>
                    <a:pt x="1155" y="254"/>
                  </a:lnTo>
                  <a:lnTo>
                    <a:pt x="1157" y="252"/>
                  </a:lnTo>
                  <a:lnTo>
                    <a:pt x="1159" y="250"/>
                  </a:lnTo>
                  <a:lnTo>
                    <a:pt x="1159" y="248"/>
                  </a:lnTo>
                  <a:lnTo>
                    <a:pt x="1161" y="246"/>
                  </a:lnTo>
                  <a:lnTo>
                    <a:pt x="1161" y="242"/>
                  </a:lnTo>
                  <a:lnTo>
                    <a:pt x="1161" y="240"/>
                  </a:lnTo>
                  <a:lnTo>
                    <a:pt x="1161" y="238"/>
                  </a:lnTo>
                  <a:lnTo>
                    <a:pt x="1161" y="234"/>
                  </a:lnTo>
                  <a:lnTo>
                    <a:pt x="1161" y="232"/>
                  </a:lnTo>
                  <a:lnTo>
                    <a:pt x="1163" y="232"/>
                  </a:lnTo>
                  <a:lnTo>
                    <a:pt x="1163" y="231"/>
                  </a:lnTo>
                  <a:lnTo>
                    <a:pt x="1163" y="229"/>
                  </a:lnTo>
                  <a:lnTo>
                    <a:pt x="1165" y="227"/>
                  </a:lnTo>
                  <a:lnTo>
                    <a:pt x="1167" y="227"/>
                  </a:lnTo>
                  <a:lnTo>
                    <a:pt x="1167" y="225"/>
                  </a:lnTo>
                  <a:lnTo>
                    <a:pt x="1169" y="225"/>
                  </a:lnTo>
                  <a:lnTo>
                    <a:pt x="1171" y="223"/>
                  </a:lnTo>
                  <a:lnTo>
                    <a:pt x="1171" y="221"/>
                  </a:lnTo>
                  <a:lnTo>
                    <a:pt x="1175" y="221"/>
                  </a:lnTo>
                  <a:lnTo>
                    <a:pt x="1176" y="221"/>
                  </a:lnTo>
                  <a:lnTo>
                    <a:pt x="1178" y="221"/>
                  </a:lnTo>
                  <a:lnTo>
                    <a:pt x="1180" y="221"/>
                  </a:lnTo>
                  <a:lnTo>
                    <a:pt x="1182" y="221"/>
                  </a:lnTo>
                  <a:lnTo>
                    <a:pt x="1182" y="223"/>
                  </a:lnTo>
                  <a:lnTo>
                    <a:pt x="1184" y="223"/>
                  </a:lnTo>
                  <a:lnTo>
                    <a:pt x="1186" y="223"/>
                  </a:lnTo>
                  <a:lnTo>
                    <a:pt x="1188" y="225"/>
                  </a:lnTo>
                  <a:lnTo>
                    <a:pt x="1190" y="225"/>
                  </a:lnTo>
                  <a:lnTo>
                    <a:pt x="1192" y="225"/>
                  </a:lnTo>
                  <a:lnTo>
                    <a:pt x="1194" y="227"/>
                  </a:lnTo>
                  <a:lnTo>
                    <a:pt x="1196" y="227"/>
                  </a:lnTo>
                  <a:lnTo>
                    <a:pt x="1198" y="227"/>
                  </a:lnTo>
                  <a:lnTo>
                    <a:pt x="1200" y="229"/>
                  </a:lnTo>
                  <a:lnTo>
                    <a:pt x="1202" y="229"/>
                  </a:lnTo>
                  <a:lnTo>
                    <a:pt x="1204" y="229"/>
                  </a:lnTo>
                  <a:lnTo>
                    <a:pt x="1209" y="227"/>
                  </a:lnTo>
                  <a:lnTo>
                    <a:pt x="1211" y="227"/>
                  </a:lnTo>
                  <a:lnTo>
                    <a:pt x="1211" y="225"/>
                  </a:lnTo>
                  <a:lnTo>
                    <a:pt x="1215" y="223"/>
                  </a:lnTo>
                  <a:lnTo>
                    <a:pt x="1217" y="221"/>
                  </a:lnTo>
                  <a:lnTo>
                    <a:pt x="1219" y="219"/>
                  </a:lnTo>
                  <a:lnTo>
                    <a:pt x="1223" y="219"/>
                  </a:lnTo>
                  <a:lnTo>
                    <a:pt x="1225" y="219"/>
                  </a:lnTo>
                  <a:lnTo>
                    <a:pt x="1229" y="221"/>
                  </a:lnTo>
                  <a:lnTo>
                    <a:pt x="1231" y="221"/>
                  </a:lnTo>
                  <a:lnTo>
                    <a:pt x="1233" y="223"/>
                  </a:lnTo>
                  <a:lnTo>
                    <a:pt x="1235" y="225"/>
                  </a:lnTo>
                  <a:lnTo>
                    <a:pt x="1235" y="227"/>
                  </a:lnTo>
                  <a:lnTo>
                    <a:pt x="1237" y="229"/>
                  </a:lnTo>
                  <a:lnTo>
                    <a:pt x="1238" y="229"/>
                  </a:lnTo>
                  <a:lnTo>
                    <a:pt x="1242" y="227"/>
                  </a:lnTo>
                  <a:lnTo>
                    <a:pt x="1244" y="227"/>
                  </a:lnTo>
                  <a:lnTo>
                    <a:pt x="1246" y="227"/>
                  </a:lnTo>
                  <a:lnTo>
                    <a:pt x="1248" y="227"/>
                  </a:lnTo>
                  <a:lnTo>
                    <a:pt x="1250" y="227"/>
                  </a:lnTo>
                  <a:lnTo>
                    <a:pt x="1252" y="227"/>
                  </a:lnTo>
                  <a:lnTo>
                    <a:pt x="1256" y="225"/>
                  </a:lnTo>
                  <a:lnTo>
                    <a:pt x="1258" y="225"/>
                  </a:lnTo>
                  <a:lnTo>
                    <a:pt x="1260" y="225"/>
                  </a:lnTo>
                  <a:lnTo>
                    <a:pt x="1262" y="223"/>
                  </a:lnTo>
                  <a:lnTo>
                    <a:pt x="1264" y="223"/>
                  </a:lnTo>
                  <a:lnTo>
                    <a:pt x="1266" y="225"/>
                  </a:lnTo>
                  <a:lnTo>
                    <a:pt x="1268" y="225"/>
                  </a:lnTo>
                  <a:lnTo>
                    <a:pt x="1271" y="225"/>
                  </a:lnTo>
                  <a:lnTo>
                    <a:pt x="1273" y="227"/>
                  </a:lnTo>
                  <a:lnTo>
                    <a:pt x="1275" y="227"/>
                  </a:lnTo>
                  <a:lnTo>
                    <a:pt x="1277" y="229"/>
                  </a:lnTo>
                  <a:lnTo>
                    <a:pt x="1277" y="231"/>
                  </a:lnTo>
                  <a:lnTo>
                    <a:pt x="1279" y="232"/>
                  </a:lnTo>
                  <a:lnTo>
                    <a:pt x="1281" y="234"/>
                  </a:lnTo>
                  <a:lnTo>
                    <a:pt x="1281" y="236"/>
                  </a:lnTo>
                  <a:lnTo>
                    <a:pt x="1283" y="236"/>
                  </a:lnTo>
                  <a:lnTo>
                    <a:pt x="1285" y="236"/>
                  </a:lnTo>
                  <a:lnTo>
                    <a:pt x="1289" y="236"/>
                  </a:lnTo>
                  <a:lnTo>
                    <a:pt x="1291" y="236"/>
                  </a:lnTo>
                  <a:lnTo>
                    <a:pt x="1293" y="238"/>
                  </a:lnTo>
                  <a:lnTo>
                    <a:pt x="1295" y="240"/>
                  </a:lnTo>
                  <a:lnTo>
                    <a:pt x="1297" y="240"/>
                  </a:lnTo>
                  <a:lnTo>
                    <a:pt x="1299" y="240"/>
                  </a:lnTo>
                  <a:lnTo>
                    <a:pt x="1302" y="242"/>
                  </a:lnTo>
                  <a:lnTo>
                    <a:pt x="1304" y="242"/>
                  </a:lnTo>
                  <a:lnTo>
                    <a:pt x="1306" y="242"/>
                  </a:lnTo>
                  <a:lnTo>
                    <a:pt x="1308" y="242"/>
                  </a:lnTo>
                  <a:lnTo>
                    <a:pt x="1310" y="242"/>
                  </a:lnTo>
                  <a:lnTo>
                    <a:pt x="1316" y="242"/>
                  </a:lnTo>
                  <a:lnTo>
                    <a:pt x="1318" y="242"/>
                  </a:lnTo>
                  <a:lnTo>
                    <a:pt x="1320" y="240"/>
                  </a:lnTo>
                  <a:lnTo>
                    <a:pt x="1322" y="238"/>
                  </a:lnTo>
                  <a:lnTo>
                    <a:pt x="1324" y="236"/>
                  </a:lnTo>
                  <a:lnTo>
                    <a:pt x="1324" y="234"/>
                  </a:lnTo>
                  <a:lnTo>
                    <a:pt x="1326" y="234"/>
                  </a:lnTo>
                  <a:lnTo>
                    <a:pt x="1326" y="232"/>
                  </a:lnTo>
                  <a:lnTo>
                    <a:pt x="1328" y="232"/>
                  </a:lnTo>
                  <a:lnTo>
                    <a:pt x="1330" y="231"/>
                  </a:lnTo>
                  <a:lnTo>
                    <a:pt x="1332" y="231"/>
                  </a:lnTo>
                  <a:lnTo>
                    <a:pt x="1333" y="229"/>
                  </a:lnTo>
                  <a:lnTo>
                    <a:pt x="1335" y="229"/>
                  </a:lnTo>
                  <a:lnTo>
                    <a:pt x="1337" y="229"/>
                  </a:lnTo>
                  <a:lnTo>
                    <a:pt x="1339" y="229"/>
                  </a:lnTo>
                  <a:lnTo>
                    <a:pt x="1341" y="227"/>
                  </a:lnTo>
                  <a:lnTo>
                    <a:pt x="1343" y="227"/>
                  </a:lnTo>
                  <a:lnTo>
                    <a:pt x="1347" y="225"/>
                  </a:lnTo>
                  <a:lnTo>
                    <a:pt x="1349" y="225"/>
                  </a:lnTo>
                  <a:lnTo>
                    <a:pt x="1349" y="223"/>
                  </a:lnTo>
                  <a:lnTo>
                    <a:pt x="1349" y="219"/>
                  </a:lnTo>
                  <a:lnTo>
                    <a:pt x="1351" y="217"/>
                  </a:lnTo>
                  <a:lnTo>
                    <a:pt x="1353" y="215"/>
                  </a:lnTo>
                  <a:lnTo>
                    <a:pt x="1355" y="215"/>
                  </a:lnTo>
                  <a:lnTo>
                    <a:pt x="1359" y="215"/>
                  </a:lnTo>
                  <a:lnTo>
                    <a:pt x="1361" y="215"/>
                  </a:lnTo>
                  <a:lnTo>
                    <a:pt x="1363" y="217"/>
                  </a:lnTo>
                  <a:lnTo>
                    <a:pt x="1364" y="219"/>
                  </a:lnTo>
                  <a:lnTo>
                    <a:pt x="1366" y="223"/>
                  </a:lnTo>
                  <a:lnTo>
                    <a:pt x="1368" y="225"/>
                  </a:lnTo>
                  <a:lnTo>
                    <a:pt x="1368" y="227"/>
                  </a:lnTo>
                  <a:lnTo>
                    <a:pt x="1370" y="229"/>
                  </a:lnTo>
                  <a:lnTo>
                    <a:pt x="1372" y="229"/>
                  </a:lnTo>
                  <a:lnTo>
                    <a:pt x="1374" y="231"/>
                  </a:lnTo>
                  <a:lnTo>
                    <a:pt x="1376" y="231"/>
                  </a:lnTo>
                  <a:lnTo>
                    <a:pt x="1378" y="231"/>
                  </a:lnTo>
                  <a:lnTo>
                    <a:pt x="1380" y="231"/>
                  </a:lnTo>
                  <a:lnTo>
                    <a:pt x="1382" y="231"/>
                  </a:lnTo>
                  <a:lnTo>
                    <a:pt x="1384" y="231"/>
                  </a:lnTo>
                  <a:lnTo>
                    <a:pt x="1386" y="231"/>
                  </a:lnTo>
                  <a:lnTo>
                    <a:pt x="1386" y="229"/>
                  </a:lnTo>
                  <a:lnTo>
                    <a:pt x="1388" y="229"/>
                  </a:lnTo>
                  <a:lnTo>
                    <a:pt x="1390" y="227"/>
                  </a:lnTo>
                  <a:lnTo>
                    <a:pt x="1392" y="227"/>
                  </a:lnTo>
                  <a:lnTo>
                    <a:pt x="1394" y="227"/>
                  </a:lnTo>
                  <a:lnTo>
                    <a:pt x="1395" y="227"/>
                  </a:lnTo>
                  <a:lnTo>
                    <a:pt x="1397" y="227"/>
                  </a:lnTo>
                  <a:lnTo>
                    <a:pt x="1397" y="229"/>
                  </a:lnTo>
                  <a:lnTo>
                    <a:pt x="1399" y="229"/>
                  </a:lnTo>
                  <a:lnTo>
                    <a:pt x="1401" y="231"/>
                  </a:lnTo>
                  <a:lnTo>
                    <a:pt x="1403" y="232"/>
                  </a:lnTo>
                  <a:lnTo>
                    <a:pt x="1403" y="234"/>
                  </a:lnTo>
                  <a:lnTo>
                    <a:pt x="1405" y="234"/>
                  </a:lnTo>
                  <a:lnTo>
                    <a:pt x="1407" y="236"/>
                  </a:lnTo>
                  <a:lnTo>
                    <a:pt x="1409" y="236"/>
                  </a:lnTo>
                  <a:lnTo>
                    <a:pt x="1409" y="234"/>
                  </a:lnTo>
                  <a:lnTo>
                    <a:pt x="1413" y="232"/>
                  </a:lnTo>
                  <a:lnTo>
                    <a:pt x="1415" y="232"/>
                  </a:lnTo>
                  <a:lnTo>
                    <a:pt x="1417" y="232"/>
                  </a:lnTo>
                  <a:lnTo>
                    <a:pt x="1419" y="232"/>
                  </a:lnTo>
                  <a:lnTo>
                    <a:pt x="1419" y="234"/>
                  </a:lnTo>
                  <a:lnTo>
                    <a:pt x="1421" y="234"/>
                  </a:lnTo>
                  <a:lnTo>
                    <a:pt x="1423" y="234"/>
                  </a:lnTo>
                  <a:lnTo>
                    <a:pt x="1425" y="234"/>
                  </a:lnTo>
                  <a:lnTo>
                    <a:pt x="1426" y="234"/>
                  </a:lnTo>
                  <a:lnTo>
                    <a:pt x="1430" y="234"/>
                  </a:lnTo>
                  <a:lnTo>
                    <a:pt x="1432" y="234"/>
                  </a:lnTo>
                  <a:lnTo>
                    <a:pt x="1434" y="236"/>
                  </a:lnTo>
                  <a:lnTo>
                    <a:pt x="1436" y="236"/>
                  </a:lnTo>
                  <a:lnTo>
                    <a:pt x="1438" y="236"/>
                  </a:lnTo>
                  <a:lnTo>
                    <a:pt x="1440" y="236"/>
                  </a:lnTo>
                  <a:lnTo>
                    <a:pt x="1444" y="234"/>
                  </a:lnTo>
                  <a:lnTo>
                    <a:pt x="1446" y="234"/>
                  </a:lnTo>
                  <a:lnTo>
                    <a:pt x="1450" y="234"/>
                  </a:lnTo>
                  <a:lnTo>
                    <a:pt x="1452" y="236"/>
                  </a:lnTo>
                  <a:lnTo>
                    <a:pt x="1454" y="236"/>
                  </a:lnTo>
                  <a:lnTo>
                    <a:pt x="1456" y="236"/>
                  </a:lnTo>
                  <a:lnTo>
                    <a:pt x="1457" y="234"/>
                  </a:lnTo>
                  <a:lnTo>
                    <a:pt x="1459" y="234"/>
                  </a:lnTo>
                  <a:lnTo>
                    <a:pt x="1461" y="234"/>
                  </a:lnTo>
                  <a:lnTo>
                    <a:pt x="1467" y="232"/>
                  </a:lnTo>
                  <a:lnTo>
                    <a:pt x="1469" y="231"/>
                  </a:lnTo>
                  <a:lnTo>
                    <a:pt x="1471" y="231"/>
                  </a:lnTo>
                  <a:lnTo>
                    <a:pt x="1479" y="234"/>
                  </a:lnTo>
                  <a:lnTo>
                    <a:pt x="1481" y="236"/>
                  </a:lnTo>
                  <a:lnTo>
                    <a:pt x="1483" y="238"/>
                  </a:lnTo>
                  <a:lnTo>
                    <a:pt x="1485" y="240"/>
                  </a:lnTo>
                  <a:lnTo>
                    <a:pt x="1487" y="240"/>
                  </a:lnTo>
                  <a:lnTo>
                    <a:pt x="1488" y="242"/>
                  </a:lnTo>
                  <a:lnTo>
                    <a:pt x="1488" y="244"/>
                  </a:lnTo>
                  <a:lnTo>
                    <a:pt x="1490" y="244"/>
                  </a:lnTo>
                  <a:lnTo>
                    <a:pt x="1492" y="244"/>
                  </a:lnTo>
                  <a:lnTo>
                    <a:pt x="1492" y="246"/>
                  </a:lnTo>
                  <a:lnTo>
                    <a:pt x="1494" y="246"/>
                  </a:lnTo>
                  <a:lnTo>
                    <a:pt x="1496" y="246"/>
                  </a:lnTo>
                  <a:lnTo>
                    <a:pt x="1498" y="248"/>
                  </a:lnTo>
                  <a:lnTo>
                    <a:pt x="1500" y="250"/>
                  </a:lnTo>
                  <a:lnTo>
                    <a:pt x="1502" y="250"/>
                  </a:lnTo>
                  <a:lnTo>
                    <a:pt x="1502" y="252"/>
                  </a:lnTo>
                  <a:lnTo>
                    <a:pt x="1504" y="252"/>
                  </a:lnTo>
                  <a:lnTo>
                    <a:pt x="1506" y="252"/>
                  </a:lnTo>
                  <a:lnTo>
                    <a:pt x="1506" y="254"/>
                  </a:lnTo>
                  <a:lnTo>
                    <a:pt x="1510" y="254"/>
                  </a:lnTo>
                  <a:lnTo>
                    <a:pt x="1510" y="256"/>
                  </a:lnTo>
                  <a:lnTo>
                    <a:pt x="1510" y="258"/>
                  </a:lnTo>
                  <a:lnTo>
                    <a:pt x="1512" y="258"/>
                  </a:lnTo>
                  <a:lnTo>
                    <a:pt x="1512" y="260"/>
                  </a:lnTo>
                  <a:lnTo>
                    <a:pt x="1514" y="260"/>
                  </a:lnTo>
                  <a:lnTo>
                    <a:pt x="1514" y="262"/>
                  </a:lnTo>
                  <a:lnTo>
                    <a:pt x="1516" y="263"/>
                  </a:lnTo>
                  <a:lnTo>
                    <a:pt x="1516" y="265"/>
                  </a:lnTo>
                  <a:lnTo>
                    <a:pt x="1518" y="265"/>
                  </a:lnTo>
                  <a:lnTo>
                    <a:pt x="1518" y="267"/>
                  </a:lnTo>
                  <a:lnTo>
                    <a:pt x="1516" y="269"/>
                  </a:lnTo>
                  <a:lnTo>
                    <a:pt x="1516" y="271"/>
                  </a:lnTo>
                  <a:lnTo>
                    <a:pt x="1514" y="273"/>
                  </a:lnTo>
                  <a:lnTo>
                    <a:pt x="1514" y="275"/>
                  </a:lnTo>
                  <a:lnTo>
                    <a:pt x="1514" y="277"/>
                  </a:lnTo>
                  <a:lnTo>
                    <a:pt x="1516" y="277"/>
                  </a:lnTo>
                  <a:lnTo>
                    <a:pt x="1518" y="279"/>
                  </a:lnTo>
                  <a:lnTo>
                    <a:pt x="1519" y="279"/>
                  </a:lnTo>
                  <a:lnTo>
                    <a:pt x="1519" y="281"/>
                  </a:lnTo>
                  <a:lnTo>
                    <a:pt x="1521" y="281"/>
                  </a:lnTo>
                  <a:lnTo>
                    <a:pt x="1523" y="281"/>
                  </a:lnTo>
                  <a:lnTo>
                    <a:pt x="1525" y="281"/>
                  </a:lnTo>
                  <a:lnTo>
                    <a:pt x="1525" y="283"/>
                  </a:lnTo>
                  <a:lnTo>
                    <a:pt x="1527" y="283"/>
                  </a:lnTo>
                  <a:lnTo>
                    <a:pt x="1527" y="285"/>
                  </a:lnTo>
                  <a:lnTo>
                    <a:pt x="1529" y="285"/>
                  </a:lnTo>
                  <a:lnTo>
                    <a:pt x="1529" y="287"/>
                  </a:lnTo>
                  <a:lnTo>
                    <a:pt x="1529" y="289"/>
                  </a:lnTo>
                  <a:lnTo>
                    <a:pt x="1529" y="291"/>
                  </a:lnTo>
                  <a:lnTo>
                    <a:pt x="1529" y="293"/>
                  </a:lnTo>
                  <a:lnTo>
                    <a:pt x="1529" y="294"/>
                  </a:lnTo>
                  <a:lnTo>
                    <a:pt x="1529" y="296"/>
                  </a:lnTo>
                  <a:lnTo>
                    <a:pt x="1529" y="298"/>
                  </a:lnTo>
                  <a:lnTo>
                    <a:pt x="1529" y="300"/>
                  </a:lnTo>
                  <a:lnTo>
                    <a:pt x="1531" y="302"/>
                  </a:lnTo>
                  <a:lnTo>
                    <a:pt x="1531" y="304"/>
                  </a:lnTo>
                  <a:lnTo>
                    <a:pt x="1531" y="306"/>
                  </a:lnTo>
                  <a:lnTo>
                    <a:pt x="1533" y="308"/>
                  </a:lnTo>
                  <a:lnTo>
                    <a:pt x="1533" y="310"/>
                  </a:lnTo>
                  <a:lnTo>
                    <a:pt x="1535" y="312"/>
                  </a:lnTo>
                  <a:lnTo>
                    <a:pt x="1535" y="314"/>
                  </a:lnTo>
                  <a:lnTo>
                    <a:pt x="1535" y="316"/>
                  </a:lnTo>
                  <a:lnTo>
                    <a:pt x="1535" y="318"/>
                  </a:lnTo>
                  <a:lnTo>
                    <a:pt x="1537" y="320"/>
                  </a:lnTo>
                  <a:lnTo>
                    <a:pt x="1539" y="320"/>
                  </a:lnTo>
                  <a:lnTo>
                    <a:pt x="1541" y="320"/>
                  </a:lnTo>
                  <a:lnTo>
                    <a:pt x="1543" y="322"/>
                  </a:lnTo>
                  <a:lnTo>
                    <a:pt x="1545" y="322"/>
                  </a:lnTo>
                  <a:lnTo>
                    <a:pt x="1549" y="322"/>
                  </a:lnTo>
                  <a:lnTo>
                    <a:pt x="1550" y="324"/>
                  </a:lnTo>
                  <a:lnTo>
                    <a:pt x="1552" y="325"/>
                  </a:lnTo>
                  <a:lnTo>
                    <a:pt x="1554" y="325"/>
                  </a:lnTo>
                  <a:lnTo>
                    <a:pt x="1556" y="327"/>
                  </a:lnTo>
                  <a:lnTo>
                    <a:pt x="1558" y="329"/>
                  </a:lnTo>
                  <a:lnTo>
                    <a:pt x="1560" y="331"/>
                  </a:lnTo>
                  <a:lnTo>
                    <a:pt x="1562" y="331"/>
                  </a:lnTo>
                  <a:lnTo>
                    <a:pt x="1564" y="333"/>
                  </a:lnTo>
                  <a:lnTo>
                    <a:pt x="1566" y="335"/>
                  </a:lnTo>
                  <a:lnTo>
                    <a:pt x="1568" y="335"/>
                  </a:lnTo>
                  <a:lnTo>
                    <a:pt x="1572" y="337"/>
                  </a:lnTo>
                  <a:lnTo>
                    <a:pt x="1574" y="337"/>
                  </a:lnTo>
                  <a:lnTo>
                    <a:pt x="1576" y="337"/>
                  </a:lnTo>
                  <a:lnTo>
                    <a:pt x="1580" y="339"/>
                  </a:lnTo>
                  <a:lnTo>
                    <a:pt x="1583" y="339"/>
                  </a:lnTo>
                  <a:lnTo>
                    <a:pt x="1587" y="339"/>
                  </a:lnTo>
                  <a:lnTo>
                    <a:pt x="1587" y="341"/>
                  </a:lnTo>
                  <a:lnTo>
                    <a:pt x="1587" y="343"/>
                  </a:lnTo>
                  <a:lnTo>
                    <a:pt x="1589" y="345"/>
                  </a:lnTo>
                  <a:lnTo>
                    <a:pt x="1591" y="347"/>
                  </a:lnTo>
                  <a:lnTo>
                    <a:pt x="1593" y="349"/>
                  </a:lnTo>
                  <a:lnTo>
                    <a:pt x="1595" y="353"/>
                  </a:lnTo>
                  <a:lnTo>
                    <a:pt x="1597" y="355"/>
                  </a:lnTo>
                  <a:lnTo>
                    <a:pt x="1599" y="355"/>
                  </a:lnTo>
                  <a:lnTo>
                    <a:pt x="1601" y="355"/>
                  </a:lnTo>
                  <a:lnTo>
                    <a:pt x="1603" y="355"/>
                  </a:lnTo>
                  <a:lnTo>
                    <a:pt x="1605" y="355"/>
                  </a:lnTo>
                  <a:lnTo>
                    <a:pt x="1607" y="353"/>
                  </a:lnTo>
                  <a:lnTo>
                    <a:pt x="1609" y="353"/>
                  </a:lnTo>
                  <a:lnTo>
                    <a:pt x="1611" y="355"/>
                  </a:lnTo>
                  <a:lnTo>
                    <a:pt x="1612" y="356"/>
                  </a:lnTo>
                  <a:lnTo>
                    <a:pt x="1614" y="356"/>
                  </a:lnTo>
                  <a:lnTo>
                    <a:pt x="1616" y="355"/>
                  </a:lnTo>
                  <a:lnTo>
                    <a:pt x="1618" y="353"/>
                  </a:lnTo>
                  <a:lnTo>
                    <a:pt x="1620" y="351"/>
                  </a:lnTo>
                  <a:lnTo>
                    <a:pt x="1622" y="353"/>
                  </a:lnTo>
                  <a:lnTo>
                    <a:pt x="1622" y="355"/>
                  </a:lnTo>
                  <a:lnTo>
                    <a:pt x="1622" y="356"/>
                  </a:lnTo>
                  <a:lnTo>
                    <a:pt x="1624" y="358"/>
                  </a:lnTo>
                  <a:lnTo>
                    <a:pt x="1624" y="362"/>
                  </a:lnTo>
                  <a:lnTo>
                    <a:pt x="1624" y="364"/>
                  </a:lnTo>
                  <a:lnTo>
                    <a:pt x="1626" y="366"/>
                  </a:lnTo>
                  <a:lnTo>
                    <a:pt x="1630" y="366"/>
                  </a:lnTo>
                  <a:lnTo>
                    <a:pt x="1632" y="366"/>
                  </a:lnTo>
                  <a:lnTo>
                    <a:pt x="1634" y="366"/>
                  </a:lnTo>
                  <a:lnTo>
                    <a:pt x="1638" y="368"/>
                  </a:lnTo>
                  <a:lnTo>
                    <a:pt x="1640" y="368"/>
                  </a:lnTo>
                  <a:lnTo>
                    <a:pt x="1640" y="370"/>
                  </a:lnTo>
                  <a:lnTo>
                    <a:pt x="1642" y="372"/>
                  </a:lnTo>
                  <a:lnTo>
                    <a:pt x="1644" y="374"/>
                  </a:lnTo>
                  <a:lnTo>
                    <a:pt x="1645" y="374"/>
                  </a:lnTo>
                  <a:lnTo>
                    <a:pt x="1647" y="374"/>
                  </a:lnTo>
                  <a:lnTo>
                    <a:pt x="1649" y="372"/>
                  </a:lnTo>
                  <a:lnTo>
                    <a:pt x="1651" y="372"/>
                  </a:lnTo>
                  <a:lnTo>
                    <a:pt x="1653" y="370"/>
                  </a:lnTo>
                  <a:lnTo>
                    <a:pt x="1655" y="370"/>
                  </a:lnTo>
                  <a:lnTo>
                    <a:pt x="1657" y="368"/>
                  </a:lnTo>
                  <a:lnTo>
                    <a:pt x="1659" y="366"/>
                  </a:lnTo>
                  <a:lnTo>
                    <a:pt x="1661" y="366"/>
                  </a:lnTo>
                  <a:lnTo>
                    <a:pt x="1663" y="362"/>
                  </a:lnTo>
                  <a:lnTo>
                    <a:pt x="1665" y="362"/>
                  </a:lnTo>
                  <a:lnTo>
                    <a:pt x="1665" y="360"/>
                  </a:lnTo>
                  <a:lnTo>
                    <a:pt x="1667" y="358"/>
                  </a:lnTo>
                  <a:lnTo>
                    <a:pt x="1669" y="358"/>
                  </a:lnTo>
                  <a:lnTo>
                    <a:pt x="1671" y="356"/>
                  </a:lnTo>
                  <a:lnTo>
                    <a:pt x="1673" y="356"/>
                  </a:lnTo>
                  <a:lnTo>
                    <a:pt x="1675" y="356"/>
                  </a:lnTo>
                  <a:lnTo>
                    <a:pt x="1676" y="358"/>
                  </a:lnTo>
                  <a:lnTo>
                    <a:pt x="1678" y="360"/>
                  </a:lnTo>
                  <a:lnTo>
                    <a:pt x="1682" y="360"/>
                  </a:lnTo>
                  <a:lnTo>
                    <a:pt x="1684" y="360"/>
                  </a:lnTo>
                  <a:lnTo>
                    <a:pt x="1686" y="362"/>
                  </a:lnTo>
                  <a:lnTo>
                    <a:pt x="1688" y="362"/>
                  </a:lnTo>
                  <a:lnTo>
                    <a:pt x="1690" y="362"/>
                  </a:lnTo>
                  <a:lnTo>
                    <a:pt x="1694" y="362"/>
                  </a:lnTo>
                  <a:lnTo>
                    <a:pt x="1696" y="364"/>
                  </a:lnTo>
                  <a:lnTo>
                    <a:pt x="1696" y="366"/>
                  </a:lnTo>
                  <a:lnTo>
                    <a:pt x="1700" y="368"/>
                  </a:lnTo>
                  <a:lnTo>
                    <a:pt x="1702" y="368"/>
                  </a:lnTo>
                  <a:lnTo>
                    <a:pt x="1704" y="368"/>
                  </a:lnTo>
                  <a:lnTo>
                    <a:pt x="1702" y="366"/>
                  </a:lnTo>
                  <a:lnTo>
                    <a:pt x="1702" y="362"/>
                  </a:lnTo>
                  <a:lnTo>
                    <a:pt x="1702" y="360"/>
                  </a:lnTo>
                  <a:lnTo>
                    <a:pt x="1700" y="358"/>
                  </a:lnTo>
                  <a:lnTo>
                    <a:pt x="1700" y="356"/>
                  </a:lnTo>
                  <a:lnTo>
                    <a:pt x="1702" y="356"/>
                  </a:lnTo>
                  <a:lnTo>
                    <a:pt x="1704" y="356"/>
                  </a:lnTo>
                  <a:lnTo>
                    <a:pt x="1704" y="355"/>
                  </a:lnTo>
                  <a:lnTo>
                    <a:pt x="1704" y="353"/>
                  </a:lnTo>
                  <a:lnTo>
                    <a:pt x="1704" y="351"/>
                  </a:lnTo>
                  <a:lnTo>
                    <a:pt x="1702" y="351"/>
                  </a:lnTo>
                  <a:lnTo>
                    <a:pt x="1702" y="349"/>
                  </a:lnTo>
                  <a:lnTo>
                    <a:pt x="1702" y="347"/>
                  </a:lnTo>
                  <a:lnTo>
                    <a:pt x="1702" y="345"/>
                  </a:lnTo>
                  <a:lnTo>
                    <a:pt x="1704" y="345"/>
                  </a:lnTo>
                  <a:lnTo>
                    <a:pt x="1706" y="343"/>
                  </a:lnTo>
                  <a:lnTo>
                    <a:pt x="1706" y="341"/>
                  </a:lnTo>
                  <a:lnTo>
                    <a:pt x="1707" y="339"/>
                  </a:lnTo>
                  <a:lnTo>
                    <a:pt x="1707" y="337"/>
                  </a:lnTo>
                  <a:lnTo>
                    <a:pt x="1709" y="337"/>
                  </a:lnTo>
                  <a:lnTo>
                    <a:pt x="1711" y="335"/>
                  </a:lnTo>
                  <a:lnTo>
                    <a:pt x="1713" y="333"/>
                  </a:lnTo>
                  <a:lnTo>
                    <a:pt x="1715" y="331"/>
                  </a:lnTo>
                  <a:lnTo>
                    <a:pt x="1719" y="327"/>
                  </a:lnTo>
                  <a:lnTo>
                    <a:pt x="1721" y="327"/>
                  </a:lnTo>
                  <a:lnTo>
                    <a:pt x="1723" y="325"/>
                  </a:lnTo>
                  <a:lnTo>
                    <a:pt x="1725" y="325"/>
                  </a:lnTo>
                  <a:lnTo>
                    <a:pt x="1727" y="325"/>
                  </a:lnTo>
                  <a:lnTo>
                    <a:pt x="1729" y="327"/>
                  </a:lnTo>
                  <a:lnTo>
                    <a:pt x="1731" y="327"/>
                  </a:lnTo>
                  <a:lnTo>
                    <a:pt x="1733" y="327"/>
                  </a:lnTo>
                  <a:lnTo>
                    <a:pt x="1735" y="329"/>
                  </a:lnTo>
                  <a:lnTo>
                    <a:pt x="1737" y="329"/>
                  </a:lnTo>
                  <a:lnTo>
                    <a:pt x="1738" y="331"/>
                  </a:lnTo>
                  <a:lnTo>
                    <a:pt x="1740" y="331"/>
                  </a:lnTo>
                  <a:lnTo>
                    <a:pt x="1742" y="331"/>
                  </a:lnTo>
                  <a:lnTo>
                    <a:pt x="1742" y="329"/>
                  </a:lnTo>
                  <a:lnTo>
                    <a:pt x="1742" y="327"/>
                  </a:lnTo>
                  <a:lnTo>
                    <a:pt x="1744" y="325"/>
                  </a:lnTo>
                  <a:lnTo>
                    <a:pt x="1744" y="324"/>
                  </a:lnTo>
                  <a:lnTo>
                    <a:pt x="1744" y="322"/>
                  </a:lnTo>
                  <a:lnTo>
                    <a:pt x="1746" y="320"/>
                  </a:lnTo>
                  <a:lnTo>
                    <a:pt x="1746" y="318"/>
                  </a:lnTo>
                  <a:lnTo>
                    <a:pt x="1746" y="316"/>
                  </a:lnTo>
                  <a:lnTo>
                    <a:pt x="1748" y="314"/>
                  </a:lnTo>
                  <a:lnTo>
                    <a:pt x="1750" y="314"/>
                  </a:lnTo>
                  <a:lnTo>
                    <a:pt x="1754" y="314"/>
                  </a:lnTo>
                  <a:lnTo>
                    <a:pt x="1756" y="314"/>
                  </a:lnTo>
                  <a:lnTo>
                    <a:pt x="1756" y="312"/>
                  </a:lnTo>
                  <a:lnTo>
                    <a:pt x="1758" y="312"/>
                  </a:lnTo>
                  <a:lnTo>
                    <a:pt x="1760" y="312"/>
                  </a:lnTo>
                  <a:lnTo>
                    <a:pt x="1762" y="314"/>
                  </a:lnTo>
                  <a:lnTo>
                    <a:pt x="1764" y="312"/>
                  </a:lnTo>
                  <a:lnTo>
                    <a:pt x="1766" y="312"/>
                  </a:lnTo>
                  <a:lnTo>
                    <a:pt x="1768" y="310"/>
                  </a:lnTo>
                  <a:lnTo>
                    <a:pt x="1769" y="310"/>
                  </a:lnTo>
                  <a:lnTo>
                    <a:pt x="1769" y="308"/>
                  </a:lnTo>
                  <a:lnTo>
                    <a:pt x="1771" y="306"/>
                  </a:lnTo>
                  <a:lnTo>
                    <a:pt x="1771" y="304"/>
                  </a:lnTo>
                  <a:lnTo>
                    <a:pt x="1771" y="300"/>
                  </a:lnTo>
                  <a:lnTo>
                    <a:pt x="1771" y="298"/>
                  </a:lnTo>
                  <a:lnTo>
                    <a:pt x="1773" y="298"/>
                  </a:lnTo>
                  <a:lnTo>
                    <a:pt x="1775" y="298"/>
                  </a:lnTo>
                  <a:lnTo>
                    <a:pt x="1775" y="300"/>
                  </a:lnTo>
                  <a:lnTo>
                    <a:pt x="1775" y="302"/>
                  </a:lnTo>
                  <a:lnTo>
                    <a:pt x="1775" y="306"/>
                  </a:lnTo>
                  <a:lnTo>
                    <a:pt x="1777" y="306"/>
                  </a:lnTo>
                  <a:lnTo>
                    <a:pt x="1777" y="308"/>
                  </a:lnTo>
                  <a:lnTo>
                    <a:pt x="1779" y="308"/>
                  </a:lnTo>
                  <a:lnTo>
                    <a:pt x="1781" y="310"/>
                  </a:lnTo>
                  <a:lnTo>
                    <a:pt x="1783" y="310"/>
                  </a:lnTo>
                  <a:lnTo>
                    <a:pt x="1785" y="310"/>
                  </a:lnTo>
                  <a:lnTo>
                    <a:pt x="1787" y="310"/>
                  </a:lnTo>
                  <a:lnTo>
                    <a:pt x="1789" y="310"/>
                  </a:lnTo>
                  <a:lnTo>
                    <a:pt x="1791" y="308"/>
                  </a:lnTo>
                  <a:lnTo>
                    <a:pt x="1793" y="304"/>
                  </a:lnTo>
                  <a:lnTo>
                    <a:pt x="1795" y="304"/>
                  </a:lnTo>
                  <a:lnTo>
                    <a:pt x="1795" y="302"/>
                  </a:lnTo>
                  <a:lnTo>
                    <a:pt x="1797" y="300"/>
                  </a:lnTo>
                  <a:lnTo>
                    <a:pt x="1797" y="298"/>
                  </a:lnTo>
                  <a:lnTo>
                    <a:pt x="1797" y="294"/>
                  </a:lnTo>
                  <a:lnTo>
                    <a:pt x="1797" y="293"/>
                  </a:lnTo>
                  <a:lnTo>
                    <a:pt x="1797" y="291"/>
                  </a:lnTo>
                  <a:lnTo>
                    <a:pt x="1797" y="287"/>
                  </a:lnTo>
                  <a:lnTo>
                    <a:pt x="1795" y="285"/>
                  </a:lnTo>
                  <a:lnTo>
                    <a:pt x="1797" y="283"/>
                  </a:lnTo>
                  <a:lnTo>
                    <a:pt x="1799" y="283"/>
                  </a:lnTo>
                  <a:lnTo>
                    <a:pt x="1800" y="281"/>
                  </a:lnTo>
                  <a:lnTo>
                    <a:pt x="1802" y="281"/>
                  </a:lnTo>
                  <a:lnTo>
                    <a:pt x="1804" y="281"/>
                  </a:lnTo>
                  <a:lnTo>
                    <a:pt x="1806" y="283"/>
                  </a:lnTo>
                  <a:lnTo>
                    <a:pt x="1808" y="285"/>
                  </a:lnTo>
                  <a:lnTo>
                    <a:pt x="1810" y="285"/>
                  </a:lnTo>
                  <a:lnTo>
                    <a:pt x="1812" y="283"/>
                  </a:lnTo>
                  <a:lnTo>
                    <a:pt x="1814" y="281"/>
                  </a:lnTo>
                  <a:lnTo>
                    <a:pt x="1814" y="279"/>
                  </a:lnTo>
                  <a:lnTo>
                    <a:pt x="1816" y="277"/>
                  </a:lnTo>
                  <a:lnTo>
                    <a:pt x="1818" y="275"/>
                  </a:lnTo>
                  <a:lnTo>
                    <a:pt x="1820" y="273"/>
                  </a:lnTo>
                  <a:lnTo>
                    <a:pt x="1822" y="273"/>
                  </a:lnTo>
                  <a:lnTo>
                    <a:pt x="1824" y="275"/>
                  </a:lnTo>
                  <a:lnTo>
                    <a:pt x="1824" y="277"/>
                  </a:lnTo>
                  <a:lnTo>
                    <a:pt x="1822" y="277"/>
                  </a:lnTo>
                  <a:lnTo>
                    <a:pt x="1820" y="279"/>
                  </a:lnTo>
                  <a:lnTo>
                    <a:pt x="1820" y="281"/>
                  </a:lnTo>
                  <a:lnTo>
                    <a:pt x="1818" y="281"/>
                  </a:lnTo>
                  <a:lnTo>
                    <a:pt x="1816" y="283"/>
                  </a:lnTo>
                  <a:lnTo>
                    <a:pt x="1816" y="285"/>
                  </a:lnTo>
                  <a:lnTo>
                    <a:pt x="1816" y="287"/>
                  </a:lnTo>
                  <a:lnTo>
                    <a:pt x="1816" y="289"/>
                  </a:lnTo>
                  <a:lnTo>
                    <a:pt x="1816" y="291"/>
                  </a:lnTo>
                  <a:lnTo>
                    <a:pt x="1818" y="293"/>
                  </a:lnTo>
                  <a:lnTo>
                    <a:pt x="1818" y="294"/>
                  </a:lnTo>
                  <a:lnTo>
                    <a:pt x="1818" y="296"/>
                  </a:lnTo>
                  <a:lnTo>
                    <a:pt x="1818" y="298"/>
                  </a:lnTo>
                  <a:lnTo>
                    <a:pt x="1818" y="300"/>
                  </a:lnTo>
                  <a:lnTo>
                    <a:pt x="1818" y="302"/>
                  </a:lnTo>
                  <a:lnTo>
                    <a:pt x="1820" y="304"/>
                  </a:lnTo>
                  <a:lnTo>
                    <a:pt x="1820" y="306"/>
                  </a:lnTo>
                  <a:lnTo>
                    <a:pt x="1820" y="308"/>
                  </a:lnTo>
                  <a:lnTo>
                    <a:pt x="1822" y="310"/>
                  </a:lnTo>
                  <a:lnTo>
                    <a:pt x="1824" y="312"/>
                  </a:lnTo>
                  <a:lnTo>
                    <a:pt x="1828" y="314"/>
                  </a:lnTo>
                  <a:lnTo>
                    <a:pt x="1830" y="316"/>
                  </a:lnTo>
                  <a:lnTo>
                    <a:pt x="1830" y="320"/>
                  </a:lnTo>
                  <a:lnTo>
                    <a:pt x="1831" y="320"/>
                  </a:lnTo>
                  <a:lnTo>
                    <a:pt x="1835" y="322"/>
                  </a:lnTo>
                  <a:lnTo>
                    <a:pt x="1835" y="320"/>
                  </a:lnTo>
                  <a:lnTo>
                    <a:pt x="1837" y="320"/>
                  </a:lnTo>
                  <a:lnTo>
                    <a:pt x="1839" y="316"/>
                  </a:lnTo>
                  <a:lnTo>
                    <a:pt x="1839" y="314"/>
                  </a:lnTo>
                  <a:lnTo>
                    <a:pt x="1839" y="312"/>
                  </a:lnTo>
                  <a:lnTo>
                    <a:pt x="1839" y="310"/>
                  </a:lnTo>
                  <a:lnTo>
                    <a:pt x="1839" y="308"/>
                  </a:lnTo>
                  <a:lnTo>
                    <a:pt x="1839" y="306"/>
                  </a:lnTo>
                  <a:lnTo>
                    <a:pt x="1841" y="306"/>
                  </a:lnTo>
                  <a:lnTo>
                    <a:pt x="1843" y="304"/>
                  </a:lnTo>
                  <a:lnTo>
                    <a:pt x="1843" y="302"/>
                  </a:lnTo>
                  <a:lnTo>
                    <a:pt x="1843" y="300"/>
                  </a:lnTo>
                  <a:lnTo>
                    <a:pt x="1843" y="298"/>
                  </a:lnTo>
                  <a:lnTo>
                    <a:pt x="1845" y="296"/>
                  </a:lnTo>
                  <a:lnTo>
                    <a:pt x="1845" y="294"/>
                  </a:lnTo>
                  <a:lnTo>
                    <a:pt x="1847" y="294"/>
                  </a:lnTo>
                  <a:lnTo>
                    <a:pt x="1847" y="293"/>
                  </a:lnTo>
                  <a:lnTo>
                    <a:pt x="1847" y="291"/>
                  </a:lnTo>
                  <a:lnTo>
                    <a:pt x="1849" y="293"/>
                  </a:lnTo>
                  <a:lnTo>
                    <a:pt x="1849" y="294"/>
                  </a:lnTo>
                  <a:lnTo>
                    <a:pt x="1849" y="296"/>
                  </a:lnTo>
                  <a:lnTo>
                    <a:pt x="1851" y="298"/>
                  </a:lnTo>
                  <a:lnTo>
                    <a:pt x="1853" y="296"/>
                  </a:lnTo>
                  <a:lnTo>
                    <a:pt x="1855" y="294"/>
                  </a:lnTo>
                  <a:lnTo>
                    <a:pt x="1857" y="293"/>
                  </a:lnTo>
                  <a:lnTo>
                    <a:pt x="1859" y="291"/>
                  </a:lnTo>
                  <a:lnTo>
                    <a:pt x="1859" y="289"/>
                  </a:lnTo>
                  <a:lnTo>
                    <a:pt x="1859" y="287"/>
                  </a:lnTo>
                  <a:lnTo>
                    <a:pt x="1859" y="285"/>
                  </a:lnTo>
                  <a:lnTo>
                    <a:pt x="1861" y="283"/>
                  </a:lnTo>
                  <a:lnTo>
                    <a:pt x="1861" y="281"/>
                  </a:lnTo>
                  <a:lnTo>
                    <a:pt x="1861" y="279"/>
                  </a:lnTo>
                  <a:lnTo>
                    <a:pt x="1861" y="277"/>
                  </a:lnTo>
                  <a:lnTo>
                    <a:pt x="1861" y="275"/>
                  </a:lnTo>
                  <a:lnTo>
                    <a:pt x="1861" y="273"/>
                  </a:lnTo>
                  <a:lnTo>
                    <a:pt x="1861" y="271"/>
                  </a:lnTo>
                  <a:lnTo>
                    <a:pt x="1862" y="271"/>
                  </a:lnTo>
                  <a:lnTo>
                    <a:pt x="1864" y="273"/>
                  </a:lnTo>
                  <a:lnTo>
                    <a:pt x="1866" y="275"/>
                  </a:lnTo>
                  <a:lnTo>
                    <a:pt x="1866" y="277"/>
                  </a:lnTo>
                  <a:lnTo>
                    <a:pt x="1866" y="279"/>
                  </a:lnTo>
                  <a:lnTo>
                    <a:pt x="1868" y="281"/>
                  </a:lnTo>
                  <a:lnTo>
                    <a:pt x="1868" y="283"/>
                  </a:lnTo>
                  <a:lnTo>
                    <a:pt x="1868" y="285"/>
                  </a:lnTo>
                  <a:lnTo>
                    <a:pt x="1870" y="285"/>
                  </a:lnTo>
                  <a:lnTo>
                    <a:pt x="1886" y="289"/>
                  </a:lnTo>
                  <a:lnTo>
                    <a:pt x="1888" y="293"/>
                  </a:lnTo>
                  <a:lnTo>
                    <a:pt x="1888" y="298"/>
                  </a:lnTo>
                  <a:lnTo>
                    <a:pt x="1888" y="302"/>
                  </a:lnTo>
                  <a:lnTo>
                    <a:pt x="1890" y="306"/>
                  </a:lnTo>
                  <a:lnTo>
                    <a:pt x="1888" y="310"/>
                  </a:lnTo>
                  <a:lnTo>
                    <a:pt x="1888" y="314"/>
                  </a:lnTo>
                  <a:lnTo>
                    <a:pt x="1888" y="318"/>
                  </a:lnTo>
                  <a:lnTo>
                    <a:pt x="1888" y="322"/>
                  </a:lnTo>
                  <a:lnTo>
                    <a:pt x="1886" y="325"/>
                  </a:lnTo>
                  <a:lnTo>
                    <a:pt x="1886" y="329"/>
                  </a:lnTo>
                  <a:lnTo>
                    <a:pt x="1886" y="333"/>
                  </a:lnTo>
                  <a:lnTo>
                    <a:pt x="1884" y="337"/>
                  </a:lnTo>
                  <a:lnTo>
                    <a:pt x="1884" y="341"/>
                  </a:lnTo>
                  <a:lnTo>
                    <a:pt x="1882" y="343"/>
                  </a:lnTo>
                  <a:lnTo>
                    <a:pt x="1880" y="347"/>
                  </a:lnTo>
                  <a:lnTo>
                    <a:pt x="1880" y="351"/>
                  </a:lnTo>
                  <a:lnTo>
                    <a:pt x="1878" y="355"/>
                  </a:lnTo>
                  <a:lnTo>
                    <a:pt x="1876" y="356"/>
                  </a:lnTo>
                  <a:lnTo>
                    <a:pt x="1876" y="360"/>
                  </a:lnTo>
                  <a:lnTo>
                    <a:pt x="1874" y="364"/>
                  </a:lnTo>
                  <a:lnTo>
                    <a:pt x="1874" y="368"/>
                  </a:lnTo>
                  <a:lnTo>
                    <a:pt x="1872" y="372"/>
                  </a:lnTo>
                  <a:lnTo>
                    <a:pt x="1870" y="374"/>
                  </a:lnTo>
                  <a:lnTo>
                    <a:pt x="1868" y="378"/>
                  </a:lnTo>
                  <a:lnTo>
                    <a:pt x="1866" y="382"/>
                  </a:lnTo>
                  <a:lnTo>
                    <a:pt x="1864" y="384"/>
                  </a:lnTo>
                  <a:lnTo>
                    <a:pt x="1864" y="387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771" y="3101"/>
              <a:ext cx="2934" cy="820"/>
            </a:xfrm>
            <a:custGeom>
              <a:avLst/>
              <a:gdLst>
                <a:gd name="T0" fmla="*/ 2907 w 2934"/>
                <a:gd name="T1" fmla="*/ 669 h 820"/>
                <a:gd name="T2" fmla="*/ 2898 w 2934"/>
                <a:gd name="T3" fmla="*/ 733 h 820"/>
                <a:gd name="T4" fmla="*/ 2861 w 2934"/>
                <a:gd name="T5" fmla="*/ 781 h 820"/>
                <a:gd name="T6" fmla="*/ 2814 w 2934"/>
                <a:gd name="T7" fmla="*/ 797 h 820"/>
                <a:gd name="T8" fmla="*/ 2770 w 2934"/>
                <a:gd name="T9" fmla="*/ 758 h 820"/>
                <a:gd name="T10" fmla="*/ 2723 w 2934"/>
                <a:gd name="T11" fmla="*/ 746 h 820"/>
                <a:gd name="T12" fmla="*/ 2667 w 2934"/>
                <a:gd name="T13" fmla="*/ 750 h 820"/>
                <a:gd name="T14" fmla="*/ 2628 w 2934"/>
                <a:gd name="T15" fmla="*/ 768 h 820"/>
                <a:gd name="T16" fmla="*/ 2570 w 2934"/>
                <a:gd name="T17" fmla="*/ 791 h 820"/>
                <a:gd name="T18" fmla="*/ 2508 w 2934"/>
                <a:gd name="T19" fmla="*/ 779 h 820"/>
                <a:gd name="T20" fmla="*/ 2442 w 2934"/>
                <a:gd name="T21" fmla="*/ 762 h 820"/>
                <a:gd name="T22" fmla="*/ 2376 w 2934"/>
                <a:gd name="T23" fmla="*/ 791 h 820"/>
                <a:gd name="T24" fmla="*/ 2336 w 2934"/>
                <a:gd name="T25" fmla="*/ 808 h 820"/>
                <a:gd name="T26" fmla="*/ 2283 w 2934"/>
                <a:gd name="T27" fmla="*/ 777 h 820"/>
                <a:gd name="T28" fmla="*/ 2217 w 2934"/>
                <a:gd name="T29" fmla="*/ 775 h 820"/>
                <a:gd name="T30" fmla="*/ 2183 w 2934"/>
                <a:gd name="T31" fmla="*/ 719 h 820"/>
                <a:gd name="T32" fmla="*/ 2163 w 2934"/>
                <a:gd name="T33" fmla="*/ 653 h 820"/>
                <a:gd name="T34" fmla="*/ 2117 w 2934"/>
                <a:gd name="T35" fmla="*/ 696 h 820"/>
                <a:gd name="T36" fmla="*/ 2055 w 2934"/>
                <a:gd name="T37" fmla="*/ 715 h 820"/>
                <a:gd name="T38" fmla="*/ 2000 w 2934"/>
                <a:gd name="T39" fmla="*/ 758 h 820"/>
                <a:gd name="T40" fmla="*/ 1942 w 2934"/>
                <a:gd name="T41" fmla="*/ 772 h 820"/>
                <a:gd name="T42" fmla="*/ 1884 w 2934"/>
                <a:gd name="T43" fmla="*/ 744 h 820"/>
                <a:gd name="T44" fmla="*/ 1824 w 2934"/>
                <a:gd name="T45" fmla="*/ 717 h 820"/>
                <a:gd name="T46" fmla="*/ 1776 w 2934"/>
                <a:gd name="T47" fmla="*/ 688 h 820"/>
                <a:gd name="T48" fmla="*/ 1714 w 2934"/>
                <a:gd name="T49" fmla="*/ 667 h 820"/>
                <a:gd name="T50" fmla="*/ 1657 w 2934"/>
                <a:gd name="T51" fmla="*/ 648 h 820"/>
                <a:gd name="T52" fmla="*/ 1595 w 2934"/>
                <a:gd name="T53" fmla="*/ 646 h 820"/>
                <a:gd name="T54" fmla="*/ 1529 w 2934"/>
                <a:gd name="T55" fmla="*/ 642 h 820"/>
                <a:gd name="T56" fmla="*/ 1477 w 2934"/>
                <a:gd name="T57" fmla="*/ 611 h 820"/>
                <a:gd name="T58" fmla="*/ 1413 w 2934"/>
                <a:gd name="T59" fmla="*/ 611 h 820"/>
                <a:gd name="T60" fmla="*/ 1361 w 2934"/>
                <a:gd name="T61" fmla="*/ 646 h 820"/>
                <a:gd name="T62" fmla="*/ 1312 w 2934"/>
                <a:gd name="T63" fmla="*/ 640 h 820"/>
                <a:gd name="T64" fmla="*/ 1256 w 2934"/>
                <a:gd name="T65" fmla="*/ 617 h 820"/>
                <a:gd name="T66" fmla="*/ 1235 w 2934"/>
                <a:gd name="T67" fmla="*/ 556 h 820"/>
                <a:gd name="T68" fmla="*/ 1225 w 2934"/>
                <a:gd name="T69" fmla="*/ 494 h 820"/>
                <a:gd name="T70" fmla="*/ 1171 w 2934"/>
                <a:gd name="T71" fmla="*/ 460 h 820"/>
                <a:gd name="T72" fmla="*/ 1105 w 2934"/>
                <a:gd name="T73" fmla="*/ 485 h 820"/>
                <a:gd name="T74" fmla="*/ 1045 w 2934"/>
                <a:gd name="T75" fmla="*/ 514 h 820"/>
                <a:gd name="T76" fmla="*/ 991 w 2934"/>
                <a:gd name="T77" fmla="*/ 535 h 820"/>
                <a:gd name="T78" fmla="*/ 931 w 2934"/>
                <a:gd name="T79" fmla="*/ 543 h 820"/>
                <a:gd name="T80" fmla="*/ 867 w 2934"/>
                <a:gd name="T81" fmla="*/ 522 h 820"/>
                <a:gd name="T82" fmla="*/ 859 w 2934"/>
                <a:gd name="T83" fmla="*/ 462 h 820"/>
                <a:gd name="T84" fmla="*/ 787 w 2934"/>
                <a:gd name="T85" fmla="*/ 465 h 820"/>
                <a:gd name="T86" fmla="*/ 752 w 2934"/>
                <a:gd name="T87" fmla="*/ 444 h 820"/>
                <a:gd name="T88" fmla="*/ 706 w 2934"/>
                <a:gd name="T89" fmla="*/ 411 h 820"/>
                <a:gd name="T90" fmla="*/ 650 w 2934"/>
                <a:gd name="T91" fmla="*/ 382 h 820"/>
                <a:gd name="T92" fmla="*/ 593 w 2934"/>
                <a:gd name="T93" fmla="*/ 353 h 820"/>
                <a:gd name="T94" fmla="*/ 535 w 2934"/>
                <a:gd name="T95" fmla="*/ 355 h 820"/>
                <a:gd name="T96" fmla="*/ 479 w 2934"/>
                <a:gd name="T97" fmla="*/ 326 h 820"/>
                <a:gd name="T98" fmla="*/ 504 w 2934"/>
                <a:gd name="T99" fmla="*/ 272 h 820"/>
                <a:gd name="T100" fmla="*/ 504 w 2934"/>
                <a:gd name="T101" fmla="*/ 202 h 820"/>
                <a:gd name="T102" fmla="*/ 469 w 2934"/>
                <a:gd name="T103" fmla="*/ 144 h 820"/>
                <a:gd name="T104" fmla="*/ 407 w 2934"/>
                <a:gd name="T105" fmla="*/ 122 h 820"/>
                <a:gd name="T106" fmla="*/ 340 w 2934"/>
                <a:gd name="T107" fmla="*/ 109 h 820"/>
                <a:gd name="T108" fmla="*/ 264 w 2934"/>
                <a:gd name="T109" fmla="*/ 103 h 820"/>
                <a:gd name="T110" fmla="*/ 218 w 2934"/>
                <a:gd name="T111" fmla="*/ 60 h 820"/>
                <a:gd name="T112" fmla="*/ 171 w 2934"/>
                <a:gd name="T113" fmla="*/ 37 h 820"/>
                <a:gd name="T114" fmla="*/ 126 w 2934"/>
                <a:gd name="T115" fmla="*/ 0 h 820"/>
                <a:gd name="T116" fmla="*/ 74 w 2934"/>
                <a:gd name="T117" fmla="*/ 31 h 820"/>
                <a:gd name="T118" fmla="*/ 18 w 2934"/>
                <a:gd name="T119" fmla="*/ 53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34" h="820">
                  <a:moveTo>
                    <a:pt x="2934" y="618"/>
                  </a:moveTo>
                  <a:lnTo>
                    <a:pt x="2931" y="620"/>
                  </a:lnTo>
                  <a:lnTo>
                    <a:pt x="2929" y="622"/>
                  </a:lnTo>
                  <a:lnTo>
                    <a:pt x="2927" y="626"/>
                  </a:lnTo>
                  <a:lnTo>
                    <a:pt x="2925" y="628"/>
                  </a:lnTo>
                  <a:lnTo>
                    <a:pt x="2921" y="630"/>
                  </a:lnTo>
                  <a:lnTo>
                    <a:pt x="2919" y="634"/>
                  </a:lnTo>
                  <a:lnTo>
                    <a:pt x="2917" y="636"/>
                  </a:lnTo>
                  <a:lnTo>
                    <a:pt x="2915" y="640"/>
                  </a:lnTo>
                  <a:lnTo>
                    <a:pt x="2913" y="642"/>
                  </a:lnTo>
                  <a:lnTo>
                    <a:pt x="2911" y="646"/>
                  </a:lnTo>
                  <a:lnTo>
                    <a:pt x="2911" y="650"/>
                  </a:lnTo>
                  <a:lnTo>
                    <a:pt x="2909" y="653"/>
                  </a:lnTo>
                  <a:lnTo>
                    <a:pt x="2909" y="657"/>
                  </a:lnTo>
                  <a:lnTo>
                    <a:pt x="2909" y="661"/>
                  </a:lnTo>
                  <a:lnTo>
                    <a:pt x="2907" y="665"/>
                  </a:lnTo>
                  <a:lnTo>
                    <a:pt x="2907" y="669"/>
                  </a:lnTo>
                  <a:lnTo>
                    <a:pt x="2905" y="671"/>
                  </a:lnTo>
                  <a:lnTo>
                    <a:pt x="2905" y="675"/>
                  </a:lnTo>
                  <a:lnTo>
                    <a:pt x="2903" y="679"/>
                  </a:lnTo>
                  <a:lnTo>
                    <a:pt x="2901" y="681"/>
                  </a:lnTo>
                  <a:lnTo>
                    <a:pt x="2900" y="684"/>
                  </a:lnTo>
                  <a:lnTo>
                    <a:pt x="2898" y="686"/>
                  </a:lnTo>
                  <a:lnTo>
                    <a:pt x="2896" y="690"/>
                  </a:lnTo>
                  <a:lnTo>
                    <a:pt x="2894" y="694"/>
                  </a:lnTo>
                  <a:lnTo>
                    <a:pt x="2894" y="698"/>
                  </a:lnTo>
                  <a:lnTo>
                    <a:pt x="2894" y="702"/>
                  </a:lnTo>
                  <a:lnTo>
                    <a:pt x="2896" y="706"/>
                  </a:lnTo>
                  <a:lnTo>
                    <a:pt x="2898" y="712"/>
                  </a:lnTo>
                  <a:lnTo>
                    <a:pt x="2898" y="715"/>
                  </a:lnTo>
                  <a:lnTo>
                    <a:pt x="2898" y="721"/>
                  </a:lnTo>
                  <a:lnTo>
                    <a:pt x="2900" y="725"/>
                  </a:lnTo>
                  <a:lnTo>
                    <a:pt x="2898" y="729"/>
                  </a:lnTo>
                  <a:lnTo>
                    <a:pt x="2898" y="733"/>
                  </a:lnTo>
                  <a:lnTo>
                    <a:pt x="2896" y="737"/>
                  </a:lnTo>
                  <a:lnTo>
                    <a:pt x="2894" y="739"/>
                  </a:lnTo>
                  <a:lnTo>
                    <a:pt x="2892" y="743"/>
                  </a:lnTo>
                  <a:lnTo>
                    <a:pt x="2892" y="746"/>
                  </a:lnTo>
                  <a:lnTo>
                    <a:pt x="2892" y="750"/>
                  </a:lnTo>
                  <a:lnTo>
                    <a:pt x="2890" y="754"/>
                  </a:lnTo>
                  <a:lnTo>
                    <a:pt x="2890" y="758"/>
                  </a:lnTo>
                  <a:lnTo>
                    <a:pt x="2888" y="760"/>
                  </a:lnTo>
                  <a:lnTo>
                    <a:pt x="2886" y="762"/>
                  </a:lnTo>
                  <a:lnTo>
                    <a:pt x="2882" y="766"/>
                  </a:lnTo>
                  <a:lnTo>
                    <a:pt x="2878" y="768"/>
                  </a:lnTo>
                  <a:lnTo>
                    <a:pt x="2876" y="770"/>
                  </a:lnTo>
                  <a:lnTo>
                    <a:pt x="2872" y="772"/>
                  </a:lnTo>
                  <a:lnTo>
                    <a:pt x="2870" y="774"/>
                  </a:lnTo>
                  <a:lnTo>
                    <a:pt x="2867" y="775"/>
                  </a:lnTo>
                  <a:lnTo>
                    <a:pt x="2865" y="779"/>
                  </a:lnTo>
                  <a:lnTo>
                    <a:pt x="2861" y="781"/>
                  </a:lnTo>
                  <a:lnTo>
                    <a:pt x="2859" y="783"/>
                  </a:lnTo>
                  <a:lnTo>
                    <a:pt x="2857" y="787"/>
                  </a:lnTo>
                  <a:lnTo>
                    <a:pt x="2853" y="789"/>
                  </a:lnTo>
                  <a:lnTo>
                    <a:pt x="2851" y="791"/>
                  </a:lnTo>
                  <a:lnTo>
                    <a:pt x="2849" y="793"/>
                  </a:lnTo>
                  <a:lnTo>
                    <a:pt x="2847" y="797"/>
                  </a:lnTo>
                  <a:lnTo>
                    <a:pt x="2845" y="801"/>
                  </a:lnTo>
                  <a:lnTo>
                    <a:pt x="2843" y="805"/>
                  </a:lnTo>
                  <a:lnTo>
                    <a:pt x="2841" y="807"/>
                  </a:lnTo>
                  <a:lnTo>
                    <a:pt x="2838" y="808"/>
                  </a:lnTo>
                  <a:lnTo>
                    <a:pt x="2834" y="808"/>
                  </a:lnTo>
                  <a:lnTo>
                    <a:pt x="2828" y="808"/>
                  </a:lnTo>
                  <a:lnTo>
                    <a:pt x="2826" y="807"/>
                  </a:lnTo>
                  <a:lnTo>
                    <a:pt x="2822" y="805"/>
                  </a:lnTo>
                  <a:lnTo>
                    <a:pt x="2820" y="801"/>
                  </a:lnTo>
                  <a:lnTo>
                    <a:pt x="2818" y="799"/>
                  </a:lnTo>
                  <a:lnTo>
                    <a:pt x="2814" y="797"/>
                  </a:lnTo>
                  <a:lnTo>
                    <a:pt x="2812" y="795"/>
                  </a:lnTo>
                  <a:lnTo>
                    <a:pt x="2808" y="793"/>
                  </a:lnTo>
                  <a:lnTo>
                    <a:pt x="2807" y="791"/>
                  </a:lnTo>
                  <a:lnTo>
                    <a:pt x="2803" y="789"/>
                  </a:lnTo>
                  <a:lnTo>
                    <a:pt x="2799" y="787"/>
                  </a:lnTo>
                  <a:lnTo>
                    <a:pt x="2795" y="787"/>
                  </a:lnTo>
                  <a:lnTo>
                    <a:pt x="2791" y="785"/>
                  </a:lnTo>
                  <a:lnTo>
                    <a:pt x="2787" y="783"/>
                  </a:lnTo>
                  <a:lnTo>
                    <a:pt x="2785" y="781"/>
                  </a:lnTo>
                  <a:lnTo>
                    <a:pt x="2783" y="777"/>
                  </a:lnTo>
                  <a:lnTo>
                    <a:pt x="2781" y="775"/>
                  </a:lnTo>
                  <a:lnTo>
                    <a:pt x="2777" y="774"/>
                  </a:lnTo>
                  <a:lnTo>
                    <a:pt x="2776" y="772"/>
                  </a:lnTo>
                  <a:lnTo>
                    <a:pt x="2772" y="768"/>
                  </a:lnTo>
                  <a:lnTo>
                    <a:pt x="2770" y="766"/>
                  </a:lnTo>
                  <a:lnTo>
                    <a:pt x="2770" y="760"/>
                  </a:lnTo>
                  <a:lnTo>
                    <a:pt x="2770" y="758"/>
                  </a:lnTo>
                  <a:lnTo>
                    <a:pt x="2772" y="752"/>
                  </a:lnTo>
                  <a:lnTo>
                    <a:pt x="2768" y="750"/>
                  </a:lnTo>
                  <a:lnTo>
                    <a:pt x="2764" y="752"/>
                  </a:lnTo>
                  <a:lnTo>
                    <a:pt x="2758" y="752"/>
                  </a:lnTo>
                  <a:lnTo>
                    <a:pt x="2754" y="750"/>
                  </a:lnTo>
                  <a:lnTo>
                    <a:pt x="2754" y="746"/>
                  </a:lnTo>
                  <a:lnTo>
                    <a:pt x="2752" y="743"/>
                  </a:lnTo>
                  <a:lnTo>
                    <a:pt x="2752" y="739"/>
                  </a:lnTo>
                  <a:lnTo>
                    <a:pt x="2748" y="737"/>
                  </a:lnTo>
                  <a:lnTo>
                    <a:pt x="2746" y="733"/>
                  </a:lnTo>
                  <a:lnTo>
                    <a:pt x="2743" y="735"/>
                  </a:lnTo>
                  <a:lnTo>
                    <a:pt x="2739" y="737"/>
                  </a:lnTo>
                  <a:lnTo>
                    <a:pt x="2737" y="739"/>
                  </a:lnTo>
                  <a:lnTo>
                    <a:pt x="2733" y="741"/>
                  </a:lnTo>
                  <a:lnTo>
                    <a:pt x="2729" y="743"/>
                  </a:lnTo>
                  <a:lnTo>
                    <a:pt x="2725" y="744"/>
                  </a:lnTo>
                  <a:lnTo>
                    <a:pt x="2723" y="746"/>
                  </a:lnTo>
                  <a:lnTo>
                    <a:pt x="2721" y="750"/>
                  </a:lnTo>
                  <a:lnTo>
                    <a:pt x="2719" y="752"/>
                  </a:lnTo>
                  <a:lnTo>
                    <a:pt x="2717" y="756"/>
                  </a:lnTo>
                  <a:lnTo>
                    <a:pt x="2714" y="758"/>
                  </a:lnTo>
                  <a:lnTo>
                    <a:pt x="2710" y="756"/>
                  </a:lnTo>
                  <a:lnTo>
                    <a:pt x="2706" y="756"/>
                  </a:lnTo>
                  <a:lnTo>
                    <a:pt x="2702" y="754"/>
                  </a:lnTo>
                  <a:lnTo>
                    <a:pt x="2698" y="752"/>
                  </a:lnTo>
                  <a:lnTo>
                    <a:pt x="2696" y="750"/>
                  </a:lnTo>
                  <a:lnTo>
                    <a:pt x="2692" y="748"/>
                  </a:lnTo>
                  <a:lnTo>
                    <a:pt x="2688" y="746"/>
                  </a:lnTo>
                  <a:lnTo>
                    <a:pt x="2686" y="744"/>
                  </a:lnTo>
                  <a:lnTo>
                    <a:pt x="2682" y="743"/>
                  </a:lnTo>
                  <a:lnTo>
                    <a:pt x="2677" y="743"/>
                  </a:lnTo>
                  <a:lnTo>
                    <a:pt x="2673" y="744"/>
                  </a:lnTo>
                  <a:lnTo>
                    <a:pt x="2669" y="746"/>
                  </a:lnTo>
                  <a:lnTo>
                    <a:pt x="2667" y="750"/>
                  </a:lnTo>
                  <a:lnTo>
                    <a:pt x="2665" y="752"/>
                  </a:lnTo>
                  <a:lnTo>
                    <a:pt x="2665" y="756"/>
                  </a:lnTo>
                  <a:lnTo>
                    <a:pt x="2665" y="762"/>
                  </a:lnTo>
                  <a:lnTo>
                    <a:pt x="2665" y="766"/>
                  </a:lnTo>
                  <a:lnTo>
                    <a:pt x="2665" y="770"/>
                  </a:lnTo>
                  <a:lnTo>
                    <a:pt x="2663" y="772"/>
                  </a:lnTo>
                  <a:lnTo>
                    <a:pt x="2663" y="775"/>
                  </a:lnTo>
                  <a:lnTo>
                    <a:pt x="2659" y="779"/>
                  </a:lnTo>
                  <a:lnTo>
                    <a:pt x="2655" y="779"/>
                  </a:lnTo>
                  <a:lnTo>
                    <a:pt x="2651" y="777"/>
                  </a:lnTo>
                  <a:lnTo>
                    <a:pt x="2650" y="775"/>
                  </a:lnTo>
                  <a:lnTo>
                    <a:pt x="2646" y="774"/>
                  </a:lnTo>
                  <a:lnTo>
                    <a:pt x="2640" y="775"/>
                  </a:lnTo>
                  <a:lnTo>
                    <a:pt x="2636" y="775"/>
                  </a:lnTo>
                  <a:lnTo>
                    <a:pt x="2632" y="774"/>
                  </a:lnTo>
                  <a:lnTo>
                    <a:pt x="2630" y="772"/>
                  </a:lnTo>
                  <a:lnTo>
                    <a:pt x="2628" y="768"/>
                  </a:lnTo>
                  <a:lnTo>
                    <a:pt x="2624" y="766"/>
                  </a:lnTo>
                  <a:lnTo>
                    <a:pt x="2619" y="768"/>
                  </a:lnTo>
                  <a:lnTo>
                    <a:pt x="2615" y="766"/>
                  </a:lnTo>
                  <a:lnTo>
                    <a:pt x="2611" y="764"/>
                  </a:lnTo>
                  <a:lnTo>
                    <a:pt x="2607" y="764"/>
                  </a:lnTo>
                  <a:lnTo>
                    <a:pt x="2603" y="766"/>
                  </a:lnTo>
                  <a:lnTo>
                    <a:pt x="2601" y="770"/>
                  </a:lnTo>
                  <a:lnTo>
                    <a:pt x="2599" y="772"/>
                  </a:lnTo>
                  <a:lnTo>
                    <a:pt x="2597" y="775"/>
                  </a:lnTo>
                  <a:lnTo>
                    <a:pt x="2595" y="777"/>
                  </a:lnTo>
                  <a:lnTo>
                    <a:pt x="2591" y="779"/>
                  </a:lnTo>
                  <a:lnTo>
                    <a:pt x="2588" y="781"/>
                  </a:lnTo>
                  <a:lnTo>
                    <a:pt x="2584" y="783"/>
                  </a:lnTo>
                  <a:lnTo>
                    <a:pt x="2580" y="785"/>
                  </a:lnTo>
                  <a:lnTo>
                    <a:pt x="2576" y="787"/>
                  </a:lnTo>
                  <a:lnTo>
                    <a:pt x="2574" y="789"/>
                  </a:lnTo>
                  <a:lnTo>
                    <a:pt x="2570" y="791"/>
                  </a:lnTo>
                  <a:lnTo>
                    <a:pt x="2564" y="793"/>
                  </a:lnTo>
                  <a:lnTo>
                    <a:pt x="2560" y="793"/>
                  </a:lnTo>
                  <a:lnTo>
                    <a:pt x="2555" y="793"/>
                  </a:lnTo>
                  <a:lnTo>
                    <a:pt x="2551" y="795"/>
                  </a:lnTo>
                  <a:lnTo>
                    <a:pt x="2547" y="797"/>
                  </a:lnTo>
                  <a:lnTo>
                    <a:pt x="2543" y="799"/>
                  </a:lnTo>
                  <a:lnTo>
                    <a:pt x="2539" y="799"/>
                  </a:lnTo>
                  <a:lnTo>
                    <a:pt x="2535" y="797"/>
                  </a:lnTo>
                  <a:lnTo>
                    <a:pt x="2533" y="795"/>
                  </a:lnTo>
                  <a:lnTo>
                    <a:pt x="2529" y="791"/>
                  </a:lnTo>
                  <a:lnTo>
                    <a:pt x="2527" y="789"/>
                  </a:lnTo>
                  <a:lnTo>
                    <a:pt x="2524" y="787"/>
                  </a:lnTo>
                  <a:lnTo>
                    <a:pt x="2522" y="785"/>
                  </a:lnTo>
                  <a:lnTo>
                    <a:pt x="2518" y="785"/>
                  </a:lnTo>
                  <a:lnTo>
                    <a:pt x="2514" y="783"/>
                  </a:lnTo>
                  <a:lnTo>
                    <a:pt x="2512" y="781"/>
                  </a:lnTo>
                  <a:lnTo>
                    <a:pt x="2508" y="779"/>
                  </a:lnTo>
                  <a:lnTo>
                    <a:pt x="2504" y="777"/>
                  </a:lnTo>
                  <a:lnTo>
                    <a:pt x="2500" y="775"/>
                  </a:lnTo>
                  <a:lnTo>
                    <a:pt x="2498" y="774"/>
                  </a:lnTo>
                  <a:lnTo>
                    <a:pt x="2495" y="772"/>
                  </a:lnTo>
                  <a:lnTo>
                    <a:pt x="2491" y="770"/>
                  </a:lnTo>
                  <a:lnTo>
                    <a:pt x="2487" y="770"/>
                  </a:lnTo>
                  <a:lnTo>
                    <a:pt x="2485" y="768"/>
                  </a:lnTo>
                  <a:lnTo>
                    <a:pt x="2481" y="766"/>
                  </a:lnTo>
                  <a:lnTo>
                    <a:pt x="2477" y="764"/>
                  </a:lnTo>
                  <a:lnTo>
                    <a:pt x="2473" y="764"/>
                  </a:lnTo>
                  <a:lnTo>
                    <a:pt x="2469" y="762"/>
                  </a:lnTo>
                  <a:lnTo>
                    <a:pt x="2465" y="760"/>
                  </a:lnTo>
                  <a:lnTo>
                    <a:pt x="2462" y="760"/>
                  </a:lnTo>
                  <a:lnTo>
                    <a:pt x="2458" y="760"/>
                  </a:lnTo>
                  <a:lnTo>
                    <a:pt x="2452" y="760"/>
                  </a:lnTo>
                  <a:lnTo>
                    <a:pt x="2448" y="760"/>
                  </a:lnTo>
                  <a:lnTo>
                    <a:pt x="2442" y="762"/>
                  </a:lnTo>
                  <a:lnTo>
                    <a:pt x="2436" y="762"/>
                  </a:lnTo>
                  <a:lnTo>
                    <a:pt x="2433" y="764"/>
                  </a:lnTo>
                  <a:lnTo>
                    <a:pt x="2429" y="764"/>
                  </a:lnTo>
                  <a:lnTo>
                    <a:pt x="2423" y="766"/>
                  </a:lnTo>
                  <a:lnTo>
                    <a:pt x="2419" y="768"/>
                  </a:lnTo>
                  <a:lnTo>
                    <a:pt x="2415" y="768"/>
                  </a:lnTo>
                  <a:lnTo>
                    <a:pt x="2409" y="770"/>
                  </a:lnTo>
                  <a:lnTo>
                    <a:pt x="2405" y="772"/>
                  </a:lnTo>
                  <a:lnTo>
                    <a:pt x="2402" y="774"/>
                  </a:lnTo>
                  <a:lnTo>
                    <a:pt x="2398" y="774"/>
                  </a:lnTo>
                  <a:lnTo>
                    <a:pt x="2394" y="775"/>
                  </a:lnTo>
                  <a:lnTo>
                    <a:pt x="2390" y="777"/>
                  </a:lnTo>
                  <a:lnTo>
                    <a:pt x="2388" y="779"/>
                  </a:lnTo>
                  <a:lnTo>
                    <a:pt x="2384" y="781"/>
                  </a:lnTo>
                  <a:lnTo>
                    <a:pt x="2380" y="785"/>
                  </a:lnTo>
                  <a:lnTo>
                    <a:pt x="2378" y="787"/>
                  </a:lnTo>
                  <a:lnTo>
                    <a:pt x="2376" y="791"/>
                  </a:lnTo>
                  <a:lnTo>
                    <a:pt x="2376" y="793"/>
                  </a:lnTo>
                  <a:lnTo>
                    <a:pt x="2374" y="797"/>
                  </a:lnTo>
                  <a:lnTo>
                    <a:pt x="2374" y="801"/>
                  </a:lnTo>
                  <a:lnTo>
                    <a:pt x="2372" y="805"/>
                  </a:lnTo>
                  <a:lnTo>
                    <a:pt x="2372" y="808"/>
                  </a:lnTo>
                  <a:lnTo>
                    <a:pt x="2370" y="812"/>
                  </a:lnTo>
                  <a:lnTo>
                    <a:pt x="2369" y="814"/>
                  </a:lnTo>
                  <a:lnTo>
                    <a:pt x="2367" y="818"/>
                  </a:lnTo>
                  <a:lnTo>
                    <a:pt x="2363" y="820"/>
                  </a:lnTo>
                  <a:lnTo>
                    <a:pt x="2359" y="820"/>
                  </a:lnTo>
                  <a:lnTo>
                    <a:pt x="2353" y="820"/>
                  </a:lnTo>
                  <a:lnTo>
                    <a:pt x="2351" y="820"/>
                  </a:lnTo>
                  <a:lnTo>
                    <a:pt x="2347" y="818"/>
                  </a:lnTo>
                  <a:lnTo>
                    <a:pt x="2345" y="814"/>
                  </a:lnTo>
                  <a:lnTo>
                    <a:pt x="2341" y="812"/>
                  </a:lnTo>
                  <a:lnTo>
                    <a:pt x="2339" y="810"/>
                  </a:lnTo>
                  <a:lnTo>
                    <a:pt x="2336" y="808"/>
                  </a:lnTo>
                  <a:lnTo>
                    <a:pt x="2334" y="807"/>
                  </a:lnTo>
                  <a:lnTo>
                    <a:pt x="2330" y="805"/>
                  </a:lnTo>
                  <a:lnTo>
                    <a:pt x="2324" y="805"/>
                  </a:lnTo>
                  <a:lnTo>
                    <a:pt x="2320" y="805"/>
                  </a:lnTo>
                  <a:lnTo>
                    <a:pt x="2316" y="805"/>
                  </a:lnTo>
                  <a:lnTo>
                    <a:pt x="2312" y="803"/>
                  </a:lnTo>
                  <a:lnTo>
                    <a:pt x="2310" y="799"/>
                  </a:lnTo>
                  <a:lnTo>
                    <a:pt x="2308" y="795"/>
                  </a:lnTo>
                  <a:lnTo>
                    <a:pt x="2308" y="789"/>
                  </a:lnTo>
                  <a:lnTo>
                    <a:pt x="2307" y="785"/>
                  </a:lnTo>
                  <a:lnTo>
                    <a:pt x="2305" y="781"/>
                  </a:lnTo>
                  <a:lnTo>
                    <a:pt x="2303" y="779"/>
                  </a:lnTo>
                  <a:lnTo>
                    <a:pt x="2299" y="777"/>
                  </a:lnTo>
                  <a:lnTo>
                    <a:pt x="2295" y="775"/>
                  </a:lnTo>
                  <a:lnTo>
                    <a:pt x="2291" y="775"/>
                  </a:lnTo>
                  <a:lnTo>
                    <a:pt x="2287" y="775"/>
                  </a:lnTo>
                  <a:lnTo>
                    <a:pt x="2283" y="777"/>
                  </a:lnTo>
                  <a:lnTo>
                    <a:pt x="2279" y="779"/>
                  </a:lnTo>
                  <a:lnTo>
                    <a:pt x="2276" y="781"/>
                  </a:lnTo>
                  <a:lnTo>
                    <a:pt x="2272" y="779"/>
                  </a:lnTo>
                  <a:lnTo>
                    <a:pt x="2268" y="777"/>
                  </a:lnTo>
                  <a:lnTo>
                    <a:pt x="2264" y="777"/>
                  </a:lnTo>
                  <a:lnTo>
                    <a:pt x="2260" y="779"/>
                  </a:lnTo>
                  <a:lnTo>
                    <a:pt x="2256" y="781"/>
                  </a:lnTo>
                  <a:lnTo>
                    <a:pt x="2254" y="783"/>
                  </a:lnTo>
                  <a:lnTo>
                    <a:pt x="2248" y="783"/>
                  </a:lnTo>
                  <a:lnTo>
                    <a:pt x="2243" y="785"/>
                  </a:lnTo>
                  <a:lnTo>
                    <a:pt x="2239" y="785"/>
                  </a:lnTo>
                  <a:lnTo>
                    <a:pt x="2233" y="785"/>
                  </a:lnTo>
                  <a:lnTo>
                    <a:pt x="2229" y="785"/>
                  </a:lnTo>
                  <a:lnTo>
                    <a:pt x="2227" y="781"/>
                  </a:lnTo>
                  <a:lnTo>
                    <a:pt x="2223" y="779"/>
                  </a:lnTo>
                  <a:lnTo>
                    <a:pt x="2221" y="777"/>
                  </a:lnTo>
                  <a:lnTo>
                    <a:pt x="2217" y="775"/>
                  </a:lnTo>
                  <a:lnTo>
                    <a:pt x="2215" y="772"/>
                  </a:lnTo>
                  <a:lnTo>
                    <a:pt x="2214" y="770"/>
                  </a:lnTo>
                  <a:lnTo>
                    <a:pt x="2210" y="768"/>
                  </a:lnTo>
                  <a:lnTo>
                    <a:pt x="2208" y="764"/>
                  </a:lnTo>
                  <a:lnTo>
                    <a:pt x="2204" y="762"/>
                  </a:lnTo>
                  <a:lnTo>
                    <a:pt x="2202" y="760"/>
                  </a:lnTo>
                  <a:lnTo>
                    <a:pt x="2200" y="758"/>
                  </a:lnTo>
                  <a:lnTo>
                    <a:pt x="2196" y="754"/>
                  </a:lnTo>
                  <a:lnTo>
                    <a:pt x="2194" y="752"/>
                  </a:lnTo>
                  <a:lnTo>
                    <a:pt x="2192" y="748"/>
                  </a:lnTo>
                  <a:lnTo>
                    <a:pt x="2190" y="744"/>
                  </a:lnTo>
                  <a:lnTo>
                    <a:pt x="2190" y="741"/>
                  </a:lnTo>
                  <a:lnTo>
                    <a:pt x="2188" y="737"/>
                  </a:lnTo>
                  <a:lnTo>
                    <a:pt x="2186" y="733"/>
                  </a:lnTo>
                  <a:lnTo>
                    <a:pt x="2184" y="727"/>
                  </a:lnTo>
                  <a:lnTo>
                    <a:pt x="2184" y="725"/>
                  </a:lnTo>
                  <a:lnTo>
                    <a:pt x="2183" y="719"/>
                  </a:lnTo>
                  <a:lnTo>
                    <a:pt x="2181" y="715"/>
                  </a:lnTo>
                  <a:lnTo>
                    <a:pt x="2181" y="710"/>
                  </a:lnTo>
                  <a:lnTo>
                    <a:pt x="2179" y="706"/>
                  </a:lnTo>
                  <a:lnTo>
                    <a:pt x="2179" y="702"/>
                  </a:lnTo>
                  <a:lnTo>
                    <a:pt x="2177" y="696"/>
                  </a:lnTo>
                  <a:lnTo>
                    <a:pt x="2177" y="692"/>
                  </a:lnTo>
                  <a:lnTo>
                    <a:pt x="2175" y="688"/>
                  </a:lnTo>
                  <a:lnTo>
                    <a:pt x="2173" y="684"/>
                  </a:lnTo>
                  <a:lnTo>
                    <a:pt x="2173" y="679"/>
                  </a:lnTo>
                  <a:lnTo>
                    <a:pt x="2173" y="675"/>
                  </a:lnTo>
                  <a:lnTo>
                    <a:pt x="2173" y="671"/>
                  </a:lnTo>
                  <a:lnTo>
                    <a:pt x="2173" y="667"/>
                  </a:lnTo>
                  <a:lnTo>
                    <a:pt x="2173" y="663"/>
                  </a:lnTo>
                  <a:lnTo>
                    <a:pt x="2173" y="657"/>
                  </a:lnTo>
                  <a:lnTo>
                    <a:pt x="2171" y="655"/>
                  </a:lnTo>
                  <a:lnTo>
                    <a:pt x="2167" y="653"/>
                  </a:lnTo>
                  <a:lnTo>
                    <a:pt x="2163" y="653"/>
                  </a:lnTo>
                  <a:lnTo>
                    <a:pt x="2157" y="655"/>
                  </a:lnTo>
                  <a:lnTo>
                    <a:pt x="2155" y="657"/>
                  </a:lnTo>
                  <a:lnTo>
                    <a:pt x="2153" y="661"/>
                  </a:lnTo>
                  <a:lnTo>
                    <a:pt x="2150" y="663"/>
                  </a:lnTo>
                  <a:lnTo>
                    <a:pt x="2148" y="665"/>
                  </a:lnTo>
                  <a:lnTo>
                    <a:pt x="2146" y="669"/>
                  </a:lnTo>
                  <a:lnTo>
                    <a:pt x="2144" y="671"/>
                  </a:lnTo>
                  <a:lnTo>
                    <a:pt x="2142" y="675"/>
                  </a:lnTo>
                  <a:lnTo>
                    <a:pt x="2140" y="677"/>
                  </a:lnTo>
                  <a:lnTo>
                    <a:pt x="2138" y="681"/>
                  </a:lnTo>
                  <a:lnTo>
                    <a:pt x="2134" y="682"/>
                  </a:lnTo>
                  <a:lnTo>
                    <a:pt x="2132" y="686"/>
                  </a:lnTo>
                  <a:lnTo>
                    <a:pt x="2130" y="688"/>
                  </a:lnTo>
                  <a:lnTo>
                    <a:pt x="2128" y="690"/>
                  </a:lnTo>
                  <a:lnTo>
                    <a:pt x="2124" y="692"/>
                  </a:lnTo>
                  <a:lnTo>
                    <a:pt x="2121" y="694"/>
                  </a:lnTo>
                  <a:lnTo>
                    <a:pt x="2117" y="696"/>
                  </a:lnTo>
                  <a:lnTo>
                    <a:pt x="2111" y="698"/>
                  </a:lnTo>
                  <a:lnTo>
                    <a:pt x="2107" y="696"/>
                  </a:lnTo>
                  <a:lnTo>
                    <a:pt x="2103" y="698"/>
                  </a:lnTo>
                  <a:lnTo>
                    <a:pt x="2097" y="696"/>
                  </a:lnTo>
                  <a:lnTo>
                    <a:pt x="2093" y="696"/>
                  </a:lnTo>
                  <a:lnTo>
                    <a:pt x="2090" y="694"/>
                  </a:lnTo>
                  <a:lnTo>
                    <a:pt x="2088" y="694"/>
                  </a:lnTo>
                  <a:lnTo>
                    <a:pt x="2082" y="698"/>
                  </a:lnTo>
                  <a:lnTo>
                    <a:pt x="2078" y="702"/>
                  </a:lnTo>
                  <a:lnTo>
                    <a:pt x="2076" y="706"/>
                  </a:lnTo>
                  <a:lnTo>
                    <a:pt x="2072" y="706"/>
                  </a:lnTo>
                  <a:lnTo>
                    <a:pt x="2070" y="706"/>
                  </a:lnTo>
                  <a:lnTo>
                    <a:pt x="2066" y="708"/>
                  </a:lnTo>
                  <a:lnTo>
                    <a:pt x="2062" y="710"/>
                  </a:lnTo>
                  <a:lnTo>
                    <a:pt x="2060" y="712"/>
                  </a:lnTo>
                  <a:lnTo>
                    <a:pt x="2057" y="713"/>
                  </a:lnTo>
                  <a:lnTo>
                    <a:pt x="2055" y="715"/>
                  </a:lnTo>
                  <a:lnTo>
                    <a:pt x="2053" y="719"/>
                  </a:lnTo>
                  <a:lnTo>
                    <a:pt x="2051" y="723"/>
                  </a:lnTo>
                  <a:lnTo>
                    <a:pt x="2051" y="725"/>
                  </a:lnTo>
                  <a:lnTo>
                    <a:pt x="2051" y="727"/>
                  </a:lnTo>
                  <a:lnTo>
                    <a:pt x="2051" y="731"/>
                  </a:lnTo>
                  <a:lnTo>
                    <a:pt x="2049" y="731"/>
                  </a:lnTo>
                  <a:lnTo>
                    <a:pt x="2049" y="733"/>
                  </a:lnTo>
                  <a:lnTo>
                    <a:pt x="2049" y="735"/>
                  </a:lnTo>
                  <a:lnTo>
                    <a:pt x="2045" y="737"/>
                  </a:lnTo>
                  <a:lnTo>
                    <a:pt x="2043" y="737"/>
                  </a:lnTo>
                  <a:lnTo>
                    <a:pt x="2041" y="739"/>
                  </a:lnTo>
                  <a:lnTo>
                    <a:pt x="2033" y="743"/>
                  </a:lnTo>
                  <a:lnTo>
                    <a:pt x="2026" y="744"/>
                  </a:lnTo>
                  <a:lnTo>
                    <a:pt x="2018" y="748"/>
                  </a:lnTo>
                  <a:lnTo>
                    <a:pt x="2010" y="754"/>
                  </a:lnTo>
                  <a:lnTo>
                    <a:pt x="2008" y="754"/>
                  </a:lnTo>
                  <a:lnTo>
                    <a:pt x="2000" y="758"/>
                  </a:lnTo>
                  <a:lnTo>
                    <a:pt x="1993" y="756"/>
                  </a:lnTo>
                  <a:lnTo>
                    <a:pt x="1991" y="754"/>
                  </a:lnTo>
                  <a:lnTo>
                    <a:pt x="1987" y="752"/>
                  </a:lnTo>
                  <a:lnTo>
                    <a:pt x="1983" y="752"/>
                  </a:lnTo>
                  <a:lnTo>
                    <a:pt x="1979" y="750"/>
                  </a:lnTo>
                  <a:lnTo>
                    <a:pt x="1975" y="750"/>
                  </a:lnTo>
                  <a:lnTo>
                    <a:pt x="1971" y="750"/>
                  </a:lnTo>
                  <a:lnTo>
                    <a:pt x="1965" y="748"/>
                  </a:lnTo>
                  <a:lnTo>
                    <a:pt x="1962" y="750"/>
                  </a:lnTo>
                  <a:lnTo>
                    <a:pt x="1958" y="750"/>
                  </a:lnTo>
                  <a:lnTo>
                    <a:pt x="1954" y="754"/>
                  </a:lnTo>
                  <a:lnTo>
                    <a:pt x="1954" y="758"/>
                  </a:lnTo>
                  <a:lnTo>
                    <a:pt x="1952" y="760"/>
                  </a:lnTo>
                  <a:lnTo>
                    <a:pt x="1950" y="764"/>
                  </a:lnTo>
                  <a:lnTo>
                    <a:pt x="1948" y="766"/>
                  </a:lnTo>
                  <a:lnTo>
                    <a:pt x="1944" y="770"/>
                  </a:lnTo>
                  <a:lnTo>
                    <a:pt x="1942" y="772"/>
                  </a:lnTo>
                  <a:lnTo>
                    <a:pt x="1936" y="770"/>
                  </a:lnTo>
                  <a:lnTo>
                    <a:pt x="1933" y="770"/>
                  </a:lnTo>
                  <a:lnTo>
                    <a:pt x="1931" y="768"/>
                  </a:lnTo>
                  <a:lnTo>
                    <a:pt x="1927" y="766"/>
                  </a:lnTo>
                  <a:lnTo>
                    <a:pt x="1925" y="764"/>
                  </a:lnTo>
                  <a:lnTo>
                    <a:pt x="1921" y="762"/>
                  </a:lnTo>
                  <a:lnTo>
                    <a:pt x="1917" y="760"/>
                  </a:lnTo>
                  <a:lnTo>
                    <a:pt x="1915" y="758"/>
                  </a:lnTo>
                  <a:lnTo>
                    <a:pt x="1911" y="756"/>
                  </a:lnTo>
                  <a:lnTo>
                    <a:pt x="1909" y="754"/>
                  </a:lnTo>
                  <a:lnTo>
                    <a:pt x="1905" y="752"/>
                  </a:lnTo>
                  <a:lnTo>
                    <a:pt x="1902" y="750"/>
                  </a:lnTo>
                  <a:lnTo>
                    <a:pt x="1900" y="748"/>
                  </a:lnTo>
                  <a:lnTo>
                    <a:pt x="1896" y="746"/>
                  </a:lnTo>
                  <a:lnTo>
                    <a:pt x="1892" y="746"/>
                  </a:lnTo>
                  <a:lnTo>
                    <a:pt x="1888" y="744"/>
                  </a:lnTo>
                  <a:lnTo>
                    <a:pt x="1884" y="744"/>
                  </a:lnTo>
                  <a:lnTo>
                    <a:pt x="1880" y="743"/>
                  </a:lnTo>
                  <a:lnTo>
                    <a:pt x="1876" y="741"/>
                  </a:lnTo>
                  <a:lnTo>
                    <a:pt x="1872" y="739"/>
                  </a:lnTo>
                  <a:lnTo>
                    <a:pt x="1871" y="737"/>
                  </a:lnTo>
                  <a:lnTo>
                    <a:pt x="1867" y="735"/>
                  </a:lnTo>
                  <a:lnTo>
                    <a:pt x="1865" y="731"/>
                  </a:lnTo>
                  <a:lnTo>
                    <a:pt x="1863" y="729"/>
                  </a:lnTo>
                  <a:lnTo>
                    <a:pt x="1859" y="727"/>
                  </a:lnTo>
                  <a:lnTo>
                    <a:pt x="1855" y="725"/>
                  </a:lnTo>
                  <a:lnTo>
                    <a:pt x="1851" y="725"/>
                  </a:lnTo>
                  <a:lnTo>
                    <a:pt x="1847" y="723"/>
                  </a:lnTo>
                  <a:lnTo>
                    <a:pt x="1843" y="723"/>
                  </a:lnTo>
                  <a:lnTo>
                    <a:pt x="1840" y="723"/>
                  </a:lnTo>
                  <a:lnTo>
                    <a:pt x="1836" y="721"/>
                  </a:lnTo>
                  <a:lnTo>
                    <a:pt x="1832" y="721"/>
                  </a:lnTo>
                  <a:lnTo>
                    <a:pt x="1828" y="719"/>
                  </a:lnTo>
                  <a:lnTo>
                    <a:pt x="1824" y="717"/>
                  </a:lnTo>
                  <a:lnTo>
                    <a:pt x="1820" y="715"/>
                  </a:lnTo>
                  <a:lnTo>
                    <a:pt x="1818" y="715"/>
                  </a:lnTo>
                  <a:lnTo>
                    <a:pt x="1818" y="713"/>
                  </a:lnTo>
                  <a:lnTo>
                    <a:pt x="1814" y="712"/>
                  </a:lnTo>
                  <a:lnTo>
                    <a:pt x="1812" y="710"/>
                  </a:lnTo>
                  <a:lnTo>
                    <a:pt x="1810" y="706"/>
                  </a:lnTo>
                  <a:lnTo>
                    <a:pt x="1809" y="702"/>
                  </a:lnTo>
                  <a:lnTo>
                    <a:pt x="1807" y="700"/>
                  </a:lnTo>
                  <a:lnTo>
                    <a:pt x="1803" y="698"/>
                  </a:lnTo>
                  <a:lnTo>
                    <a:pt x="1801" y="696"/>
                  </a:lnTo>
                  <a:lnTo>
                    <a:pt x="1797" y="694"/>
                  </a:lnTo>
                  <a:lnTo>
                    <a:pt x="1793" y="692"/>
                  </a:lnTo>
                  <a:lnTo>
                    <a:pt x="1789" y="692"/>
                  </a:lnTo>
                  <a:lnTo>
                    <a:pt x="1785" y="690"/>
                  </a:lnTo>
                  <a:lnTo>
                    <a:pt x="1781" y="690"/>
                  </a:lnTo>
                  <a:lnTo>
                    <a:pt x="1778" y="688"/>
                  </a:lnTo>
                  <a:lnTo>
                    <a:pt x="1776" y="688"/>
                  </a:lnTo>
                  <a:lnTo>
                    <a:pt x="1772" y="688"/>
                  </a:lnTo>
                  <a:lnTo>
                    <a:pt x="1768" y="688"/>
                  </a:lnTo>
                  <a:lnTo>
                    <a:pt x="1766" y="686"/>
                  </a:lnTo>
                  <a:lnTo>
                    <a:pt x="1762" y="684"/>
                  </a:lnTo>
                  <a:lnTo>
                    <a:pt x="1758" y="682"/>
                  </a:lnTo>
                  <a:lnTo>
                    <a:pt x="1754" y="681"/>
                  </a:lnTo>
                  <a:lnTo>
                    <a:pt x="1752" y="681"/>
                  </a:lnTo>
                  <a:lnTo>
                    <a:pt x="1748" y="679"/>
                  </a:lnTo>
                  <a:lnTo>
                    <a:pt x="1745" y="677"/>
                  </a:lnTo>
                  <a:lnTo>
                    <a:pt x="1741" y="677"/>
                  </a:lnTo>
                  <a:lnTo>
                    <a:pt x="1737" y="675"/>
                  </a:lnTo>
                  <a:lnTo>
                    <a:pt x="1733" y="673"/>
                  </a:lnTo>
                  <a:lnTo>
                    <a:pt x="1729" y="673"/>
                  </a:lnTo>
                  <a:lnTo>
                    <a:pt x="1725" y="671"/>
                  </a:lnTo>
                  <a:lnTo>
                    <a:pt x="1721" y="671"/>
                  </a:lnTo>
                  <a:lnTo>
                    <a:pt x="1717" y="669"/>
                  </a:lnTo>
                  <a:lnTo>
                    <a:pt x="1714" y="667"/>
                  </a:lnTo>
                  <a:lnTo>
                    <a:pt x="1712" y="665"/>
                  </a:lnTo>
                  <a:lnTo>
                    <a:pt x="1708" y="663"/>
                  </a:lnTo>
                  <a:lnTo>
                    <a:pt x="1706" y="661"/>
                  </a:lnTo>
                  <a:lnTo>
                    <a:pt x="1702" y="659"/>
                  </a:lnTo>
                  <a:lnTo>
                    <a:pt x="1700" y="657"/>
                  </a:lnTo>
                  <a:lnTo>
                    <a:pt x="1696" y="655"/>
                  </a:lnTo>
                  <a:lnTo>
                    <a:pt x="1692" y="653"/>
                  </a:lnTo>
                  <a:lnTo>
                    <a:pt x="1688" y="653"/>
                  </a:lnTo>
                  <a:lnTo>
                    <a:pt x="1684" y="653"/>
                  </a:lnTo>
                  <a:lnTo>
                    <a:pt x="1679" y="653"/>
                  </a:lnTo>
                  <a:lnTo>
                    <a:pt x="1675" y="653"/>
                  </a:lnTo>
                  <a:lnTo>
                    <a:pt x="1669" y="653"/>
                  </a:lnTo>
                  <a:lnTo>
                    <a:pt x="1663" y="655"/>
                  </a:lnTo>
                  <a:lnTo>
                    <a:pt x="1659" y="655"/>
                  </a:lnTo>
                  <a:lnTo>
                    <a:pt x="1655" y="653"/>
                  </a:lnTo>
                  <a:lnTo>
                    <a:pt x="1657" y="650"/>
                  </a:lnTo>
                  <a:lnTo>
                    <a:pt x="1657" y="648"/>
                  </a:lnTo>
                  <a:lnTo>
                    <a:pt x="1659" y="644"/>
                  </a:lnTo>
                  <a:lnTo>
                    <a:pt x="1659" y="640"/>
                  </a:lnTo>
                  <a:lnTo>
                    <a:pt x="1657" y="636"/>
                  </a:lnTo>
                  <a:lnTo>
                    <a:pt x="1653" y="634"/>
                  </a:lnTo>
                  <a:lnTo>
                    <a:pt x="1650" y="636"/>
                  </a:lnTo>
                  <a:lnTo>
                    <a:pt x="1644" y="636"/>
                  </a:lnTo>
                  <a:lnTo>
                    <a:pt x="1640" y="636"/>
                  </a:lnTo>
                  <a:lnTo>
                    <a:pt x="1634" y="636"/>
                  </a:lnTo>
                  <a:lnTo>
                    <a:pt x="1630" y="636"/>
                  </a:lnTo>
                  <a:lnTo>
                    <a:pt x="1626" y="636"/>
                  </a:lnTo>
                  <a:lnTo>
                    <a:pt x="1621" y="636"/>
                  </a:lnTo>
                  <a:lnTo>
                    <a:pt x="1615" y="638"/>
                  </a:lnTo>
                  <a:lnTo>
                    <a:pt x="1611" y="640"/>
                  </a:lnTo>
                  <a:lnTo>
                    <a:pt x="1607" y="642"/>
                  </a:lnTo>
                  <a:lnTo>
                    <a:pt x="1603" y="642"/>
                  </a:lnTo>
                  <a:lnTo>
                    <a:pt x="1599" y="644"/>
                  </a:lnTo>
                  <a:lnTo>
                    <a:pt x="1595" y="646"/>
                  </a:lnTo>
                  <a:lnTo>
                    <a:pt x="1591" y="648"/>
                  </a:lnTo>
                  <a:lnTo>
                    <a:pt x="1588" y="650"/>
                  </a:lnTo>
                  <a:lnTo>
                    <a:pt x="1584" y="651"/>
                  </a:lnTo>
                  <a:lnTo>
                    <a:pt x="1580" y="653"/>
                  </a:lnTo>
                  <a:lnTo>
                    <a:pt x="1576" y="655"/>
                  </a:lnTo>
                  <a:lnTo>
                    <a:pt x="1570" y="655"/>
                  </a:lnTo>
                  <a:lnTo>
                    <a:pt x="1566" y="653"/>
                  </a:lnTo>
                  <a:lnTo>
                    <a:pt x="1564" y="651"/>
                  </a:lnTo>
                  <a:lnTo>
                    <a:pt x="1562" y="648"/>
                  </a:lnTo>
                  <a:lnTo>
                    <a:pt x="1560" y="644"/>
                  </a:lnTo>
                  <a:lnTo>
                    <a:pt x="1559" y="640"/>
                  </a:lnTo>
                  <a:lnTo>
                    <a:pt x="1555" y="640"/>
                  </a:lnTo>
                  <a:lnTo>
                    <a:pt x="1551" y="640"/>
                  </a:lnTo>
                  <a:lnTo>
                    <a:pt x="1545" y="640"/>
                  </a:lnTo>
                  <a:lnTo>
                    <a:pt x="1541" y="640"/>
                  </a:lnTo>
                  <a:lnTo>
                    <a:pt x="1535" y="642"/>
                  </a:lnTo>
                  <a:lnTo>
                    <a:pt x="1529" y="642"/>
                  </a:lnTo>
                  <a:lnTo>
                    <a:pt x="1526" y="644"/>
                  </a:lnTo>
                  <a:lnTo>
                    <a:pt x="1522" y="642"/>
                  </a:lnTo>
                  <a:lnTo>
                    <a:pt x="1520" y="638"/>
                  </a:lnTo>
                  <a:lnTo>
                    <a:pt x="1516" y="636"/>
                  </a:lnTo>
                  <a:lnTo>
                    <a:pt x="1514" y="634"/>
                  </a:lnTo>
                  <a:lnTo>
                    <a:pt x="1510" y="632"/>
                  </a:lnTo>
                  <a:lnTo>
                    <a:pt x="1506" y="634"/>
                  </a:lnTo>
                  <a:lnTo>
                    <a:pt x="1500" y="632"/>
                  </a:lnTo>
                  <a:lnTo>
                    <a:pt x="1498" y="630"/>
                  </a:lnTo>
                  <a:lnTo>
                    <a:pt x="1495" y="628"/>
                  </a:lnTo>
                  <a:lnTo>
                    <a:pt x="1493" y="626"/>
                  </a:lnTo>
                  <a:lnTo>
                    <a:pt x="1491" y="622"/>
                  </a:lnTo>
                  <a:lnTo>
                    <a:pt x="1487" y="620"/>
                  </a:lnTo>
                  <a:lnTo>
                    <a:pt x="1485" y="618"/>
                  </a:lnTo>
                  <a:lnTo>
                    <a:pt x="1483" y="615"/>
                  </a:lnTo>
                  <a:lnTo>
                    <a:pt x="1479" y="613"/>
                  </a:lnTo>
                  <a:lnTo>
                    <a:pt x="1477" y="611"/>
                  </a:lnTo>
                  <a:lnTo>
                    <a:pt x="1473" y="609"/>
                  </a:lnTo>
                  <a:lnTo>
                    <a:pt x="1471" y="607"/>
                  </a:lnTo>
                  <a:lnTo>
                    <a:pt x="1467" y="605"/>
                  </a:lnTo>
                  <a:lnTo>
                    <a:pt x="1464" y="603"/>
                  </a:lnTo>
                  <a:lnTo>
                    <a:pt x="1460" y="603"/>
                  </a:lnTo>
                  <a:lnTo>
                    <a:pt x="1456" y="601"/>
                  </a:lnTo>
                  <a:lnTo>
                    <a:pt x="1452" y="601"/>
                  </a:lnTo>
                  <a:lnTo>
                    <a:pt x="1446" y="601"/>
                  </a:lnTo>
                  <a:lnTo>
                    <a:pt x="1442" y="603"/>
                  </a:lnTo>
                  <a:lnTo>
                    <a:pt x="1438" y="605"/>
                  </a:lnTo>
                  <a:lnTo>
                    <a:pt x="1435" y="607"/>
                  </a:lnTo>
                  <a:lnTo>
                    <a:pt x="1433" y="609"/>
                  </a:lnTo>
                  <a:lnTo>
                    <a:pt x="1429" y="611"/>
                  </a:lnTo>
                  <a:lnTo>
                    <a:pt x="1427" y="611"/>
                  </a:lnTo>
                  <a:lnTo>
                    <a:pt x="1423" y="611"/>
                  </a:lnTo>
                  <a:lnTo>
                    <a:pt x="1419" y="611"/>
                  </a:lnTo>
                  <a:lnTo>
                    <a:pt x="1413" y="611"/>
                  </a:lnTo>
                  <a:lnTo>
                    <a:pt x="1409" y="611"/>
                  </a:lnTo>
                  <a:lnTo>
                    <a:pt x="1405" y="611"/>
                  </a:lnTo>
                  <a:lnTo>
                    <a:pt x="1400" y="613"/>
                  </a:lnTo>
                  <a:lnTo>
                    <a:pt x="1398" y="615"/>
                  </a:lnTo>
                  <a:lnTo>
                    <a:pt x="1396" y="617"/>
                  </a:lnTo>
                  <a:lnTo>
                    <a:pt x="1394" y="620"/>
                  </a:lnTo>
                  <a:lnTo>
                    <a:pt x="1392" y="624"/>
                  </a:lnTo>
                  <a:lnTo>
                    <a:pt x="1392" y="628"/>
                  </a:lnTo>
                  <a:lnTo>
                    <a:pt x="1390" y="630"/>
                  </a:lnTo>
                  <a:lnTo>
                    <a:pt x="1386" y="632"/>
                  </a:lnTo>
                  <a:lnTo>
                    <a:pt x="1382" y="634"/>
                  </a:lnTo>
                  <a:lnTo>
                    <a:pt x="1380" y="636"/>
                  </a:lnTo>
                  <a:lnTo>
                    <a:pt x="1374" y="638"/>
                  </a:lnTo>
                  <a:lnTo>
                    <a:pt x="1371" y="640"/>
                  </a:lnTo>
                  <a:lnTo>
                    <a:pt x="1367" y="642"/>
                  </a:lnTo>
                  <a:lnTo>
                    <a:pt x="1363" y="644"/>
                  </a:lnTo>
                  <a:lnTo>
                    <a:pt x="1361" y="646"/>
                  </a:lnTo>
                  <a:lnTo>
                    <a:pt x="1355" y="651"/>
                  </a:lnTo>
                  <a:lnTo>
                    <a:pt x="1351" y="653"/>
                  </a:lnTo>
                  <a:lnTo>
                    <a:pt x="1347" y="655"/>
                  </a:lnTo>
                  <a:lnTo>
                    <a:pt x="1345" y="657"/>
                  </a:lnTo>
                  <a:lnTo>
                    <a:pt x="1340" y="659"/>
                  </a:lnTo>
                  <a:lnTo>
                    <a:pt x="1338" y="661"/>
                  </a:lnTo>
                  <a:lnTo>
                    <a:pt x="1334" y="663"/>
                  </a:lnTo>
                  <a:lnTo>
                    <a:pt x="1330" y="665"/>
                  </a:lnTo>
                  <a:lnTo>
                    <a:pt x="1326" y="665"/>
                  </a:lnTo>
                  <a:lnTo>
                    <a:pt x="1322" y="665"/>
                  </a:lnTo>
                  <a:lnTo>
                    <a:pt x="1318" y="661"/>
                  </a:lnTo>
                  <a:lnTo>
                    <a:pt x="1318" y="657"/>
                  </a:lnTo>
                  <a:lnTo>
                    <a:pt x="1316" y="653"/>
                  </a:lnTo>
                  <a:lnTo>
                    <a:pt x="1318" y="650"/>
                  </a:lnTo>
                  <a:lnTo>
                    <a:pt x="1316" y="646"/>
                  </a:lnTo>
                  <a:lnTo>
                    <a:pt x="1314" y="642"/>
                  </a:lnTo>
                  <a:lnTo>
                    <a:pt x="1312" y="640"/>
                  </a:lnTo>
                  <a:lnTo>
                    <a:pt x="1309" y="640"/>
                  </a:lnTo>
                  <a:lnTo>
                    <a:pt x="1305" y="640"/>
                  </a:lnTo>
                  <a:lnTo>
                    <a:pt x="1299" y="642"/>
                  </a:lnTo>
                  <a:lnTo>
                    <a:pt x="1295" y="644"/>
                  </a:lnTo>
                  <a:lnTo>
                    <a:pt x="1291" y="644"/>
                  </a:lnTo>
                  <a:lnTo>
                    <a:pt x="1289" y="640"/>
                  </a:lnTo>
                  <a:lnTo>
                    <a:pt x="1287" y="638"/>
                  </a:lnTo>
                  <a:lnTo>
                    <a:pt x="1283" y="636"/>
                  </a:lnTo>
                  <a:lnTo>
                    <a:pt x="1281" y="634"/>
                  </a:lnTo>
                  <a:lnTo>
                    <a:pt x="1278" y="630"/>
                  </a:lnTo>
                  <a:lnTo>
                    <a:pt x="1276" y="628"/>
                  </a:lnTo>
                  <a:lnTo>
                    <a:pt x="1272" y="626"/>
                  </a:lnTo>
                  <a:lnTo>
                    <a:pt x="1268" y="624"/>
                  </a:lnTo>
                  <a:lnTo>
                    <a:pt x="1266" y="622"/>
                  </a:lnTo>
                  <a:lnTo>
                    <a:pt x="1262" y="620"/>
                  </a:lnTo>
                  <a:lnTo>
                    <a:pt x="1260" y="618"/>
                  </a:lnTo>
                  <a:lnTo>
                    <a:pt x="1256" y="617"/>
                  </a:lnTo>
                  <a:lnTo>
                    <a:pt x="1254" y="615"/>
                  </a:lnTo>
                  <a:lnTo>
                    <a:pt x="1250" y="613"/>
                  </a:lnTo>
                  <a:lnTo>
                    <a:pt x="1248" y="609"/>
                  </a:lnTo>
                  <a:lnTo>
                    <a:pt x="1245" y="607"/>
                  </a:lnTo>
                  <a:lnTo>
                    <a:pt x="1243" y="605"/>
                  </a:lnTo>
                  <a:lnTo>
                    <a:pt x="1241" y="601"/>
                  </a:lnTo>
                  <a:lnTo>
                    <a:pt x="1239" y="597"/>
                  </a:lnTo>
                  <a:lnTo>
                    <a:pt x="1237" y="593"/>
                  </a:lnTo>
                  <a:lnTo>
                    <a:pt x="1237" y="589"/>
                  </a:lnTo>
                  <a:lnTo>
                    <a:pt x="1235" y="586"/>
                  </a:lnTo>
                  <a:lnTo>
                    <a:pt x="1235" y="580"/>
                  </a:lnTo>
                  <a:lnTo>
                    <a:pt x="1235" y="576"/>
                  </a:lnTo>
                  <a:lnTo>
                    <a:pt x="1235" y="572"/>
                  </a:lnTo>
                  <a:lnTo>
                    <a:pt x="1235" y="568"/>
                  </a:lnTo>
                  <a:lnTo>
                    <a:pt x="1235" y="564"/>
                  </a:lnTo>
                  <a:lnTo>
                    <a:pt x="1235" y="560"/>
                  </a:lnTo>
                  <a:lnTo>
                    <a:pt x="1235" y="556"/>
                  </a:lnTo>
                  <a:lnTo>
                    <a:pt x="1235" y="551"/>
                  </a:lnTo>
                  <a:lnTo>
                    <a:pt x="1237" y="547"/>
                  </a:lnTo>
                  <a:lnTo>
                    <a:pt x="1237" y="545"/>
                  </a:lnTo>
                  <a:lnTo>
                    <a:pt x="1237" y="541"/>
                  </a:lnTo>
                  <a:lnTo>
                    <a:pt x="1237" y="535"/>
                  </a:lnTo>
                  <a:lnTo>
                    <a:pt x="1239" y="531"/>
                  </a:lnTo>
                  <a:lnTo>
                    <a:pt x="1239" y="529"/>
                  </a:lnTo>
                  <a:lnTo>
                    <a:pt x="1239" y="525"/>
                  </a:lnTo>
                  <a:lnTo>
                    <a:pt x="1239" y="520"/>
                  </a:lnTo>
                  <a:lnTo>
                    <a:pt x="1239" y="516"/>
                  </a:lnTo>
                  <a:lnTo>
                    <a:pt x="1239" y="512"/>
                  </a:lnTo>
                  <a:lnTo>
                    <a:pt x="1237" y="508"/>
                  </a:lnTo>
                  <a:lnTo>
                    <a:pt x="1235" y="504"/>
                  </a:lnTo>
                  <a:lnTo>
                    <a:pt x="1233" y="502"/>
                  </a:lnTo>
                  <a:lnTo>
                    <a:pt x="1229" y="498"/>
                  </a:lnTo>
                  <a:lnTo>
                    <a:pt x="1227" y="496"/>
                  </a:lnTo>
                  <a:lnTo>
                    <a:pt x="1225" y="494"/>
                  </a:lnTo>
                  <a:lnTo>
                    <a:pt x="1221" y="493"/>
                  </a:lnTo>
                  <a:lnTo>
                    <a:pt x="1217" y="491"/>
                  </a:lnTo>
                  <a:lnTo>
                    <a:pt x="1216" y="489"/>
                  </a:lnTo>
                  <a:lnTo>
                    <a:pt x="1212" y="487"/>
                  </a:lnTo>
                  <a:lnTo>
                    <a:pt x="1208" y="485"/>
                  </a:lnTo>
                  <a:lnTo>
                    <a:pt x="1206" y="483"/>
                  </a:lnTo>
                  <a:lnTo>
                    <a:pt x="1202" y="481"/>
                  </a:lnTo>
                  <a:lnTo>
                    <a:pt x="1198" y="481"/>
                  </a:lnTo>
                  <a:lnTo>
                    <a:pt x="1194" y="479"/>
                  </a:lnTo>
                  <a:lnTo>
                    <a:pt x="1190" y="477"/>
                  </a:lnTo>
                  <a:lnTo>
                    <a:pt x="1188" y="475"/>
                  </a:lnTo>
                  <a:lnTo>
                    <a:pt x="1185" y="473"/>
                  </a:lnTo>
                  <a:lnTo>
                    <a:pt x="1181" y="471"/>
                  </a:lnTo>
                  <a:lnTo>
                    <a:pt x="1179" y="469"/>
                  </a:lnTo>
                  <a:lnTo>
                    <a:pt x="1177" y="465"/>
                  </a:lnTo>
                  <a:lnTo>
                    <a:pt x="1175" y="463"/>
                  </a:lnTo>
                  <a:lnTo>
                    <a:pt x="1171" y="460"/>
                  </a:lnTo>
                  <a:lnTo>
                    <a:pt x="1169" y="458"/>
                  </a:lnTo>
                  <a:lnTo>
                    <a:pt x="1163" y="458"/>
                  </a:lnTo>
                  <a:lnTo>
                    <a:pt x="1159" y="460"/>
                  </a:lnTo>
                  <a:lnTo>
                    <a:pt x="1155" y="462"/>
                  </a:lnTo>
                  <a:lnTo>
                    <a:pt x="1152" y="463"/>
                  </a:lnTo>
                  <a:lnTo>
                    <a:pt x="1150" y="465"/>
                  </a:lnTo>
                  <a:lnTo>
                    <a:pt x="1146" y="469"/>
                  </a:lnTo>
                  <a:lnTo>
                    <a:pt x="1142" y="469"/>
                  </a:lnTo>
                  <a:lnTo>
                    <a:pt x="1136" y="471"/>
                  </a:lnTo>
                  <a:lnTo>
                    <a:pt x="1132" y="471"/>
                  </a:lnTo>
                  <a:lnTo>
                    <a:pt x="1126" y="473"/>
                  </a:lnTo>
                  <a:lnTo>
                    <a:pt x="1123" y="475"/>
                  </a:lnTo>
                  <a:lnTo>
                    <a:pt x="1121" y="477"/>
                  </a:lnTo>
                  <a:lnTo>
                    <a:pt x="1117" y="479"/>
                  </a:lnTo>
                  <a:lnTo>
                    <a:pt x="1113" y="481"/>
                  </a:lnTo>
                  <a:lnTo>
                    <a:pt x="1109" y="483"/>
                  </a:lnTo>
                  <a:lnTo>
                    <a:pt x="1105" y="485"/>
                  </a:lnTo>
                  <a:lnTo>
                    <a:pt x="1101" y="487"/>
                  </a:lnTo>
                  <a:lnTo>
                    <a:pt x="1097" y="489"/>
                  </a:lnTo>
                  <a:lnTo>
                    <a:pt x="1093" y="491"/>
                  </a:lnTo>
                  <a:lnTo>
                    <a:pt x="1090" y="493"/>
                  </a:lnTo>
                  <a:lnTo>
                    <a:pt x="1086" y="494"/>
                  </a:lnTo>
                  <a:lnTo>
                    <a:pt x="1084" y="496"/>
                  </a:lnTo>
                  <a:lnTo>
                    <a:pt x="1078" y="496"/>
                  </a:lnTo>
                  <a:lnTo>
                    <a:pt x="1078" y="498"/>
                  </a:lnTo>
                  <a:lnTo>
                    <a:pt x="1074" y="498"/>
                  </a:lnTo>
                  <a:lnTo>
                    <a:pt x="1070" y="500"/>
                  </a:lnTo>
                  <a:lnTo>
                    <a:pt x="1066" y="502"/>
                  </a:lnTo>
                  <a:lnTo>
                    <a:pt x="1062" y="504"/>
                  </a:lnTo>
                  <a:lnTo>
                    <a:pt x="1057" y="506"/>
                  </a:lnTo>
                  <a:lnTo>
                    <a:pt x="1053" y="506"/>
                  </a:lnTo>
                  <a:lnTo>
                    <a:pt x="1051" y="510"/>
                  </a:lnTo>
                  <a:lnTo>
                    <a:pt x="1047" y="512"/>
                  </a:lnTo>
                  <a:lnTo>
                    <a:pt x="1045" y="514"/>
                  </a:lnTo>
                  <a:lnTo>
                    <a:pt x="1039" y="514"/>
                  </a:lnTo>
                  <a:lnTo>
                    <a:pt x="1035" y="514"/>
                  </a:lnTo>
                  <a:lnTo>
                    <a:pt x="1031" y="512"/>
                  </a:lnTo>
                  <a:lnTo>
                    <a:pt x="1028" y="512"/>
                  </a:lnTo>
                  <a:lnTo>
                    <a:pt x="1026" y="510"/>
                  </a:lnTo>
                  <a:lnTo>
                    <a:pt x="1022" y="508"/>
                  </a:lnTo>
                  <a:lnTo>
                    <a:pt x="1016" y="508"/>
                  </a:lnTo>
                  <a:lnTo>
                    <a:pt x="1012" y="510"/>
                  </a:lnTo>
                  <a:lnTo>
                    <a:pt x="1010" y="514"/>
                  </a:lnTo>
                  <a:lnTo>
                    <a:pt x="1008" y="516"/>
                  </a:lnTo>
                  <a:lnTo>
                    <a:pt x="1004" y="518"/>
                  </a:lnTo>
                  <a:lnTo>
                    <a:pt x="1002" y="520"/>
                  </a:lnTo>
                  <a:lnTo>
                    <a:pt x="1000" y="524"/>
                  </a:lnTo>
                  <a:lnTo>
                    <a:pt x="997" y="525"/>
                  </a:lnTo>
                  <a:lnTo>
                    <a:pt x="995" y="529"/>
                  </a:lnTo>
                  <a:lnTo>
                    <a:pt x="993" y="531"/>
                  </a:lnTo>
                  <a:lnTo>
                    <a:pt x="991" y="535"/>
                  </a:lnTo>
                  <a:lnTo>
                    <a:pt x="987" y="537"/>
                  </a:lnTo>
                  <a:lnTo>
                    <a:pt x="983" y="539"/>
                  </a:lnTo>
                  <a:lnTo>
                    <a:pt x="979" y="539"/>
                  </a:lnTo>
                  <a:lnTo>
                    <a:pt x="977" y="539"/>
                  </a:lnTo>
                  <a:lnTo>
                    <a:pt x="973" y="541"/>
                  </a:lnTo>
                  <a:lnTo>
                    <a:pt x="969" y="543"/>
                  </a:lnTo>
                  <a:lnTo>
                    <a:pt x="967" y="545"/>
                  </a:lnTo>
                  <a:lnTo>
                    <a:pt x="966" y="549"/>
                  </a:lnTo>
                  <a:lnTo>
                    <a:pt x="962" y="551"/>
                  </a:lnTo>
                  <a:lnTo>
                    <a:pt x="958" y="551"/>
                  </a:lnTo>
                  <a:lnTo>
                    <a:pt x="954" y="549"/>
                  </a:lnTo>
                  <a:lnTo>
                    <a:pt x="948" y="549"/>
                  </a:lnTo>
                  <a:lnTo>
                    <a:pt x="944" y="547"/>
                  </a:lnTo>
                  <a:lnTo>
                    <a:pt x="942" y="547"/>
                  </a:lnTo>
                  <a:lnTo>
                    <a:pt x="938" y="545"/>
                  </a:lnTo>
                  <a:lnTo>
                    <a:pt x="935" y="543"/>
                  </a:lnTo>
                  <a:lnTo>
                    <a:pt x="931" y="543"/>
                  </a:lnTo>
                  <a:lnTo>
                    <a:pt x="927" y="541"/>
                  </a:lnTo>
                  <a:lnTo>
                    <a:pt x="923" y="541"/>
                  </a:lnTo>
                  <a:lnTo>
                    <a:pt x="919" y="539"/>
                  </a:lnTo>
                  <a:lnTo>
                    <a:pt x="915" y="539"/>
                  </a:lnTo>
                  <a:lnTo>
                    <a:pt x="911" y="537"/>
                  </a:lnTo>
                  <a:lnTo>
                    <a:pt x="905" y="537"/>
                  </a:lnTo>
                  <a:lnTo>
                    <a:pt x="902" y="535"/>
                  </a:lnTo>
                  <a:lnTo>
                    <a:pt x="900" y="535"/>
                  </a:lnTo>
                  <a:lnTo>
                    <a:pt x="896" y="533"/>
                  </a:lnTo>
                  <a:lnTo>
                    <a:pt x="892" y="533"/>
                  </a:lnTo>
                  <a:lnTo>
                    <a:pt x="888" y="531"/>
                  </a:lnTo>
                  <a:lnTo>
                    <a:pt x="882" y="531"/>
                  </a:lnTo>
                  <a:lnTo>
                    <a:pt x="880" y="529"/>
                  </a:lnTo>
                  <a:lnTo>
                    <a:pt x="876" y="527"/>
                  </a:lnTo>
                  <a:lnTo>
                    <a:pt x="873" y="525"/>
                  </a:lnTo>
                  <a:lnTo>
                    <a:pt x="869" y="524"/>
                  </a:lnTo>
                  <a:lnTo>
                    <a:pt x="867" y="522"/>
                  </a:lnTo>
                  <a:lnTo>
                    <a:pt x="865" y="520"/>
                  </a:lnTo>
                  <a:lnTo>
                    <a:pt x="863" y="516"/>
                  </a:lnTo>
                  <a:lnTo>
                    <a:pt x="861" y="512"/>
                  </a:lnTo>
                  <a:lnTo>
                    <a:pt x="859" y="508"/>
                  </a:lnTo>
                  <a:lnTo>
                    <a:pt x="857" y="504"/>
                  </a:lnTo>
                  <a:lnTo>
                    <a:pt x="857" y="500"/>
                  </a:lnTo>
                  <a:lnTo>
                    <a:pt x="859" y="496"/>
                  </a:lnTo>
                  <a:lnTo>
                    <a:pt x="859" y="493"/>
                  </a:lnTo>
                  <a:lnTo>
                    <a:pt x="861" y="491"/>
                  </a:lnTo>
                  <a:lnTo>
                    <a:pt x="861" y="487"/>
                  </a:lnTo>
                  <a:lnTo>
                    <a:pt x="863" y="483"/>
                  </a:lnTo>
                  <a:lnTo>
                    <a:pt x="863" y="479"/>
                  </a:lnTo>
                  <a:lnTo>
                    <a:pt x="865" y="477"/>
                  </a:lnTo>
                  <a:lnTo>
                    <a:pt x="865" y="471"/>
                  </a:lnTo>
                  <a:lnTo>
                    <a:pt x="865" y="467"/>
                  </a:lnTo>
                  <a:lnTo>
                    <a:pt x="863" y="463"/>
                  </a:lnTo>
                  <a:lnTo>
                    <a:pt x="859" y="462"/>
                  </a:lnTo>
                  <a:lnTo>
                    <a:pt x="857" y="460"/>
                  </a:lnTo>
                  <a:lnTo>
                    <a:pt x="853" y="458"/>
                  </a:lnTo>
                  <a:lnTo>
                    <a:pt x="849" y="456"/>
                  </a:lnTo>
                  <a:lnTo>
                    <a:pt x="845" y="456"/>
                  </a:lnTo>
                  <a:lnTo>
                    <a:pt x="840" y="456"/>
                  </a:lnTo>
                  <a:lnTo>
                    <a:pt x="836" y="456"/>
                  </a:lnTo>
                  <a:lnTo>
                    <a:pt x="832" y="456"/>
                  </a:lnTo>
                  <a:lnTo>
                    <a:pt x="828" y="456"/>
                  </a:lnTo>
                  <a:lnTo>
                    <a:pt x="822" y="456"/>
                  </a:lnTo>
                  <a:lnTo>
                    <a:pt x="816" y="456"/>
                  </a:lnTo>
                  <a:lnTo>
                    <a:pt x="812" y="456"/>
                  </a:lnTo>
                  <a:lnTo>
                    <a:pt x="807" y="458"/>
                  </a:lnTo>
                  <a:lnTo>
                    <a:pt x="801" y="458"/>
                  </a:lnTo>
                  <a:lnTo>
                    <a:pt x="797" y="460"/>
                  </a:lnTo>
                  <a:lnTo>
                    <a:pt x="793" y="462"/>
                  </a:lnTo>
                  <a:lnTo>
                    <a:pt x="789" y="463"/>
                  </a:lnTo>
                  <a:lnTo>
                    <a:pt x="787" y="465"/>
                  </a:lnTo>
                  <a:lnTo>
                    <a:pt x="785" y="469"/>
                  </a:lnTo>
                  <a:lnTo>
                    <a:pt x="781" y="469"/>
                  </a:lnTo>
                  <a:lnTo>
                    <a:pt x="776" y="471"/>
                  </a:lnTo>
                  <a:lnTo>
                    <a:pt x="770" y="471"/>
                  </a:lnTo>
                  <a:lnTo>
                    <a:pt x="766" y="473"/>
                  </a:lnTo>
                  <a:lnTo>
                    <a:pt x="762" y="471"/>
                  </a:lnTo>
                  <a:lnTo>
                    <a:pt x="756" y="471"/>
                  </a:lnTo>
                  <a:lnTo>
                    <a:pt x="754" y="469"/>
                  </a:lnTo>
                  <a:lnTo>
                    <a:pt x="752" y="467"/>
                  </a:lnTo>
                  <a:lnTo>
                    <a:pt x="752" y="463"/>
                  </a:lnTo>
                  <a:lnTo>
                    <a:pt x="756" y="460"/>
                  </a:lnTo>
                  <a:lnTo>
                    <a:pt x="758" y="458"/>
                  </a:lnTo>
                  <a:lnTo>
                    <a:pt x="760" y="454"/>
                  </a:lnTo>
                  <a:lnTo>
                    <a:pt x="762" y="452"/>
                  </a:lnTo>
                  <a:lnTo>
                    <a:pt x="760" y="448"/>
                  </a:lnTo>
                  <a:lnTo>
                    <a:pt x="756" y="444"/>
                  </a:lnTo>
                  <a:lnTo>
                    <a:pt x="752" y="444"/>
                  </a:lnTo>
                  <a:lnTo>
                    <a:pt x="748" y="444"/>
                  </a:lnTo>
                  <a:lnTo>
                    <a:pt x="743" y="444"/>
                  </a:lnTo>
                  <a:lnTo>
                    <a:pt x="739" y="444"/>
                  </a:lnTo>
                  <a:lnTo>
                    <a:pt x="735" y="442"/>
                  </a:lnTo>
                  <a:lnTo>
                    <a:pt x="731" y="442"/>
                  </a:lnTo>
                  <a:lnTo>
                    <a:pt x="727" y="440"/>
                  </a:lnTo>
                  <a:lnTo>
                    <a:pt x="723" y="440"/>
                  </a:lnTo>
                  <a:lnTo>
                    <a:pt x="719" y="438"/>
                  </a:lnTo>
                  <a:lnTo>
                    <a:pt x="716" y="436"/>
                  </a:lnTo>
                  <a:lnTo>
                    <a:pt x="714" y="434"/>
                  </a:lnTo>
                  <a:lnTo>
                    <a:pt x="710" y="432"/>
                  </a:lnTo>
                  <a:lnTo>
                    <a:pt x="706" y="430"/>
                  </a:lnTo>
                  <a:lnTo>
                    <a:pt x="706" y="427"/>
                  </a:lnTo>
                  <a:lnTo>
                    <a:pt x="704" y="423"/>
                  </a:lnTo>
                  <a:lnTo>
                    <a:pt x="706" y="419"/>
                  </a:lnTo>
                  <a:lnTo>
                    <a:pt x="706" y="415"/>
                  </a:lnTo>
                  <a:lnTo>
                    <a:pt x="706" y="411"/>
                  </a:lnTo>
                  <a:lnTo>
                    <a:pt x="706" y="405"/>
                  </a:lnTo>
                  <a:lnTo>
                    <a:pt x="704" y="401"/>
                  </a:lnTo>
                  <a:lnTo>
                    <a:pt x="700" y="399"/>
                  </a:lnTo>
                  <a:lnTo>
                    <a:pt x="698" y="398"/>
                  </a:lnTo>
                  <a:lnTo>
                    <a:pt x="694" y="396"/>
                  </a:lnTo>
                  <a:lnTo>
                    <a:pt x="692" y="394"/>
                  </a:lnTo>
                  <a:lnTo>
                    <a:pt x="688" y="392"/>
                  </a:lnTo>
                  <a:lnTo>
                    <a:pt x="685" y="390"/>
                  </a:lnTo>
                  <a:lnTo>
                    <a:pt x="681" y="388"/>
                  </a:lnTo>
                  <a:lnTo>
                    <a:pt x="677" y="388"/>
                  </a:lnTo>
                  <a:lnTo>
                    <a:pt x="673" y="386"/>
                  </a:lnTo>
                  <a:lnTo>
                    <a:pt x="669" y="386"/>
                  </a:lnTo>
                  <a:lnTo>
                    <a:pt x="665" y="386"/>
                  </a:lnTo>
                  <a:lnTo>
                    <a:pt x="661" y="384"/>
                  </a:lnTo>
                  <a:lnTo>
                    <a:pt x="657" y="384"/>
                  </a:lnTo>
                  <a:lnTo>
                    <a:pt x="654" y="384"/>
                  </a:lnTo>
                  <a:lnTo>
                    <a:pt x="650" y="382"/>
                  </a:lnTo>
                  <a:lnTo>
                    <a:pt x="648" y="378"/>
                  </a:lnTo>
                  <a:lnTo>
                    <a:pt x="644" y="376"/>
                  </a:lnTo>
                  <a:lnTo>
                    <a:pt x="640" y="374"/>
                  </a:lnTo>
                  <a:lnTo>
                    <a:pt x="636" y="374"/>
                  </a:lnTo>
                  <a:lnTo>
                    <a:pt x="634" y="372"/>
                  </a:lnTo>
                  <a:lnTo>
                    <a:pt x="630" y="370"/>
                  </a:lnTo>
                  <a:lnTo>
                    <a:pt x="626" y="368"/>
                  </a:lnTo>
                  <a:lnTo>
                    <a:pt x="624" y="365"/>
                  </a:lnTo>
                  <a:lnTo>
                    <a:pt x="624" y="361"/>
                  </a:lnTo>
                  <a:lnTo>
                    <a:pt x="623" y="357"/>
                  </a:lnTo>
                  <a:lnTo>
                    <a:pt x="619" y="355"/>
                  </a:lnTo>
                  <a:lnTo>
                    <a:pt x="615" y="355"/>
                  </a:lnTo>
                  <a:lnTo>
                    <a:pt x="611" y="353"/>
                  </a:lnTo>
                  <a:lnTo>
                    <a:pt x="607" y="353"/>
                  </a:lnTo>
                  <a:lnTo>
                    <a:pt x="603" y="353"/>
                  </a:lnTo>
                  <a:lnTo>
                    <a:pt x="597" y="351"/>
                  </a:lnTo>
                  <a:lnTo>
                    <a:pt x="593" y="353"/>
                  </a:lnTo>
                  <a:lnTo>
                    <a:pt x="590" y="355"/>
                  </a:lnTo>
                  <a:lnTo>
                    <a:pt x="590" y="359"/>
                  </a:lnTo>
                  <a:lnTo>
                    <a:pt x="588" y="361"/>
                  </a:lnTo>
                  <a:lnTo>
                    <a:pt x="584" y="365"/>
                  </a:lnTo>
                  <a:lnTo>
                    <a:pt x="580" y="363"/>
                  </a:lnTo>
                  <a:lnTo>
                    <a:pt x="578" y="361"/>
                  </a:lnTo>
                  <a:lnTo>
                    <a:pt x="576" y="357"/>
                  </a:lnTo>
                  <a:lnTo>
                    <a:pt x="572" y="357"/>
                  </a:lnTo>
                  <a:lnTo>
                    <a:pt x="566" y="357"/>
                  </a:lnTo>
                  <a:lnTo>
                    <a:pt x="562" y="359"/>
                  </a:lnTo>
                  <a:lnTo>
                    <a:pt x="559" y="361"/>
                  </a:lnTo>
                  <a:lnTo>
                    <a:pt x="555" y="361"/>
                  </a:lnTo>
                  <a:lnTo>
                    <a:pt x="551" y="359"/>
                  </a:lnTo>
                  <a:lnTo>
                    <a:pt x="547" y="357"/>
                  </a:lnTo>
                  <a:lnTo>
                    <a:pt x="543" y="357"/>
                  </a:lnTo>
                  <a:lnTo>
                    <a:pt x="539" y="355"/>
                  </a:lnTo>
                  <a:lnTo>
                    <a:pt x="535" y="355"/>
                  </a:lnTo>
                  <a:lnTo>
                    <a:pt x="531" y="353"/>
                  </a:lnTo>
                  <a:lnTo>
                    <a:pt x="528" y="351"/>
                  </a:lnTo>
                  <a:lnTo>
                    <a:pt x="524" y="351"/>
                  </a:lnTo>
                  <a:lnTo>
                    <a:pt x="520" y="349"/>
                  </a:lnTo>
                  <a:lnTo>
                    <a:pt x="518" y="347"/>
                  </a:lnTo>
                  <a:lnTo>
                    <a:pt x="514" y="347"/>
                  </a:lnTo>
                  <a:lnTo>
                    <a:pt x="510" y="345"/>
                  </a:lnTo>
                  <a:lnTo>
                    <a:pt x="506" y="343"/>
                  </a:lnTo>
                  <a:lnTo>
                    <a:pt x="502" y="343"/>
                  </a:lnTo>
                  <a:lnTo>
                    <a:pt x="499" y="341"/>
                  </a:lnTo>
                  <a:lnTo>
                    <a:pt x="495" y="339"/>
                  </a:lnTo>
                  <a:lnTo>
                    <a:pt x="491" y="339"/>
                  </a:lnTo>
                  <a:lnTo>
                    <a:pt x="489" y="337"/>
                  </a:lnTo>
                  <a:lnTo>
                    <a:pt x="485" y="336"/>
                  </a:lnTo>
                  <a:lnTo>
                    <a:pt x="481" y="334"/>
                  </a:lnTo>
                  <a:lnTo>
                    <a:pt x="479" y="330"/>
                  </a:lnTo>
                  <a:lnTo>
                    <a:pt x="479" y="326"/>
                  </a:lnTo>
                  <a:lnTo>
                    <a:pt x="481" y="322"/>
                  </a:lnTo>
                  <a:lnTo>
                    <a:pt x="481" y="320"/>
                  </a:lnTo>
                  <a:lnTo>
                    <a:pt x="483" y="316"/>
                  </a:lnTo>
                  <a:lnTo>
                    <a:pt x="485" y="312"/>
                  </a:lnTo>
                  <a:lnTo>
                    <a:pt x="485" y="308"/>
                  </a:lnTo>
                  <a:lnTo>
                    <a:pt x="487" y="306"/>
                  </a:lnTo>
                  <a:lnTo>
                    <a:pt x="489" y="303"/>
                  </a:lnTo>
                  <a:lnTo>
                    <a:pt x="491" y="301"/>
                  </a:lnTo>
                  <a:lnTo>
                    <a:pt x="493" y="297"/>
                  </a:lnTo>
                  <a:lnTo>
                    <a:pt x="495" y="293"/>
                  </a:lnTo>
                  <a:lnTo>
                    <a:pt x="497" y="291"/>
                  </a:lnTo>
                  <a:lnTo>
                    <a:pt x="499" y="287"/>
                  </a:lnTo>
                  <a:lnTo>
                    <a:pt x="499" y="283"/>
                  </a:lnTo>
                  <a:lnTo>
                    <a:pt x="500" y="281"/>
                  </a:lnTo>
                  <a:lnTo>
                    <a:pt x="502" y="277"/>
                  </a:lnTo>
                  <a:lnTo>
                    <a:pt x="504" y="274"/>
                  </a:lnTo>
                  <a:lnTo>
                    <a:pt x="504" y="272"/>
                  </a:lnTo>
                  <a:lnTo>
                    <a:pt x="506" y="268"/>
                  </a:lnTo>
                  <a:lnTo>
                    <a:pt x="506" y="264"/>
                  </a:lnTo>
                  <a:lnTo>
                    <a:pt x="504" y="258"/>
                  </a:lnTo>
                  <a:lnTo>
                    <a:pt x="504" y="254"/>
                  </a:lnTo>
                  <a:lnTo>
                    <a:pt x="502" y="250"/>
                  </a:lnTo>
                  <a:lnTo>
                    <a:pt x="504" y="246"/>
                  </a:lnTo>
                  <a:lnTo>
                    <a:pt x="504" y="242"/>
                  </a:lnTo>
                  <a:lnTo>
                    <a:pt x="506" y="239"/>
                  </a:lnTo>
                  <a:lnTo>
                    <a:pt x="506" y="235"/>
                  </a:lnTo>
                  <a:lnTo>
                    <a:pt x="508" y="231"/>
                  </a:lnTo>
                  <a:lnTo>
                    <a:pt x="508" y="229"/>
                  </a:lnTo>
                  <a:lnTo>
                    <a:pt x="508" y="223"/>
                  </a:lnTo>
                  <a:lnTo>
                    <a:pt x="508" y="219"/>
                  </a:lnTo>
                  <a:lnTo>
                    <a:pt x="508" y="215"/>
                  </a:lnTo>
                  <a:lnTo>
                    <a:pt x="506" y="210"/>
                  </a:lnTo>
                  <a:lnTo>
                    <a:pt x="506" y="206"/>
                  </a:lnTo>
                  <a:lnTo>
                    <a:pt x="504" y="202"/>
                  </a:lnTo>
                  <a:lnTo>
                    <a:pt x="502" y="198"/>
                  </a:lnTo>
                  <a:lnTo>
                    <a:pt x="500" y="194"/>
                  </a:lnTo>
                  <a:lnTo>
                    <a:pt x="497" y="192"/>
                  </a:lnTo>
                  <a:lnTo>
                    <a:pt x="495" y="188"/>
                  </a:lnTo>
                  <a:lnTo>
                    <a:pt x="493" y="184"/>
                  </a:lnTo>
                  <a:lnTo>
                    <a:pt x="491" y="180"/>
                  </a:lnTo>
                  <a:lnTo>
                    <a:pt x="489" y="177"/>
                  </a:lnTo>
                  <a:lnTo>
                    <a:pt x="489" y="173"/>
                  </a:lnTo>
                  <a:lnTo>
                    <a:pt x="489" y="169"/>
                  </a:lnTo>
                  <a:lnTo>
                    <a:pt x="487" y="163"/>
                  </a:lnTo>
                  <a:lnTo>
                    <a:pt x="485" y="159"/>
                  </a:lnTo>
                  <a:lnTo>
                    <a:pt x="483" y="157"/>
                  </a:lnTo>
                  <a:lnTo>
                    <a:pt x="481" y="153"/>
                  </a:lnTo>
                  <a:lnTo>
                    <a:pt x="477" y="151"/>
                  </a:lnTo>
                  <a:lnTo>
                    <a:pt x="475" y="149"/>
                  </a:lnTo>
                  <a:lnTo>
                    <a:pt x="473" y="146"/>
                  </a:lnTo>
                  <a:lnTo>
                    <a:pt x="469" y="144"/>
                  </a:lnTo>
                  <a:lnTo>
                    <a:pt x="467" y="142"/>
                  </a:lnTo>
                  <a:lnTo>
                    <a:pt x="464" y="138"/>
                  </a:lnTo>
                  <a:lnTo>
                    <a:pt x="462" y="136"/>
                  </a:lnTo>
                  <a:lnTo>
                    <a:pt x="458" y="134"/>
                  </a:lnTo>
                  <a:lnTo>
                    <a:pt x="456" y="132"/>
                  </a:lnTo>
                  <a:lnTo>
                    <a:pt x="452" y="130"/>
                  </a:lnTo>
                  <a:lnTo>
                    <a:pt x="448" y="128"/>
                  </a:lnTo>
                  <a:lnTo>
                    <a:pt x="446" y="126"/>
                  </a:lnTo>
                  <a:lnTo>
                    <a:pt x="440" y="126"/>
                  </a:lnTo>
                  <a:lnTo>
                    <a:pt x="436" y="124"/>
                  </a:lnTo>
                  <a:lnTo>
                    <a:pt x="433" y="126"/>
                  </a:lnTo>
                  <a:lnTo>
                    <a:pt x="427" y="126"/>
                  </a:lnTo>
                  <a:lnTo>
                    <a:pt x="423" y="124"/>
                  </a:lnTo>
                  <a:lnTo>
                    <a:pt x="419" y="124"/>
                  </a:lnTo>
                  <a:lnTo>
                    <a:pt x="415" y="124"/>
                  </a:lnTo>
                  <a:lnTo>
                    <a:pt x="411" y="122"/>
                  </a:lnTo>
                  <a:lnTo>
                    <a:pt x="407" y="122"/>
                  </a:lnTo>
                  <a:lnTo>
                    <a:pt x="404" y="120"/>
                  </a:lnTo>
                  <a:lnTo>
                    <a:pt x="400" y="120"/>
                  </a:lnTo>
                  <a:lnTo>
                    <a:pt x="396" y="120"/>
                  </a:lnTo>
                  <a:lnTo>
                    <a:pt x="390" y="118"/>
                  </a:lnTo>
                  <a:lnTo>
                    <a:pt x="386" y="118"/>
                  </a:lnTo>
                  <a:lnTo>
                    <a:pt x="382" y="117"/>
                  </a:lnTo>
                  <a:lnTo>
                    <a:pt x="378" y="117"/>
                  </a:lnTo>
                  <a:lnTo>
                    <a:pt x="374" y="117"/>
                  </a:lnTo>
                  <a:lnTo>
                    <a:pt x="371" y="117"/>
                  </a:lnTo>
                  <a:lnTo>
                    <a:pt x="365" y="115"/>
                  </a:lnTo>
                  <a:lnTo>
                    <a:pt x="361" y="115"/>
                  </a:lnTo>
                  <a:lnTo>
                    <a:pt x="357" y="115"/>
                  </a:lnTo>
                  <a:lnTo>
                    <a:pt x="353" y="115"/>
                  </a:lnTo>
                  <a:lnTo>
                    <a:pt x="349" y="113"/>
                  </a:lnTo>
                  <a:lnTo>
                    <a:pt x="345" y="111"/>
                  </a:lnTo>
                  <a:lnTo>
                    <a:pt x="343" y="109"/>
                  </a:lnTo>
                  <a:lnTo>
                    <a:pt x="340" y="109"/>
                  </a:lnTo>
                  <a:lnTo>
                    <a:pt x="334" y="107"/>
                  </a:lnTo>
                  <a:lnTo>
                    <a:pt x="330" y="107"/>
                  </a:lnTo>
                  <a:lnTo>
                    <a:pt x="324" y="109"/>
                  </a:lnTo>
                  <a:lnTo>
                    <a:pt x="320" y="109"/>
                  </a:lnTo>
                  <a:lnTo>
                    <a:pt x="314" y="109"/>
                  </a:lnTo>
                  <a:lnTo>
                    <a:pt x="311" y="109"/>
                  </a:lnTo>
                  <a:lnTo>
                    <a:pt x="307" y="109"/>
                  </a:lnTo>
                  <a:lnTo>
                    <a:pt x="301" y="109"/>
                  </a:lnTo>
                  <a:lnTo>
                    <a:pt x="297" y="107"/>
                  </a:lnTo>
                  <a:lnTo>
                    <a:pt x="293" y="107"/>
                  </a:lnTo>
                  <a:lnTo>
                    <a:pt x="289" y="105"/>
                  </a:lnTo>
                  <a:lnTo>
                    <a:pt x="285" y="105"/>
                  </a:lnTo>
                  <a:lnTo>
                    <a:pt x="281" y="105"/>
                  </a:lnTo>
                  <a:lnTo>
                    <a:pt x="278" y="105"/>
                  </a:lnTo>
                  <a:lnTo>
                    <a:pt x="272" y="103"/>
                  </a:lnTo>
                  <a:lnTo>
                    <a:pt x="268" y="103"/>
                  </a:lnTo>
                  <a:lnTo>
                    <a:pt x="264" y="103"/>
                  </a:lnTo>
                  <a:lnTo>
                    <a:pt x="260" y="101"/>
                  </a:lnTo>
                  <a:lnTo>
                    <a:pt x="256" y="101"/>
                  </a:lnTo>
                  <a:lnTo>
                    <a:pt x="252" y="99"/>
                  </a:lnTo>
                  <a:lnTo>
                    <a:pt x="249" y="99"/>
                  </a:lnTo>
                  <a:lnTo>
                    <a:pt x="245" y="97"/>
                  </a:lnTo>
                  <a:lnTo>
                    <a:pt x="241" y="95"/>
                  </a:lnTo>
                  <a:lnTo>
                    <a:pt x="237" y="95"/>
                  </a:lnTo>
                  <a:lnTo>
                    <a:pt x="235" y="91"/>
                  </a:lnTo>
                  <a:lnTo>
                    <a:pt x="233" y="89"/>
                  </a:lnTo>
                  <a:lnTo>
                    <a:pt x="229" y="85"/>
                  </a:lnTo>
                  <a:lnTo>
                    <a:pt x="227" y="84"/>
                  </a:lnTo>
                  <a:lnTo>
                    <a:pt x="225" y="80"/>
                  </a:lnTo>
                  <a:lnTo>
                    <a:pt x="225" y="76"/>
                  </a:lnTo>
                  <a:lnTo>
                    <a:pt x="223" y="70"/>
                  </a:lnTo>
                  <a:lnTo>
                    <a:pt x="221" y="66"/>
                  </a:lnTo>
                  <a:lnTo>
                    <a:pt x="219" y="64"/>
                  </a:lnTo>
                  <a:lnTo>
                    <a:pt x="218" y="60"/>
                  </a:lnTo>
                  <a:lnTo>
                    <a:pt x="214" y="58"/>
                  </a:lnTo>
                  <a:lnTo>
                    <a:pt x="212" y="54"/>
                  </a:lnTo>
                  <a:lnTo>
                    <a:pt x="210" y="53"/>
                  </a:lnTo>
                  <a:lnTo>
                    <a:pt x="206" y="51"/>
                  </a:lnTo>
                  <a:lnTo>
                    <a:pt x="202" y="49"/>
                  </a:lnTo>
                  <a:lnTo>
                    <a:pt x="198" y="49"/>
                  </a:lnTo>
                  <a:lnTo>
                    <a:pt x="194" y="49"/>
                  </a:lnTo>
                  <a:lnTo>
                    <a:pt x="190" y="53"/>
                  </a:lnTo>
                  <a:lnTo>
                    <a:pt x="188" y="54"/>
                  </a:lnTo>
                  <a:lnTo>
                    <a:pt x="185" y="56"/>
                  </a:lnTo>
                  <a:lnTo>
                    <a:pt x="181" y="58"/>
                  </a:lnTo>
                  <a:lnTo>
                    <a:pt x="177" y="56"/>
                  </a:lnTo>
                  <a:lnTo>
                    <a:pt x="175" y="54"/>
                  </a:lnTo>
                  <a:lnTo>
                    <a:pt x="173" y="51"/>
                  </a:lnTo>
                  <a:lnTo>
                    <a:pt x="173" y="45"/>
                  </a:lnTo>
                  <a:lnTo>
                    <a:pt x="173" y="41"/>
                  </a:lnTo>
                  <a:lnTo>
                    <a:pt x="171" y="37"/>
                  </a:lnTo>
                  <a:lnTo>
                    <a:pt x="167" y="35"/>
                  </a:lnTo>
                  <a:lnTo>
                    <a:pt x="165" y="33"/>
                  </a:lnTo>
                  <a:lnTo>
                    <a:pt x="161" y="31"/>
                  </a:lnTo>
                  <a:lnTo>
                    <a:pt x="157" y="29"/>
                  </a:lnTo>
                  <a:lnTo>
                    <a:pt x="154" y="29"/>
                  </a:lnTo>
                  <a:lnTo>
                    <a:pt x="150" y="27"/>
                  </a:lnTo>
                  <a:lnTo>
                    <a:pt x="146" y="25"/>
                  </a:lnTo>
                  <a:lnTo>
                    <a:pt x="142" y="25"/>
                  </a:lnTo>
                  <a:lnTo>
                    <a:pt x="138" y="23"/>
                  </a:lnTo>
                  <a:lnTo>
                    <a:pt x="136" y="22"/>
                  </a:lnTo>
                  <a:lnTo>
                    <a:pt x="132" y="20"/>
                  </a:lnTo>
                  <a:lnTo>
                    <a:pt x="132" y="16"/>
                  </a:lnTo>
                  <a:lnTo>
                    <a:pt x="132" y="12"/>
                  </a:lnTo>
                  <a:lnTo>
                    <a:pt x="132" y="8"/>
                  </a:lnTo>
                  <a:lnTo>
                    <a:pt x="132" y="4"/>
                  </a:lnTo>
                  <a:lnTo>
                    <a:pt x="130" y="0"/>
                  </a:lnTo>
                  <a:lnTo>
                    <a:pt x="126" y="0"/>
                  </a:lnTo>
                  <a:lnTo>
                    <a:pt x="123" y="2"/>
                  </a:lnTo>
                  <a:lnTo>
                    <a:pt x="117" y="4"/>
                  </a:lnTo>
                  <a:lnTo>
                    <a:pt x="113" y="4"/>
                  </a:lnTo>
                  <a:lnTo>
                    <a:pt x="109" y="4"/>
                  </a:lnTo>
                  <a:lnTo>
                    <a:pt x="103" y="4"/>
                  </a:lnTo>
                  <a:lnTo>
                    <a:pt x="99" y="6"/>
                  </a:lnTo>
                  <a:lnTo>
                    <a:pt x="97" y="8"/>
                  </a:lnTo>
                  <a:lnTo>
                    <a:pt x="95" y="12"/>
                  </a:lnTo>
                  <a:lnTo>
                    <a:pt x="95" y="16"/>
                  </a:lnTo>
                  <a:lnTo>
                    <a:pt x="93" y="16"/>
                  </a:lnTo>
                  <a:lnTo>
                    <a:pt x="93" y="18"/>
                  </a:lnTo>
                  <a:lnTo>
                    <a:pt x="92" y="22"/>
                  </a:lnTo>
                  <a:lnTo>
                    <a:pt x="88" y="23"/>
                  </a:lnTo>
                  <a:lnTo>
                    <a:pt x="84" y="25"/>
                  </a:lnTo>
                  <a:lnTo>
                    <a:pt x="80" y="27"/>
                  </a:lnTo>
                  <a:lnTo>
                    <a:pt x="76" y="29"/>
                  </a:lnTo>
                  <a:lnTo>
                    <a:pt x="74" y="31"/>
                  </a:lnTo>
                  <a:lnTo>
                    <a:pt x="72" y="35"/>
                  </a:lnTo>
                  <a:lnTo>
                    <a:pt x="72" y="39"/>
                  </a:lnTo>
                  <a:lnTo>
                    <a:pt x="72" y="43"/>
                  </a:lnTo>
                  <a:lnTo>
                    <a:pt x="70" y="45"/>
                  </a:lnTo>
                  <a:lnTo>
                    <a:pt x="68" y="49"/>
                  </a:lnTo>
                  <a:lnTo>
                    <a:pt x="66" y="51"/>
                  </a:lnTo>
                  <a:lnTo>
                    <a:pt x="62" y="53"/>
                  </a:lnTo>
                  <a:lnTo>
                    <a:pt x="59" y="54"/>
                  </a:lnTo>
                  <a:lnTo>
                    <a:pt x="53" y="54"/>
                  </a:lnTo>
                  <a:lnTo>
                    <a:pt x="49" y="56"/>
                  </a:lnTo>
                  <a:lnTo>
                    <a:pt x="43" y="56"/>
                  </a:lnTo>
                  <a:lnTo>
                    <a:pt x="39" y="56"/>
                  </a:lnTo>
                  <a:lnTo>
                    <a:pt x="33" y="56"/>
                  </a:lnTo>
                  <a:lnTo>
                    <a:pt x="30" y="54"/>
                  </a:lnTo>
                  <a:lnTo>
                    <a:pt x="26" y="54"/>
                  </a:lnTo>
                  <a:lnTo>
                    <a:pt x="22" y="53"/>
                  </a:lnTo>
                  <a:lnTo>
                    <a:pt x="18" y="53"/>
                  </a:lnTo>
                  <a:lnTo>
                    <a:pt x="14" y="53"/>
                  </a:lnTo>
                  <a:lnTo>
                    <a:pt x="10" y="51"/>
                  </a:lnTo>
                  <a:lnTo>
                    <a:pt x="6" y="49"/>
                  </a:lnTo>
                  <a:lnTo>
                    <a:pt x="0" y="5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5" y="1991"/>
              <a:ext cx="2726" cy="1242"/>
            </a:xfrm>
            <a:custGeom>
              <a:avLst/>
              <a:gdLst>
                <a:gd name="T0" fmla="*/ 2663 w 2726"/>
                <a:gd name="T1" fmla="*/ 1170 h 1242"/>
                <a:gd name="T2" fmla="*/ 2657 w 2726"/>
                <a:gd name="T3" fmla="*/ 1199 h 1242"/>
                <a:gd name="T4" fmla="*/ 2643 w 2726"/>
                <a:gd name="T5" fmla="*/ 1223 h 1242"/>
                <a:gd name="T6" fmla="*/ 2591 w 2726"/>
                <a:gd name="T7" fmla="*/ 1195 h 1242"/>
                <a:gd name="T8" fmla="*/ 2535 w 2726"/>
                <a:gd name="T9" fmla="*/ 1172 h 1242"/>
                <a:gd name="T10" fmla="*/ 2476 w 2726"/>
                <a:gd name="T11" fmla="*/ 1147 h 1242"/>
                <a:gd name="T12" fmla="*/ 2407 w 2726"/>
                <a:gd name="T13" fmla="*/ 1145 h 1242"/>
                <a:gd name="T14" fmla="*/ 2339 w 2726"/>
                <a:gd name="T15" fmla="*/ 1141 h 1242"/>
                <a:gd name="T16" fmla="*/ 2335 w 2726"/>
                <a:gd name="T17" fmla="*/ 1188 h 1242"/>
                <a:gd name="T18" fmla="*/ 2300 w 2726"/>
                <a:gd name="T19" fmla="*/ 1234 h 1242"/>
                <a:gd name="T20" fmla="*/ 2242 w 2726"/>
                <a:gd name="T21" fmla="*/ 1223 h 1242"/>
                <a:gd name="T22" fmla="*/ 2199 w 2726"/>
                <a:gd name="T23" fmla="*/ 1180 h 1242"/>
                <a:gd name="T24" fmla="*/ 2139 w 2726"/>
                <a:gd name="T25" fmla="*/ 1163 h 1242"/>
                <a:gd name="T26" fmla="*/ 2068 w 2726"/>
                <a:gd name="T27" fmla="*/ 1159 h 1242"/>
                <a:gd name="T28" fmla="*/ 2013 w 2726"/>
                <a:gd name="T29" fmla="*/ 1139 h 1242"/>
                <a:gd name="T30" fmla="*/ 1947 w 2726"/>
                <a:gd name="T31" fmla="*/ 1130 h 1242"/>
                <a:gd name="T32" fmla="*/ 1887 w 2726"/>
                <a:gd name="T33" fmla="*/ 1110 h 1242"/>
                <a:gd name="T34" fmla="*/ 1872 w 2726"/>
                <a:gd name="T35" fmla="*/ 1048 h 1242"/>
                <a:gd name="T36" fmla="*/ 1856 w 2726"/>
                <a:gd name="T37" fmla="*/ 986 h 1242"/>
                <a:gd name="T38" fmla="*/ 1790 w 2726"/>
                <a:gd name="T39" fmla="*/ 988 h 1242"/>
                <a:gd name="T40" fmla="*/ 1715 w 2726"/>
                <a:gd name="T41" fmla="*/ 1002 h 1242"/>
                <a:gd name="T42" fmla="*/ 1647 w 2726"/>
                <a:gd name="T43" fmla="*/ 996 h 1242"/>
                <a:gd name="T44" fmla="*/ 1602 w 2726"/>
                <a:gd name="T45" fmla="*/ 955 h 1242"/>
                <a:gd name="T46" fmla="*/ 1548 w 2726"/>
                <a:gd name="T47" fmla="*/ 928 h 1242"/>
                <a:gd name="T48" fmla="*/ 1500 w 2726"/>
                <a:gd name="T49" fmla="*/ 891 h 1242"/>
                <a:gd name="T50" fmla="*/ 1442 w 2726"/>
                <a:gd name="T51" fmla="*/ 872 h 1242"/>
                <a:gd name="T52" fmla="*/ 1393 w 2726"/>
                <a:gd name="T53" fmla="*/ 835 h 1242"/>
                <a:gd name="T54" fmla="*/ 1329 w 2726"/>
                <a:gd name="T55" fmla="*/ 843 h 1242"/>
                <a:gd name="T56" fmla="*/ 1283 w 2726"/>
                <a:gd name="T57" fmla="*/ 880 h 1242"/>
                <a:gd name="T58" fmla="*/ 1228 w 2726"/>
                <a:gd name="T59" fmla="*/ 849 h 1242"/>
                <a:gd name="T60" fmla="*/ 1178 w 2726"/>
                <a:gd name="T61" fmla="*/ 816 h 1242"/>
                <a:gd name="T62" fmla="*/ 1122 w 2726"/>
                <a:gd name="T63" fmla="*/ 788 h 1242"/>
                <a:gd name="T64" fmla="*/ 1079 w 2726"/>
                <a:gd name="T65" fmla="*/ 761 h 1242"/>
                <a:gd name="T66" fmla="*/ 1025 w 2726"/>
                <a:gd name="T67" fmla="*/ 734 h 1242"/>
                <a:gd name="T68" fmla="*/ 990 w 2726"/>
                <a:gd name="T69" fmla="*/ 692 h 1242"/>
                <a:gd name="T70" fmla="*/ 940 w 2726"/>
                <a:gd name="T71" fmla="*/ 657 h 1242"/>
                <a:gd name="T72" fmla="*/ 889 w 2726"/>
                <a:gd name="T73" fmla="*/ 686 h 1242"/>
                <a:gd name="T74" fmla="*/ 884 w 2726"/>
                <a:gd name="T75" fmla="*/ 653 h 1242"/>
                <a:gd name="T76" fmla="*/ 845 w 2726"/>
                <a:gd name="T77" fmla="*/ 608 h 1242"/>
                <a:gd name="T78" fmla="*/ 816 w 2726"/>
                <a:gd name="T79" fmla="*/ 546 h 1242"/>
                <a:gd name="T80" fmla="*/ 765 w 2726"/>
                <a:gd name="T81" fmla="*/ 511 h 1242"/>
                <a:gd name="T82" fmla="*/ 703 w 2726"/>
                <a:gd name="T83" fmla="*/ 498 h 1242"/>
                <a:gd name="T84" fmla="*/ 666 w 2726"/>
                <a:gd name="T85" fmla="*/ 469 h 1242"/>
                <a:gd name="T86" fmla="*/ 604 w 2726"/>
                <a:gd name="T87" fmla="*/ 463 h 1242"/>
                <a:gd name="T88" fmla="*/ 573 w 2726"/>
                <a:gd name="T89" fmla="*/ 422 h 1242"/>
                <a:gd name="T90" fmla="*/ 513 w 2726"/>
                <a:gd name="T91" fmla="*/ 407 h 1242"/>
                <a:gd name="T92" fmla="*/ 463 w 2726"/>
                <a:gd name="T93" fmla="*/ 376 h 1242"/>
                <a:gd name="T94" fmla="*/ 420 w 2726"/>
                <a:gd name="T95" fmla="*/ 335 h 1242"/>
                <a:gd name="T96" fmla="*/ 368 w 2726"/>
                <a:gd name="T97" fmla="*/ 310 h 1242"/>
                <a:gd name="T98" fmla="*/ 323 w 2726"/>
                <a:gd name="T99" fmla="*/ 310 h 1242"/>
                <a:gd name="T100" fmla="*/ 325 w 2726"/>
                <a:gd name="T101" fmla="*/ 376 h 1242"/>
                <a:gd name="T102" fmla="*/ 283 w 2726"/>
                <a:gd name="T103" fmla="*/ 347 h 1242"/>
                <a:gd name="T104" fmla="*/ 217 w 2726"/>
                <a:gd name="T105" fmla="*/ 339 h 1242"/>
                <a:gd name="T106" fmla="*/ 178 w 2726"/>
                <a:gd name="T107" fmla="*/ 288 h 1242"/>
                <a:gd name="T108" fmla="*/ 130 w 2726"/>
                <a:gd name="T109" fmla="*/ 252 h 1242"/>
                <a:gd name="T110" fmla="*/ 74 w 2726"/>
                <a:gd name="T111" fmla="*/ 230 h 1242"/>
                <a:gd name="T112" fmla="*/ 19 w 2726"/>
                <a:gd name="T113" fmla="*/ 203 h 1242"/>
                <a:gd name="T114" fmla="*/ 0 w 2726"/>
                <a:gd name="T115" fmla="*/ 147 h 1242"/>
                <a:gd name="T116" fmla="*/ 33 w 2726"/>
                <a:gd name="T117" fmla="*/ 100 h 1242"/>
                <a:gd name="T118" fmla="*/ 48 w 2726"/>
                <a:gd name="T119" fmla="*/ 62 h 1242"/>
                <a:gd name="T120" fmla="*/ 68 w 2726"/>
                <a:gd name="T121" fmla="*/ 7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26" h="1242">
                  <a:moveTo>
                    <a:pt x="2726" y="1161"/>
                  </a:moveTo>
                  <a:lnTo>
                    <a:pt x="2723" y="1163"/>
                  </a:lnTo>
                  <a:lnTo>
                    <a:pt x="2719" y="1163"/>
                  </a:lnTo>
                  <a:lnTo>
                    <a:pt x="2713" y="1164"/>
                  </a:lnTo>
                  <a:lnTo>
                    <a:pt x="2709" y="1163"/>
                  </a:lnTo>
                  <a:lnTo>
                    <a:pt x="2705" y="1161"/>
                  </a:lnTo>
                  <a:lnTo>
                    <a:pt x="2703" y="1161"/>
                  </a:lnTo>
                  <a:lnTo>
                    <a:pt x="2701" y="1161"/>
                  </a:lnTo>
                  <a:lnTo>
                    <a:pt x="2697" y="1163"/>
                  </a:lnTo>
                  <a:lnTo>
                    <a:pt x="2692" y="1164"/>
                  </a:lnTo>
                  <a:lnTo>
                    <a:pt x="2688" y="1166"/>
                  </a:lnTo>
                  <a:lnTo>
                    <a:pt x="2682" y="1166"/>
                  </a:lnTo>
                  <a:lnTo>
                    <a:pt x="2678" y="1168"/>
                  </a:lnTo>
                  <a:lnTo>
                    <a:pt x="2672" y="1168"/>
                  </a:lnTo>
                  <a:lnTo>
                    <a:pt x="2666" y="1168"/>
                  </a:lnTo>
                  <a:lnTo>
                    <a:pt x="2663" y="1170"/>
                  </a:lnTo>
                  <a:lnTo>
                    <a:pt x="2661" y="1168"/>
                  </a:lnTo>
                  <a:lnTo>
                    <a:pt x="2659" y="1168"/>
                  </a:lnTo>
                  <a:lnTo>
                    <a:pt x="2655" y="1168"/>
                  </a:lnTo>
                  <a:lnTo>
                    <a:pt x="2649" y="1168"/>
                  </a:lnTo>
                  <a:lnTo>
                    <a:pt x="2645" y="1168"/>
                  </a:lnTo>
                  <a:lnTo>
                    <a:pt x="2641" y="1170"/>
                  </a:lnTo>
                  <a:lnTo>
                    <a:pt x="2639" y="1174"/>
                  </a:lnTo>
                  <a:lnTo>
                    <a:pt x="2641" y="1178"/>
                  </a:lnTo>
                  <a:lnTo>
                    <a:pt x="2641" y="1182"/>
                  </a:lnTo>
                  <a:lnTo>
                    <a:pt x="2643" y="1182"/>
                  </a:lnTo>
                  <a:lnTo>
                    <a:pt x="2645" y="1186"/>
                  </a:lnTo>
                  <a:lnTo>
                    <a:pt x="2647" y="1188"/>
                  </a:lnTo>
                  <a:lnTo>
                    <a:pt x="2649" y="1192"/>
                  </a:lnTo>
                  <a:lnTo>
                    <a:pt x="2651" y="1195"/>
                  </a:lnTo>
                  <a:lnTo>
                    <a:pt x="2655" y="1197"/>
                  </a:lnTo>
                  <a:lnTo>
                    <a:pt x="2657" y="1199"/>
                  </a:lnTo>
                  <a:lnTo>
                    <a:pt x="2661" y="1203"/>
                  </a:lnTo>
                  <a:lnTo>
                    <a:pt x="2663" y="1205"/>
                  </a:lnTo>
                  <a:lnTo>
                    <a:pt x="2664" y="1207"/>
                  </a:lnTo>
                  <a:lnTo>
                    <a:pt x="2666" y="1211"/>
                  </a:lnTo>
                  <a:lnTo>
                    <a:pt x="2668" y="1215"/>
                  </a:lnTo>
                  <a:lnTo>
                    <a:pt x="2670" y="1219"/>
                  </a:lnTo>
                  <a:lnTo>
                    <a:pt x="2670" y="1223"/>
                  </a:lnTo>
                  <a:lnTo>
                    <a:pt x="2668" y="1225"/>
                  </a:lnTo>
                  <a:lnTo>
                    <a:pt x="2666" y="1227"/>
                  </a:lnTo>
                  <a:lnTo>
                    <a:pt x="2663" y="1228"/>
                  </a:lnTo>
                  <a:lnTo>
                    <a:pt x="2661" y="1228"/>
                  </a:lnTo>
                  <a:lnTo>
                    <a:pt x="2655" y="1228"/>
                  </a:lnTo>
                  <a:lnTo>
                    <a:pt x="2653" y="1228"/>
                  </a:lnTo>
                  <a:lnTo>
                    <a:pt x="2651" y="1227"/>
                  </a:lnTo>
                  <a:lnTo>
                    <a:pt x="2647" y="1225"/>
                  </a:lnTo>
                  <a:lnTo>
                    <a:pt x="2643" y="1223"/>
                  </a:lnTo>
                  <a:lnTo>
                    <a:pt x="2641" y="1221"/>
                  </a:lnTo>
                  <a:lnTo>
                    <a:pt x="2637" y="1219"/>
                  </a:lnTo>
                  <a:lnTo>
                    <a:pt x="2635" y="1217"/>
                  </a:lnTo>
                  <a:lnTo>
                    <a:pt x="2632" y="1215"/>
                  </a:lnTo>
                  <a:lnTo>
                    <a:pt x="2628" y="1213"/>
                  </a:lnTo>
                  <a:lnTo>
                    <a:pt x="2624" y="1211"/>
                  </a:lnTo>
                  <a:lnTo>
                    <a:pt x="2620" y="1209"/>
                  </a:lnTo>
                  <a:lnTo>
                    <a:pt x="2618" y="1207"/>
                  </a:lnTo>
                  <a:lnTo>
                    <a:pt x="2614" y="1207"/>
                  </a:lnTo>
                  <a:lnTo>
                    <a:pt x="2610" y="1205"/>
                  </a:lnTo>
                  <a:lnTo>
                    <a:pt x="2606" y="1203"/>
                  </a:lnTo>
                  <a:lnTo>
                    <a:pt x="2604" y="1201"/>
                  </a:lnTo>
                  <a:lnTo>
                    <a:pt x="2601" y="1199"/>
                  </a:lnTo>
                  <a:lnTo>
                    <a:pt x="2597" y="1199"/>
                  </a:lnTo>
                  <a:lnTo>
                    <a:pt x="2593" y="1197"/>
                  </a:lnTo>
                  <a:lnTo>
                    <a:pt x="2591" y="1195"/>
                  </a:lnTo>
                  <a:lnTo>
                    <a:pt x="2587" y="1194"/>
                  </a:lnTo>
                  <a:lnTo>
                    <a:pt x="2583" y="1192"/>
                  </a:lnTo>
                  <a:lnTo>
                    <a:pt x="2579" y="1190"/>
                  </a:lnTo>
                  <a:lnTo>
                    <a:pt x="2577" y="1190"/>
                  </a:lnTo>
                  <a:lnTo>
                    <a:pt x="2573" y="1188"/>
                  </a:lnTo>
                  <a:lnTo>
                    <a:pt x="2569" y="1186"/>
                  </a:lnTo>
                  <a:lnTo>
                    <a:pt x="2566" y="1186"/>
                  </a:lnTo>
                  <a:lnTo>
                    <a:pt x="2562" y="1184"/>
                  </a:lnTo>
                  <a:lnTo>
                    <a:pt x="2558" y="1182"/>
                  </a:lnTo>
                  <a:lnTo>
                    <a:pt x="2554" y="1182"/>
                  </a:lnTo>
                  <a:lnTo>
                    <a:pt x="2550" y="1180"/>
                  </a:lnTo>
                  <a:lnTo>
                    <a:pt x="2546" y="1178"/>
                  </a:lnTo>
                  <a:lnTo>
                    <a:pt x="2544" y="1178"/>
                  </a:lnTo>
                  <a:lnTo>
                    <a:pt x="2540" y="1176"/>
                  </a:lnTo>
                  <a:lnTo>
                    <a:pt x="2537" y="1174"/>
                  </a:lnTo>
                  <a:lnTo>
                    <a:pt x="2535" y="1172"/>
                  </a:lnTo>
                  <a:lnTo>
                    <a:pt x="2531" y="1170"/>
                  </a:lnTo>
                  <a:lnTo>
                    <a:pt x="2527" y="1168"/>
                  </a:lnTo>
                  <a:lnTo>
                    <a:pt x="2523" y="1166"/>
                  </a:lnTo>
                  <a:lnTo>
                    <a:pt x="2521" y="1164"/>
                  </a:lnTo>
                  <a:lnTo>
                    <a:pt x="2517" y="1163"/>
                  </a:lnTo>
                  <a:lnTo>
                    <a:pt x="2513" y="1161"/>
                  </a:lnTo>
                  <a:lnTo>
                    <a:pt x="2509" y="1159"/>
                  </a:lnTo>
                  <a:lnTo>
                    <a:pt x="2507" y="1157"/>
                  </a:lnTo>
                  <a:lnTo>
                    <a:pt x="2504" y="1157"/>
                  </a:lnTo>
                  <a:lnTo>
                    <a:pt x="2500" y="1155"/>
                  </a:lnTo>
                  <a:lnTo>
                    <a:pt x="2496" y="1153"/>
                  </a:lnTo>
                  <a:lnTo>
                    <a:pt x="2492" y="1153"/>
                  </a:lnTo>
                  <a:lnTo>
                    <a:pt x="2490" y="1151"/>
                  </a:lnTo>
                  <a:lnTo>
                    <a:pt x="2486" y="1149"/>
                  </a:lnTo>
                  <a:lnTo>
                    <a:pt x="2482" y="1147"/>
                  </a:lnTo>
                  <a:lnTo>
                    <a:pt x="2476" y="1147"/>
                  </a:lnTo>
                  <a:lnTo>
                    <a:pt x="2473" y="1147"/>
                  </a:lnTo>
                  <a:lnTo>
                    <a:pt x="2469" y="1147"/>
                  </a:lnTo>
                  <a:lnTo>
                    <a:pt x="2465" y="1147"/>
                  </a:lnTo>
                  <a:lnTo>
                    <a:pt x="2459" y="1147"/>
                  </a:lnTo>
                  <a:lnTo>
                    <a:pt x="2455" y="1147"/>
                  </a:lnTo>
                  <a:lnTo>
                    <a:pt x="2451" y="1147"/>
                  </a:lnTo>
                  <a:lnTo>
                    <a:pt x="2445" y="1147"/>
                  </a:lnTo>
                  <a:lnTo>
                    <a:pt x="2442" y="1145"/>
                  </a:lnTo>
                  <a:lnTo>
                    <a:pt x="2438" y="1145"/>
                  </a:lnTo>
                  <a:lnTo>
                    <a:pt x="2432" y="1145"/>
                  </a:lnTo>
                  <a:lnTo>
                    <a:pt x="2428" y="1145"/>
                  </a:lnTo>
                  <a:lnTo>
                    <a:pt x="2424" y="1145"/>
                  </a:lnTo>
                  <a:lnTo>
                    <a:pt x="2418" y="1145"/>
                  </a:lnTo>
                  <a:lnTo>
                    <a:pt x="2414" y="1145"/>
                  </a:lnTo>
                  <a:lnTo>
                    <a:pt x="2409" y="1147"/>
                  </a:lnTo>
                  <a:lnTo>
                    <a:pt x="2407" y="1145"/>
                  </a:lnTo>
                  <a:lnTo>
                    <a:pt x="2405" y="1145"/>
                  </a:lnTo>
                  <a:lnTo>
                    <a:pt x="2399" y="1147"/>
                  </a:lnTo>
                  <a:lnTo>
                    <a:pt x="2395" y="1147"/>
                  </a:lnTo>
                  <a:lnTo>
                    <a:pt x="2391" y="1147"/>
                  </a:lnTo>
                  <a:lnTo>
                    <a:pt x="2385" y="1147"/>
                  </a:lnTo>
                  <a:lnTo>
                    <a:pt x="2382" y="1147"/>
                  </a:lnTo>
                  <a:lnTo>
                    <a:pt x="2376" y="1147"/>
                  </a:lnTo>
                  <a:lnTo>
                    <a:pt x="2372" y="1147"/>
                  </a:lnTo>
                  <a:lnTo>
                    <a:pt x="2366" y="1147"/>
                  </a:lnTo>
                  <a:lnTo>
                    <a:pt x="2362" y="1147"/>
                  </a:lnTo>
                  <a:lnTo>
                    <a:pt x="2358" y="1147"/>
                  </a:lnTo>
                  <a:lnTo>
                    <a:pt x="2354" y="1145"/>
                  </a:lnTo>
                  <a:lnTo>
                    <a:pt x="2351" y="1145"/>
                  </a:lnTo>
                  <a:lnTo>
                    <a:pt x="2347" y="1143"/>
                  </a:lnTo>
                  <a:lnTo>
                    <a:pt x="2343" y="1143"/>
                  </a:lnTo>
                  <a:lnTo>
                    <a:pt x="2339" y="1141"/>
                  </a:lnTo>
                  <a:lnTo>
                    <a:pt x="2335" y="1141"/>
                  </a:lnTo>
                  <a:lnTo>
                    <a:pt x="2329" y="1143"/>
                  </a:lnTo>
                  <a:lnTo>
                    <a:pt x="2327" y="1145"/>
                  </a:lnTo>
                  <a:lnTo>
                    <a:pt x="2327" y="1149"/>
                  </a:lnTo>
                  <a:lnTo>
                    <a:pt x="2325" y="1153"/>
                  </a:lnTo>
                  <a:lnTo>
                    <a:pt x="2325" y="1157"/>
                  </a:lnTo>
                  <a:lnTo>
                    <a:pt x="2323" y="1159"/>
                  </a:lnTo>
                  <a:lnTo>
                    <a:pt x="2321" y="1163"/>
                  </a:lnTo>
                  <a:lnTo>
                    <a:pt x="2321" y="1166"/>
                  </a:lnTo>
                  <a:lnTo>
                    <a:pt x="2321" y="1170"/>
                  </a:lnTo>
                  <a:lnTo>
                    <a:pt x="2323" y="1174"/>
                  </a:lnTo>
                  <a:lnTo>
                    <a:pt x="2325" y="1178"/>
                  </a:lnTo>
                  <a:lnTo>
                    <a:pt x="2329" y="1180"/>
                  </a:lnTo>
                  <a:lnTo>
                    <a:pt x="2333" y="1182"/>
                  </a:lnTo>
                  <a:lnTo>
                    <a:pt x="2335" y="1184"/>
                  </a:lnTo>
                  <a:lnTo>
                    <a:pt x="2335" y="1188"/>
                  </a:lnTo>
                  <a:lnTo>
                    <a:pt x="2333" y="1192"/>
                  </a:lnTo>
                  <a:lnTo>
                    <a:pt x="2331" y="1195"/>
                  </a:lnTo>
                  <a:lnTo>
                    <a:pt x="2329" y="1199"/>
                  </a:lnTo>
                  <a:lnTo>
                    <a:pt x="2327" y="1201"/>
                  </a:lnTo>
                  <a:lnTo>
                    <a:pt x="2325" y="1203"/>
                  </a:lnTo>
                  <a:lnTo>
                    <a:pt x="2323" y="1207"/>
                  </a:lnTo>
                  <a:lnTo>
                    <a:pt x="2321" y="1211"/>
                  </a:lnTo>
                  <a:lnTo>
                    <a:pt x="2321" y="1213"/>
                  </a:lnTo>
                  <a:lnTo>
                    <a:pt x="2318" y="1217"/>
                  </a:lnTo>
                  <a:lnTo>
                    <a:pt x="2316" y="1219"/>
                  </a:lnTo>
                  <a:lnTo>
                    <a:pt x="2314" y="1221"/>
                  </a:lnTo>
                  <a:lnTo>
                    <a:pt x="2312" y="1225"/>
                  </a:lnTo>
                  <a:lnTo>
                    <a:pt x="2308" y="1227"/>
                  </a:lnTo>
                  <a:lnTo>
                    <a:pt x="2306" y="1228"/>
                  </a:lnTo>
                  <a:lnTo>
                    <a:pt x="2302" y="1232"/>
                  </a:lnTo>
                  <a:lnTo>
                    <a:pt x="2300" y="1234"/>
                  </a:lnTo>
                  <a:lnTo>
                    <a:pt x="2296" y="1236"/>
                  </a:lnTo>
                  <a:lnTo>
                    <a:pt x="2292" y="1238"/>
                  </a:lnTo>
                  <a:lnTo>
                    <a:pt x="2289" y="1240"/>
                  </a:lnTo>
                  <a:lnTo>
                    <a:pt x="2283" y="1240"/>
                  </a:lnTo>
                  <a:lnTo>
                    <a:pt x="2279" y="1242"/>
                  </a:lnTo>
                  <a:lnTo>
                    <a:pt x="2273" y="1242"/>
                  </a:lnTo>
                  <a:lnTo>
                    <a:pt x="2269" y="1240"/>
                  </a:lnTo>
                  <a:lnTo>
                    <a:pt x="2265" y="1240"/>
                  </a:lnTo>
                  <a:lnTo>
                    <a:pt x="2261" y="1240"/>
                  </a:lnTo>
                  <a:lnTo>
                    <a:pt x="2258" y="1238"/>
                  </a:lnTo>
                  <a:lnTo>
                    <a:pt x="2254" y="1236"/>
                  </a:lnTo>
                  <a:lnTo>
                    <a:pt x="2250" y="1236"/>
                  </a:lnTo>
                  <a:lnTo>
                    <a:pt x="2248" y="1234"/>
                  </a:lnTo>
                  <a:lnTo>
                    <a:pt x="2246" y="1230"/>
                  </a:lnTo>
                  <a:lnTo>
                    <a:pt x="2244" y="1227"/>
                  </a:lnTo>
                  <a:lnTo>
                    <a:pt x="2242" y="1223"/>
                  </a:lnTo>
                  <a:lnTo>
                    <a:pt x="2240" y="1219"/>
                  </a:lnTo>
                  <a:lnTo>
                    <a:pt x="2240" y="1213"/>
                  </a:lnTo>
                  <a:lnTo>
                    <a:pt x="2238" y="1209"/>
                  </a:lnTo>
                  <a:lnTo>
                    <a:pt x="2236" y="1205"/>
                  </a:lnTo>
                  <a:lnTo>
                    <a:pt x="2234" y="1203"/>
                  </a:lnTo>
                  <a:lnTo>
                    <a:pt x="2230" y="1201"/>
                  </a:lnTo>
                  <a:lnTo>
                    <a:pt x="2228" y="1199"/>
                  </a:lnTo>
                  <a:lnTo>
                    <a:pt x="2225" y="1195"/>
                  </a:lnTo>
                  <a:lnTo>
                    <a:pt x="2221" y="1195"/>
                  </a:lnTo>
                  <a:lnTo>
                    <a:pt x="2219" y="1194"/>
                  </a:lnTo>
                  <a:lnTo>
                    <a:pt x="2215" y="1192"/>
                  </a:lnTo>
                  <a:lnTo>
                    <a:pt x="2211" y="1190"/>
                  </a:lnTo>
                  <a:lnTo>
                    <a:pt x="2209" y="1188"/>
                  </a:lnTo>
                  <a:lnTo>
                    <a:pt x="2205" y="1186"/>
                  </a:lnTo>
                  <a:lnTo>
                    <a:pt x="2203" y="1182"/>
                  </a:lnTo>
                  <a:lnTo>
                    <a:pt x="2199" y="1180"/>
                  </a:lnTo>
                  <a:lnTo>
                    <a:pt x="2197" y="1178"/>
                  </a:lnTo>
                  <a:lnTo>
                    <a:pt x="2195" y="1174"/>
                  </a:lnTo>
                  <a:lnTo>
                    <a:pt x="2194" y="1170"/>
                  </a:lnTo>
                  <a:lnTo>
                    <a:pt x="2190" y="1168"/>
                  </a:lnTo>
                  <a:lnTo>
                    <a:pt x="2188" y="1164"/>
                  </a:lnTo>
                  <a:lnTo>
                    <a:pt x="2184" y="1163"/>
                  </a:lnTo>
                  <a:lnTo>
                    <a:pt x="2180" y="1163"/>
                  </a:lnTo>
                  <a:lnTo>
                    <a:pt x="2176" y="1161"/>
                  </a:lnTo>
                  <a:lnTo>
                    <a:pt x="2172" y="1161"/>
                  </a:lnTo>
                  <a:lnTo>
                    <a:pt x="2168" y="1161"/>
                  </a:lnTo>
                  <a:lnTo>
                    <a:pt x="2163" y="1161"/>
                  </a:lnTo>
                  <a:lnTo>
                    <a:pt x="2159" y="1161"/>
                  </a:lnTo>
                  <a:lnTo>
                    <a:pt x="2153" y="1163"/>
                  </a:lnTo>
                  <a:lnTo>
                    <a:pt x="2149" y="1163"/>
                  </a:lnTo>
                  <a:lnTo>
                    <a:pt x="2143" y="1163"/>
                  </a:lnTo>
                  <a:lnTo>
                    <a:pt x="2139" y="1163"/>
                  </a:lnTo>
                  <a:lnTo>
                    <a:pt x="2135" y="1163"/>
                  </a:lnTo>
                  <a:lnTo>
                    <a:pt x="2130" y="1163"/>
                  </a:lnTo>
                  <a:lnTo>
                    <a:pt x="2126" y="1163"/>
                  </a:lnTo>
                  <a:lnTo>
                    <a:pt x="2122" y="1163"/>
                  </a:lnTo>
                  <a:lnTo>
                    <a:pt x="2116" y="1163"/>
                  </a:lnTo>
                  <a:lnTo>
                    <a:pt x="2112" y="1163"/>
                  </a:lnTo>
                  <a:lnTo>
                    <a:pt x="2108" y="1163"/>
                  </a:lnTo>
                  <a:lnTo>
                    <a:pt x="2102" y="1163"/>
                  </a:lnTo>
                  <a:lnTo>
                    <a:pt x="2099" y="1163"/>
                  </a:lnTo>
                  <a:lnTo>
                    <a:pt x="2093" y="1163"/>
                  </a:lnTo>
                  <a:lnTo>
                    <a:pt x="2089" y="1163"/>
                  </a:lnTo>
                  <a:lnTo>
                    <a:pt x="2083" y="1163"/>
                  </a:lnTo>
                  <a:lnTo>
                    <a:pt x="2079" y="1163"/>
                  </a:lnTo>
                  <a:lnTo>
                    <a:pt x="2075" y="1161"/>
                  </a:lnTo>
                  <a:lnTo>
                    <a:pt x="2071" y="1161"/>
                  </a:lnTo>
                  <a:lnTo>
                    <a:pt x="2068" y="1159"/>
                  </a:lnTo>
                  <a:lnTo>
                    <a:pt x="2064" y="1159"/>
                  </a:lnTo>
                  <a:lnTo>
                    <a:pt x="2060" y="1157"/>
                  </a:lnTo>
                  <a:lnTo>
                    <a:pt x="2058" y="1157"/>
                  </a:lnTo>
                  <a:lnTo>
                    <a:pt x="2056" y="1157"/>
                  </a:lnTo>
                  <a:lnTo>
                    <a:pt x="2052" y="1157"/>
                  </a:lnTo>
                  <a:lnTo>
                    <a:pt x="2048" y="1155"/>
                  </a:lnTo>
                  <a:lnTo>
                    <a:pt x="2044" y="1155"/>
                  </a:lnTo>
                  <a:lnTo>
                    <a:pt x="2039" y="1155"/>
                  </a:lnTo>
                  <a:lnTo>
                    <a:pt x="2035" y="1153"/>
                  </a:lnTo>
                  <a:lnTo>
                    <a:pt x="2031" y="1153"/>
                  </a:lnTo>
                  <a:lnTo>
                    <a:pt x="2029" y="1151"/>
                  </a:lnTo>
                  <a:lnTo>
                    <a:pt x="2025" y="1149"/>
                  </a:lnTo>
                  <a:lnTo>
                    <a:pt x="2021" y="1147"/>
                  </a:lnTo>
                  <a:lnTo>
                    <a:pt x="2019" y="1145"/>
                  </a:lnTo>
                  <a:lnTo>
                    <a:pt x="2015" y="1143"/>
                  </a:lnTo>
                  <a:lnTo>
                    <a:pt x="2013" y="1139"/>
                  </a:lnTo>
                  <a:lnTo>
                    <a:pt x="2011" y="1135"/>
                  </a:lnTo>
                  <a:lnTo>
                    <a:pt x="2009" y="1133"/>
                  </a:lnTo>
                  <a:lnTo>
                    <a:pt x="2006" y="1132"/>
                  </a:lnTo>
                  <a:lnTo>
                    <a:pt x="2002" y="1130"/>
                  </a:lnTo>
                  <a:lnTo>
                    <a:pt x="1998" y="1130"/>
                  </a:lnTo>
                  <a:lnTo>
                    <a:pt x="1992" y="1130"/>
                  </a:lnTo>
                  <a:lnTo>
                    <a:pt x="1988" y="1132"/>
                  </a:lnTo>
                  <a:lnTo>
                    <a:pt x="1982" y="1132"/>
                  </a:lnTo>
                  <a:lnTo>
                    <a:pt x="1978" y="1133"/>
                  </a:lnTo>
                  <a:lnTo>
                    <a:pt x="1973" y="1133"/>
                  </a:lnTo>
                  <a:lnTo>
                    <a:pt x="1969" y="1133"/>
                  </a:lnTo>
                  <a:lnTo>
                    <a:pt x="1965" y="1132"/>
                  </a:lnTo>
                  <a:lnTo>
                    <a:pt x="1961" y="1132"/>
                  </a:lnTo>
                  <a:lnTo>
                    <a:pt x="1957" y="1130"/>
                  </a:lnTo>
                  <a:lnTo>
                    <a:pt x="1953" y="1130"/>
                  </a:lnTo>
                  <a:lnTo>
                    <a:pt x="1947" y="1130"/>
                  </a:lnTo>
                  <a:lnTo>
                    <a:pt x="1944" y="1130"/>
                  </a:lnTo>
                  <a:lnTo>
                    <a:pt x="1940" y="1130"/>
                  </a:lnTo>
                  <a:lnTo>
                    <a:pt x="1936" y="1130"/>
                  </a:lnTo>
                  <a:lnTo>
                    <a:pt x="1930" y="1128"/>
                  </a:lnTo>
                  <a:lnTo>
                    <a:pt x="1926" y="1128"/>
                  </a:lnTo>
                  <a:lnTo>
                    <a:pt x="1922" y="1128"/>
                  </a:lnTo>
                  <a:lnTo>
                    <a:pt x="1916" y="1128"/>
                  </a:lnTo>
                  <a:lnTo>
                    <a:pt x="1913" y="1128"/>
                  </a:lnTo>
                  <a:lnTo>
                    <a:pt x="1909" y="1128"/>
                  </a:lnTo>
                  <a:lnTo>
                    <a:pt x="1905" y="1128"/>
                  </a:lnTo>
                  <a:lnTo>
                    <a:pt x="1901" y="1126"/>
                  </a:lnTo>
                  <a:lnTo>
                    <a:pt x="1897" y="1126"/>
                  </a:lnTo>
                  <a:lnTo>
                    <a:pt x="1893" y="1122"/>
                  </a:lnTo>
                  <a:lnTo>
                    <a:pt x="1891" y="1118"/>
                  </a:lnTo>
                  <a:lnTo>
                    <a:pt x="1889" y="1114"/>
                  </a:lnTo>
                  <a:lnTo>
                    <a:pt x="1887" y="1110"/>
                  </a:lnTo>
                  <a:lnTo>
                    <a:pt x="1887" y="1106"/>
                  </a:lnTo>
                  <a:lnTo>
                    <a:pt x="1885" y="1102"/>
                  </a:lnTo>
                  <a:lnTo>
                    <a:pt x="1883" y="1099"/>
                  </a:lnTo>
                  <a:lnTo>
                    <a:pt x="1882" y="1095"/>
                  </a:lnTo>
                  <a:lnTo>
                    <a:pt x="1880" y="1091"/>
                  </a:lnTo>
                  <a:lnTo>
                    <a:pt x="1878" y="1087"/>
                  </a:lnTo>
                  <a:lnTo>
                    <a:pt x="1878" y="1081"/>
                  </a:lnTo>
                  <a:lnTo>
                    <a:pt x="1880" y="1079"/>
                  </a:lnTo>
                  <a:lnTo>
                    <a:pt x="1880" y="1075"/>
                  </a:lnTo>
                  <a:lnTo>
                    <a:pt x="1882" y="1071"/>
                  </a:lnTo>
                  <a:lnTo>
                    <a:pt x="1882" y="1068"/>
                  </a:lnTo>
                  <a:lnTo>
                    <a:pt x="1880" y="1064"/>
                  </a:lnTo>
                  <a:lnTo>
                    <a:pt x="1878" y="1060"/>
                  </a:lnTo>
                  <a:lnTo>
                    <a:pt x="1876" y="1056"/>
                  </a:lnTo>
                  <a:lnTo>
                    <a:pt x="1872" y="1052"/>
                  </a:lnTo>
                  <a:lnTo>
                    <a:pt x="1872" y="1048"/>
                  </a:lnTo>
                  <a:lnTo>
                    <a:pt x="1870" y="1044"/>
                  </a:lnTo>
                  <a:lnTo>
                    <a:pt x="1872" y="1040"/>
                  </a:lnTo>
                  <a:lnTo>
                    <a:pt x="1872" y="1037"/>
                  </a:lnTo>
                  <a:lnTo>
                    <a:pt x="1872" y="1033"/>
                  </a:lnTo>
                  <a:lnTo>
                    <a:pt x="1870" y="1029"/>
                  </a:lnTo>
                  <a:lnTo>
                    <a:pt x="1868" y="1025"/>
                  </a:lnTo>
                  <a:lnTo>
                    <a:pt x="1866" y="1023"/>
                  </a:lnTo>
                  <a:lnTo>
                    <a:pt x="1864" y="1019"/>
                  </a:lnTo>
                  <a:lnTo>
                    <a:pt x="1862" y="1015"/>
                  </a:lnTo>
                  <a:lnTo>
                    <a:pt x="1862" y="1011"/>
                  </a:lnTo>
                  <a:lnTo>
                    <a:pt x="1864" y="1007"/>
                  </a:lnTo>
                  <a:lnTo>
                    <a:pt x="1864" y="1004"/>
                  </a:lnTo>
                  <a:lnTo>
                    <a:pt x="1862" y="998"/>
                  </a:lnTo>
                  <a:lnTo>
                    <a:pt x="1860" y="994"/>
                  </a:lnTo>
                  <a:lnTo>
                    <a:pt x="1858" y="990"/>
                  </a:lnTo>
                  <a:lnTo>
                    <a:pt x="1856" y="986"/>
                  </a:lnTo>
                  <a:lnTo>
                    <a:pt x="1854" y="982"/>
                  </a:lnTo>
                  <a:lnTo>
                    <a:pt x="1852" y="980"/>
                  </a:lnTo>
                  <a:lnTo>
                    <a:pt x="1849" y="978"/>
                  </a:lnTo>
                  <a:lnTo>
                    <a:pt x="1845" y="980"/>
                  </a:lnTo>
                  <a:lnTo>
                    <a:pt x="1841" y="982"/>
                  </a:lnTo>
                  <a:lnTo>
                    <a:pt x="1835" y="984"/>
                  </a:lnTo>
                  <a:lnTo>
                    <a:pt x="1831" y="982"/>
                  </a:lnTo>
                  <a:lnTo>
                    <a:pt x="1827" y="982"/>
                  </a:lnTo>
                  <a:lnTo>
                    <a:pt x="1823" y="980"/>
                  </a:lnTo>
                  <a:lnTo>
                    <a:pt x="1820" y="982"/>
                  </a:lnTo>
                  <a:lnTo>
                    <a:pt x="1814" y="982"/>
                  </a:lnTo>
                  <a:lnTo>
                    <a:pt x="1810" y="982"/>
                  </a:lnTo>
                  <a:lnTo>
                    <a:pt x="1804" y="984"/>
                  </a:lnTo>
                  <a:lnTo>
                    <a:pt x="1800" y="986"/>
                  </a:lnTo>
                  <a:lnTo>
                    <a:pt x="1794" y="988"/>
                  </a:lnTo>
                  <a:lnTo>
                    <a:pt x="1790" y="988"/>
                  </a:lnTo>
                  <a:lnTo>
                    <a:pt x="1787" y="990"/>
                  </a:lnTo>
                  <a:lnTo>
                    <a:pt x="1781" y="992"/>
                  </a:lnTo>
                  <a:lnTo>
                    <a:pt x="1777" y="994"/>
                  </a:lnTo>
                  <a:lnTo>
                    <a:pt x="1771" y="994"/>
                  </a:lnTo>
                  <a:lnTo>
                    <a:pt x="1767" y="994"/>
                  </a:lnTo>
                  <a:lnTo>
                    <a:pt x="1761" y="996"/>
                  </a:lnTo>
                  <a:lnTo>
                    <a:pt x="1756" y="998"/>
                  </a:lnTo>
                  <a:lnTo>
                    <a:pt x="1752" y="998"/>
                  </a:lnTo>
                  <a:lnTo>
                    <a:pt x="1746" y="998"/>
                  </a:lnTo>
                  <a:lnTo>
                    <a:pt x="1742" y="998"/>
                  </a:lnTo>
                  <a:lnTo>
                    <a:pt x="1736" y="998"/>
                  </a:lnTo>
                  <a:lnTo>
                    <a:pt x="1732" y="998"/>
                  </a:lnTo>
                  <a:lnTo>
                    <a:pt x="1728" y="998"/>
                  </a:lnTo>
                  <a:lnTo>
                    <a:pt x="1723" y="998"/>
                  </a:lnTo>
                  <a:lnTo>
                    <a:pt x="1719" y="1000"/>
                  </a:lnTo>
                  <a:lnTo>
                    <a:pt x="1715" y="1002"/>
                  </a:lnTo>
                  <a:lnTo>
                    <a:pt x="1709" y="1004"/>
                  </a:lnTo>
                  <a:lnTo>
                    <a:pt x="1705" y="1004"/>
                  </a:lnTo>
                  <a:lnTo>
                    <a:pt x="1699" y="1004"/>
                  </a:lnTo>
                  <a:lnTo>
                    <a:pt x="1694" y="1006"/>
                  </a:lnTo>
                  <a:lnTo>
                    <a:pt x="1690" y="1006"/>
                  </a:lnTo>
                  <a:lnTo>
                    <a:pt x="1684" y="1006"/>
                  </a:lnTo>
                  <a:lnTo>
                    <a:pt x="1680" y="1006"/>
                  </a:lnTo>
                  <a:lnTo>
                    <a:pt x="1674" y="1006"/>
                  </a:lnTo>
                  <a:lnTo>
                    <a:pt x="1670" y="1006"/>
                  </a:lnTo>
                  <a:lnTo>
                    <a:pt x="1666" y="1004"/>
                  </a:lnTo>
                  <a:lnTo>
                    <a:pt x="1663" y="1004"/>
                  </a:lnTo>
                  <a:lnTo>
                    <a:pt x="1659" y="1002"/>
                  </a:lnTo>
                  <a:lnTo>
                    <a:pt x="1655" y="1002"/>
                  </a:lnTo>
                  <a:lnTo>
                    <a:pt x="1653" y="1000"/>
                  </a:lnTo>
                  <a:lnTo>
                    <a:pt x="1649" y="998"/>
                  </a:lnTo>
                  <a:lnTo>
                    <a:pt x="1647" y="996"/>
                  </a:lnTo>
                  <a:lnTo>
                    <a:pt x="1643" y="994"/>
                  </a:lnTo>
                  <a:lnTo>
                    <a:pt x="1639" y="990"/>
                  </a:lnTo>
                  <a:lnTo>
                    <a:pt x="1637" y="988"/>
                  </a:lnTo>
                  <a:lnTo>
                    <a:pt x="1635" y="986"/>
                  </a:lnTo>
                  <a:lnTo>
                    <a:pt x="1634" y="982"/>
                  </a:lnTo>
                  <a:lnTo>
                    <a:pt x="1630" y="978"/>
                  </a:lnTo>
                  <a:lnTo>
                    <a:pt x="1628" y="976"/>
                  </a:lnTo>
                  <a:lnTo>
                    <a:pt x="1626" y="973"/>
                  </a:lnTo>
                  <a:lnTo>
                    <a:pt x="1622" y="971"/>
                  </a:lnTo>
                  <a:lnTo>
                    <a:pt x="1620" y="967"/>
                  </a:lnTo>
                  <a:lnTo>
                    <a:pt x="1618" y="965"/>
                  </a:lnTo>
                  <a:lnTo>
                    <a:pt x="1614" y="963"/>
                  </a:lnTo>
                  <a:lnTo>
                    <a:pt x="1612" y="961"/>
                  </a:lnTo>
                  <a:lnTo>
                    <a:pt x="1608" y="957"/>
                  </a:lnTo>
                  <a:lnTo>
                    <a:pt x="1606" y="955"/>
                  </a:lnTo>
                  <a:lnTo>
                    <a:pt x="1602" y="955"/>
                  </a:lnTo>
                  <a:lnTo>
                    <a:pt x="1599" y="953"/>
                  </a:lnTo>
                  <a:lnTo>
                    <a:pt x="1593" y="953"/>
                  </a:lnTo>
                  <a:lnTo>
                    <a:pt x="1589" y="953"/>
                  </a:lnTo>
                  <a:lnTo>
                    <a:pt x="1585" y="953"/>
                  </a:lnTo>
                  <a:lnTo>
                    <a:pt x="1581" y="951"/>
                  </a:lnTo>
                  <a:lnTo>
                    <a:pt x="1577" y="949"/>
                  </a:lnTo>
                  <a:lnTo>
                    <a:pt x="1575" y="947"/>
                  </a:lnTo>
                  <a:lnTo>
                    <a:pt x="1571" y="945"/>
                  </a:lnTo>
                  <a:lnTo>
                    <a:pt x="1570" y="944"/>
                  </a:lnTo>
                  <a:lnTo>
                    <a:pt x="1566" y="942"/>
                  </a:lnTo>
                  <a:lnTo>
                    <a:pt x="1564" y="938"/>
                  </a:lnTo>
                  <a:lnTo>
                    <a:pt x="1560" y="936"/>
                  </a:lnTo>
                  <a:lnTo>
                    <a:pt x="1558" y="934"/>
                  </a:lnTo>
                  <a:lnTo>
                    <a:pt x="1554" y="932"/>
                  </a:lnTo>
                  <a:lnTo>
                    <a:pt x="1550" y="930"/>
                  </a:lnTo>
                  <a:lnTo>
                    <a:pt x="1548" y="928"/>
                  </a:lnTo>
                  <a:lnTo>
                    <a:pt x="1544" y="924"/>
                  </a:lnTo>
                  <a:lnTo>
                    <a:pt x="1542" y="922"/>
                  </a:lnTo>
                  <a:lnTo>
                    <a:pt x="1540" y="920"/>
                  </a:lnTo>
                  <a:lnTo>
                    <a:pt x="1537" y="918"/>
                  </a:lnTo>
                  <a:lnTo>
                    <a:pt x="1535" y="914"/>
                  </a:lnTo>
                  <a:lnTo>
                    <a:pt x="1531" y="913"/>
                  </a:lnTo>
                  <a:lnTo>
                    <a:pt x="1529" y="911"/>
                  </a:lnTo>
                  <a:lnTo>
                    <a:pt x="1525" y="909"/>
                  </a:lnTo>
                  <a:lnTo>
                    <a:pt x="1523" y="905"/>
                  </a:lnTo>
                  <a:lnTo>
                    <a:pt x="1519" y="903"/>
                  </a:lnTo>
                  <a:lnTo>
                    <a:pt x="1517" y="901"/>
                  </a:lnTo>
                  <a:lnTo>
                    <a:pt x="1513" y="899"/>
                  </a:lnTo>
                  <a:lnTo>
                    <a:pt x="1509" y="897"/>
                  </a:lnTo>
                  <a:lnTo>
                    <a:pt x="1506" y="895"/>
                  </a:lnTo>
                  <a:lnTo>
                    <a:pt x="1504" y="893"/>
                  </a:lnTo>
                  <a:lnTo>
                    <a:pt x="1500" y="891"/>
                  </a:lnTo>
                  <a:lnTo>
                    <a:pt x="1498" y="889"/>
                  </a:lnTo>
                  <a:lnTo>
                    <a:pt x="1494" y="887"/>
                  </a:lnTo>
                  <a:lnTo>
                    <a:pt x="1490" y="885"/>
                  </a:lnTo>
                  <a:lnTo>
                    <a:pt x="1488" y="883"/>
                  </a:lnTo>
                  <a:lnTo>
                    <a:pt x="1484" y="882"/>
                  </a:lnTo>
                  <a:lnTo>
                    <a:pt x="1482" y="880"/>
                  </a:lnTo>
                  <a:lnTo>
                    <a:pt x="1478" y="878"/>
                  </a:lnTo>
                  <a:lnTo>
                    <a:pt x="1475" y="876"/>
                  </a:lnTo>
                  <a:lnTo>
                    <a:pt x="1471" y="874"/>
                  </a:lnTo>
                  <a:lnTo>
                    <a:pt x="1467" y="874"/>
                  </a:lnTo>
                  <a:lnTo>
                    <a:pt x="1463" y="872"/>
                  </a:lnTo>
                  <a:lnTo>
                    <a:pt x="1459" y="872"/>
                  </a:lnTo>
                  <a:lnTo>
                    <a:pt x="1455" y="872"/>
                  </a:lnTo>
                  <a:lnTo>
                    <a:pt x="1449" y="872"/>
                  </a:lnTo>
                  <a:lnTo>
                    <a:pt x="1446" y="872"/>
                  </a:lnTo>
                  <a:lnTo>
                    <a:pt x="1442" y="872"/>
                  </a:lnTo>
                  <a:lnTo>
                    <a:pt x="1438" y="870"/>
                  </a:lnTo>
                  <a:lnTo>
                    <a:pt x="1436" y="866"/>
                  </a:lnTo>
                  <a:lnTo>
                    <a:pt x="1434" y="864"/>
                  </a:lnTo>
                  <a:lnTo>
                    <a:pt x="1432" y="860"/>
                  </a:lnTo>
                  <a:lnTo>
                    <a:pt x="1430" y="856"/>
                  </a:lnTo>
                  <a:lnTo>
                    <a:pt x="1428" y="852"/>
                  </a:lnTo>
                  <a:lnTo>
                    <a:pt x="1424" y="849"/>
                  </a:lnTo>
                  <a:lnTo>
                    <a:pt x="1422" y="847"/>
                  </a:lnTo>
                  <a:lnTo>
                    <a:pt x="1418" y="845"/>
                  </a:lnTo>
                  <a:lnTo>
                    <a:pt x="1416" y="843"/>
                  </a:lnTo>
                  <a:lnTo>
                    <a:pt x="1413" y="839"/>
                  </a:lnTo>
                  <a:lnTo>
                    <a:pt x="1409" y="839"/>
                  </a:lnTo>
                  <a:lnTo>
                    <a:pt x="1405" y="837"/>
                  </a:lnTo>
                  <a:lnTo>
                    <a:pt x="1401" y="837"/>
                  </a:lnTo>
                  <a:lnTo>
                    <a:pt x="1397" y="835"/>
                  </a:lnTo>
                  <a:lnTo>
                    <a:pt x="1393" y="835"/>
                  </a:lnTo>
                  <a:lnTo>
                    <a:pt x="1389" y="833"/>
                  </a:lnTo>
                  <a:lnTo>
                    <a:pt x="1385" y="833"/>
                  </a:lnTo>
                  <a:lnTo>
                    <a:pt x="1382" y="833"/>
                  </a:lnTo>
                  <a:lnTo>
                    <a:pt x="1376" y="833"/>
                  </a:lnTo>
                  <a:lnTo>
                    <a:pt x="1372" y="833"/>
                  </a:lnTo>
                  <a:lnTo>
                    <a:pt x="1368" y="833"/>
                  </a:lnTo>
                  <a:lnTo>
                    <a:pt x="1364" y="833"/>
                  </a:lnTo>
                  <a:lnTo>
                    <a:pt x="1360" y="831"/>
                  </a:lnTo>
                  <a:lnTo>
                    <a:pt x="1358" y="831"/>
                  </a:lnTo>
                  <a:lnTo>
                    <a:pt x="1354" y="833"/>
                  </a:lnTo>
                  <a:lnTo>
                    <a:pt x="1349" y="833"/>
                  </a:lnTo>
                  <a:lnTo>
                    <a:pt x="1345" y="835"/>
                  </a:lnTo>
                  <a:lnTo>
                    <a:pt x="1339" y="837"/>
                  </a:lnTo>
                  <a:lnTo>
                    <a:pt x="1335" y="839"/>
                  </a:lnTo>
                  <a:lnTo>
                    <a:pt x="1333" y="841"/>
                  </a:lnTo>
                  <a:lnTo>
                    <a:pt x="1329" y="843"/>
                  </a:lnTo>
                  <a:lnTo>
                    <a:pt x="1325" y="845"/>
                  </a:lnTo>
                  <a:lnTo>
                    <a:pt x="1323" y="849"/>
                  </a:lnTo>
                  <a:lnTo>
                    <a:pt x="1322" y="850"/>
                  </a:lnTo>
                  <a:lnTo>
                    <a:pt x="1318" y="852"/>
                  </a:lnTo>
                  <a:lnTo>
                    <a:pt x="1316" y="856"/>
                  </a:lnTo>
                  <a:lnTo>
                    <a:pt x="1314" y="858"/>
                  </a:lnTo>
                  <a:lnTo>
                    <a:pt x="1310" y="862"/>
                  </a:lnTo>
                  <a:lnTo>
                    <a:pt x="1308" y="864"/>
                  </a:lnTo>
                  <a:lnTo>
                    <a:pt x="1306" y="868"/>
                  </a:lnTo>
                  <a:lnTo>
                    <a:pt x="1304" y="870"/>
                  </a:lnTo>
                  <a:lnTo>
                    <a:pt x="1302" y="874"/>
                  </a:lnTo>
                  <a:lnTo>
                    <a:pt x="1298" y="876"/>
                  </a:lnTo>
                  <a:lnTo>
                    <a:pt x="1296" y="878"/>
                  </a:lnTo>
                  <a:lnTo>
                    <a:pt x="1292" y="880"/>
                  </a:lnTo>
                  <a:lnTo>
                    <a:pt x="1287" y="880"/>
                  </a:lnTo>
                  <a:lnTo>
                    <a:pt x="1283" y="880"/>
                  </a:lnTo>
                  <a:lnTo>
                    <a:pt x="1279" y="878"/>
                  </a:lnTo>
                  <a:lnTo>
                    <a:pt x="1275" y="878"/>
                  </a:lnTo>
                  <a:lnTo>
                    <a:pt x="1273" y="876"/>
                  </a:lnTo>
                  <a:lnTo>
                    <a:pt x="1269" y="874"/>
                  </a:lnTo>
                  <a:lnTo>
                    <a:pt x="1265" y="872"/>
                  </a:lnTo>
                  <a:lnTo>
                    <a:pt x="1263" y="870"/>
                  </a:lnTo>
                  <a:lnTo>
                    <a:pt x="1259" y="868"/>
                  </a:lnTo>
                  <a:lnTo>
                    <a:pt x="1254" y="864"/>
                  </a:lnTo>
                  <a:lnTo>
                    <a:pt x="1250" y="862"/>
                  </a:lnTo>
                  <a:lnTo>
                    <a:pt x="1248" y="860"/>
                  </a:lnTo>
                  <a:lnTo>
                    <a:pt x="1244" y="856"/>
                  </a:lnTo>
                  <a:lnTo>
                    <a:pt x="1242" y="854"/>
                  </a:lnTo>
                  <a:lnTo>
                    <a:pt x="1238" y="852"/>
                  </a:lnTo>
                  <a:lnTo>
                    <a:pt x="1234" y="852"/>
                  </a:lnTo>
                  <a:lnTo>
                    <a:pt x="1230" y="850"/>
                  </a:lnTo>
                  <a:lnTo>
                    <a:pt x="1228" y="849"/>
                  </a:lnTo>
                  <a:lnTo>
                    <a:pt x="1225" y="847"/>
                  </a:lnTo>
                  <a:lnTo>
                    <a:pt x="1221" y="847"/>
                  </a:lnTo>
                  <a:lnTo>
                    <a:pt x="1217" y="845"/>
                  </a:lnTo>
                  <a:lnTo>
                    <a:pt x="1213" y="843"/>
                  </a:lnTo>
                  <a:lnTo>
                    <a:pt x="1209" y="841"/>
                  </a:lnTo>
                  <a:lnTo>
                    <a:pt x="1207" y="839"/>
                  </a:lnTo>
                  <a:lnTo>
                    <a:pt x="1203" y="837"/>
                  </a:lnTo>
                  <a:lnTo>
                    <a:pt x="1201" y="835"/>
                  </a:lnTo>
                  <a:lnTo>
                    <a:pt x="1197" y="833"/>
                  </a:lnTo>
                  <a:lnTo>
                    <a:pt x="1196" y="829"/>
                  </a:lnTo>
                  <a:lnTo>
                    <a:pt x="1192" y="827"/>
                  </a:lnTo>
                  <a:lnTo>
                    <a:pt x="1188" y="825"/>
                  </a:lnTo>
                  <a:lnTo>
                    <a:pt x="1186" y="821"/>
                  </a:lnTo>
                  <a:lnTo>
                    <a:pt x="1184" y="819"/>
                  </a:lnTo>
                  <a:lnTo>
                    <a:pt x="1180" y="818"/>
                  </a:lnTo>
                  <a:lnTo>
                    <a:pt x="1178" y="816"/>
                  </a:lnTo>
                  <a:lnTo>
                    <a:pt x="1174" y="812"/>
                  </a:lnTo>
                  <a:lnTo>
                    <a:pt x="1172" y="810"/>
                  </a:lnTo>
                  <a:lnTo>
                    <a:pt x="1168" y="808"/>
                  </a:lnTo>
                  <a:lnTo>
                    <a:pt x="1166" y="804"/>
                  </a:lnTo>
                  <a:lnTo>
                    <a:pt x="1163" y="802"/>
                  </a:lnTo>
                  <a:lnTo>
                    <a:pt x="1161" y="800"/>
                  </a:lnTo>
                  <a:lnTo>
                    <a:pt x="1157" y="798"/>
                  </a:lnTo>
                  <a:lnTo>
                    <a:pt x="1155" y="796"/>
                  </a:lnTo>
                  <a:lnTo>
                    <a:pt x="1151" y="794"/>
                  </a:lnTo>
                  <a:lnTo>
                    <a:pt x="1147" y="794"/>
                  </a:lnTo>
                  <a:lnTo>
                    <a:pt x="1143" y="792"/>
                  </a:lnTo>
                  <a:lnTo>
                    <a:pt x="1139" y="792"/>
                  </a:lnTo>
                  <a:lnTo>
                    <a:pt x="1135" y="790"/>
                  </a:lnTo>
                  <a:lnTo>
                    <a:pt x="1130" y="790"/>
                  </a:lnTo>
                  <a:lnTo>
                    <a:pt x="1126" y="790"/>
                  </a:lnTo>
                  <a:lnTo>
                    <a:pt x="1122" y="788"/>
                  </a:lnTo>
                  <a:lnTo>
                    <a:pt x="1118" y="788"/>
                  </a:lnTo>
                  <a:lnTo>
                    <a:pt x="1114" y="788"/>
                  </a:lnTo>
                  <a:lnTo>
                    <a:pt x="1110" y="787"/>
                  </a:lnTo>
                  <a:lnTo>
                    <a:pt x="1106" y="787"/>
                  </a:lnTo>
                  <a:lnTo>
                    <a:pt x="1103" y="785"/>
                  </a:lnTo>
                  <a:lnTo>
                    <a:pt x="1099" y="783"/>
                  </a:lnTo>
                  <a:lnTo>
                    <a:pt x="1097" y="781"/>
                  </a:lnTo>
                  <a:lnTo>
                    <a:pt x="1095" y="777"/>
                  </a:lnTo>
                  <a:lnTo>
                    <a:pt x="1093" y="777"/>
                  </a:lnTo>
                  <a:lnTo>
                    <a:pt x="1093" y="775"/>
                  </a:lnTo>
                  <a:lnTo>
                    <a:pt x="1091" y="769"/>
                  </a:lnTo>
                  <a:lnTo>
                    <a:pt x="1087" y="767"/>
                  </a:lnTo>
                  <a:lnTo>
                    <a:pt x="1087" y="765"/>
                  </a:lnTo>
                  <a:lnTo>
                    <a:pt x="1085" y="763"/>
                  </a:lnTo>
                  <a:lnTo>
                    <a:pt x="1083" y="761"/>
                  </a:lnTo>
                  <a:lnTo>
                    <a:pt x="1079" y="761"/>
                  </a:lnTo>
                  <a:lnTo>
                    <a:pt x="1075" y="759"/>
                  </a:lnTo>
                  <a:lnTo>
                    <a:pt x="1072" y="757"/>
                  </a:lnTo>
                  <a:lnTo>
                    <a:pt x="1068" y="756"/>
                  </a:lnTo>
                  <a:lnTo>
                    <a:pt x="1066" y="754"/>
                  </a:lnTo>
                  <a:lnTo>
                    <a:pt x="1062" y="752"/>
                  </a:lnTo>
                  <a:lnTo>
                    <a:pt x="1058" y="752"/>
                  </a:lnTo>
                  <a:lnTo>
                    <a:pt x="1054" y="750"/>
                  </a:lnTo>
                  <a:lnTo>
                    <a:pt x="1052" y="748"/>
                  </a:lnTo>
                  <a:lnTo>
                    <a:pt x="1048" y="746"/>
                  </a:lnTo>
                  <a:lnTo>
                    <a:pt x="1044" y="744"/>
                  </a:lnTo>
                  <a:lnTo>
                    <a:pt x="1041" y="742"/>
                  </a:lnTo>
                  <a:lnTo>
                    <a:pt x="1039" y="740"/>
                  </a:lnTo>
                  <a:lnTo>
                    <a:pt x="1035" y="740"/>
                  </a:lnTo>
                  <a:lnTo>
                    <a:pt x="1031" y="738"/>
                  </a:lnTo>
                  <a:lnTo>
                    <a:pt x="1027" y="736"/>
                  </a:lnTo>
                  <a:lnTo>
                    <a:pt x="1025" y="734"/>
                  </a:lnTo>
                  <a:lnTo>
                    <a:pt x="1021" y="732"/>
                  </a:lnTo>
                  <a:lnTo>
                    <a:pt x="1017" y="730"/>
                  </a:lnTo>
                  <a:lnTo>
                    <a:pt x="1013" y="728"/>
                  </a:lnTo>
                  <a:lnTo>
                    <a:pt x="1010" y="728"/>
                  </a:lnTo>
                  <a:lnTo>
                    <a:pt x="1008" y="726"/>
                  </a:lnTo>
                  <a:lnTo>
                    <a:pt x="1004" y="725"/>
                  </a:lnTo>
                  <a:lnTo>
                    <a:pt x="1000" y="723"/>
                  </a:lnTo>
                  <a:lnTo>
                    <a:pt x="996" y="721"/>
                  </a:lnTo>
                  <a:lnTo>
                    <a:pt x="994" y="719"/>
                  </a:lnTo>
                  <a:lnTo>
                    <a:pt x="992" y="717"/>
                  </a:lnTo>
                  <a:lnTo>
                    <a:pt x="990" y="711"/>
                  </a:lnTo>
                  <a:lnTo>
                    <a:pt x="990" y="707"/>
                  </a:lnTo>
                  <a:lnTo>
                    <a:pt x="990" y="703"/>
                  </a:lnTo>
                  <a:lnTo>
                    <a:pt x="992" y="699"/>
                  </a:lnTo>
                  <a:lnTo>
                    <a:pt x="990" y="695"/>
                  </a:lnTo>
                  <a:lnTo>
                    <a:pt x="990" y="692"/>
                  </a:lnTo>
                  <a:lnTo>
                    <a:pt x="986" y="688"/>
                  </a:lnTo>
                  <a:lnTo>
                    <a:pt x="984" y="686"/>
                  </a:lnTo>
                  <a:lnTo>
                    <a:pt x="980" y="686"/>
                  </a:lnTo>
                  <a:lnTo>
                    <a:pt x="977" y="684"/>
                  </a:lnTo>
                  <a:lnTo>
                    <a:pt x="975" y="680"/>
                  </a:lnTo>
                  <a:lnTo>
                    <a:pt x="973" y="676"/>
                  </a:lnTo>
                  <a:lnTo>
                    <a:pt x="971" y="672"/>
                  </a:lnTo>
                  <a:lnTo>
                    <a:pt x="969" y="668"/>
                  </a:lnTo>
                  <a:lnTo>
                    <a:pt x="965" y="666"/>
                  </a:lnTo>
                  <a:lnTo>
                    <a:pt x="963" y="664"/>
                  </a:lnTo>
                  <a:lnTo>
                    <a:pt x="959" y="662"/>
                  </a:lnTo>
                  <a:lnTo>
                    <a:pt x="955" y="661"/>
                  </a:lnTo>
                  <a:lnTo>
                    <a:pt x="951" y="661"/>
                  </a:lnTo>
                  <a:lnTo>
                    <a:pt x="947" y="659"/>
                  </a:lnTo>
                  <a:lnTo>
                    <a:pt x="944" y="659"/>
                  </a:lnTo>
                  <a:lnTo>
                    <a:pt x="940" y="657"/>
                  </a:lnTo>
                  <a:lnTo>
                    <a:pt x="936" y="657"/>
                  </a:lnTo>
                  <a:lnTo>
                    <a:pt x="932" y="655"/>
                  </a:lnTo>
                  <a:lnTo>
                    <a:pt x="928" y="657"/>
                  </a:lnTo>
                  <a:lnTo>
                    <a:pt x="924" y="659"/>
                  </a:lnTo>
                  <a:lnTo>
                    <a:pt x="922" y="661"/>
                  </a:lnTo>
                  <a:lnTo>
                    <a:pt x="922" y="664"/>
                  </a:lnTo>
                  <a:lnTo>
                    <a:pt x="922" y="668"/>
                  </a:lnTo>
                  <a:lnTo>
                    <a:pt x="920" y="672"/>
                  </a:lnTo>
                  <a:lnTo>
                    <a:pt x="920" y="676"/>
                  </a:lnTo>
                  <a:lnTo>
                    <a:pt x="918" y="678"/>
                  </a:lnTo>
                  <a:lnTo>
                    <a:pt x="915" y="680"/>
                  </a:lnTo>
                  <a:lnTo>
                    <a:pt x="909" y="682"/>
                  </a:lnTo>
                  <a:lnTo>
                    <a:pt x="905" y="684"/>
                  </a:lnTo>
                  <a:lnTo>
                    <a:pt x="899" y="684"/>
                  </a:lnTo>
                  <a:lnTo>
                    <a:pt x="893" y="686"/>
                  </a:lnTo>
                  <a:lnTo>
                    <a:pt x="889" y="686"/>
                  </a:lnTo>
                  <a:lnTo>
                    <a:pt x="885" y="686"/>
                  </a:lnTo>
                  <a:lnTo>
                    <a:pt x="882" y="684"/>
                  </a:lnTo>
                  <a:lnTo>
                    <a:pt x="884" y="680"/>
                  </a:lnTo>
                  <a:lnTo>
                    <a:pt x="885" y="678"/>
                  </a:lnTo>
                  <a:lnTo>
                    <a:pt x="887" y="674"/>
                  </a:lnTo>
                  <a:lnTo>
                    <a:pt x="884" y="672"/>
                  </a:lnTo>
                  <a:lnTo>
                    <a:pt x="880" y="672"/>
                  </a:lnTo>
                  <a:lnTo>
                    <a:pt x="876" y="672"/>
                  </a:lnTo>
                  <a:lnTo>
                    <a:pt x="872" y="670"/>
                  </a:lnTo>
                  <a:lnTo>
                    <a:pt x="870" y="666"/>
                  </a:lnTo>
                  <a:lnTo>
                    <a:pt x="870" y="662"/>
                  </a:lnTo>
                  <a:lnTo>
                    <a:pt x="872" y="661"/>
                  </a:lnTo>
                  <a:lnTo>
                    <a:pt x="878" y="659"/>
                  </a:lnTo>
                  <a:lnTo>
                    <a:pt x="882" y="659"/>
                  </a:lnTo>
                  <a:lnTo>
                    <a:pt x="885" y="657"/>
                  </a:lnTo>
                  <a:lnTo>
                    <a:pt x="884" y="653"/>
                  </a:lnTo>
                  <a:lnTo>
                    <a:pt x="880" y="651"/>
                  </a:lnTo>
                  <a:lnTo>
                    <a:pt x="878" y="645"/>
                  </a:lnTo>
                  <a:lnTo>
                    <a:pt x="880" y="643"/>
                  </a:lnTo>
                  <a:lnTo>
                    <a:pt x="878" y="639"/>
                  </a:lnTo>
                  <a:lnTo>
                    <a:pt x="874" y="635"/>
                  </a:lnTo>
                  <a:lnTo>
                    <a:pt x="872" y="633"/>
                  </a:lnTo>
                  <a:lnTo>
                    <a:pt x="868" y="631"/>
                  </a:lnTo>
                  <a:lnTo>
                    <a:pt x="866" y="630"/>
                  </a:lnTo>
                  <a:lnTo>
                    <a:pt x="862" y="626"/>
                  </a:lnTo>
                  <a:lnTo>
                    <a:pt x="860" y="624"/>
                  </a:lnTo>
                  <a:lnTo>
                    <a:pt x="858" y="620"/>
                  </a:lnTo>
                  <a:lnTo>
                    <a:pt x="854" y="618"/>
                  </a:lnTo>
                  <a:lnTo>
                    <a:pt x="853" y="614"/>
                  </a:lnTo>
                  <a:lnTo>
                    <a:pt x="851" y="612"/>
                  </a:lnTo>
                  <a:lnTo>
                    <a:pt x="847" y="610"/>
                  </a:lnTo>
                  <a:lnTo>
                    <a:pt x="845" y="608"/>
                  </a:lnTo>
                  <a:lnTo>
                    <a:pt x="841" y="604"/>
                  </a:lnTo>
                  <a:lnTo>
                    <a:pt x="839" y="602"/>
                  </a:lnTo>
                  <a:lnTo>
                    <a:pt x="835" y="600"/>
                  </a:lnTo>
                  <a:lnTo>
                    <a:pt x="833" y="597"/>
                  </a:lnTo>
                  <a:lnTo>
                    <a:pt x="831" y="593"/>
                  </a:lnTo>
                  <a:lnTo>
                    <a:pt x="829" y="589"/>
                  </a:lnTo>
                  <a:lnTo>
                    <a:pt x="827" y="587"/>
                  </a:lnTo>
                  <a:lnTo>
                    <a:pt x="825" y="581"/>
                  </a:lnTo>
                  <a:lnTo>
                    <a:pt x="823" y="577"/>
                  </a:lnTo>
                  <a:lnTo>
                    <a:pt x="823" y="573"/>
                  </a:lnTo>
                  <a:lnTo>
                    <a:pt x="822" y="569"/>
                  </a:lnTo>
                  <a:lnTo>
                    <a:pt x="822" y="564"/>
                  </a:lnTo>
                  <a:lnTo>
                    <a:pt x="820" y="560"/>
                  </a:lnTo>
                  <a:lnTo>
                    <a:pt x="818" y="556"/>
                  </a:lnTo>
                  <a:lnTo>
                    <a:pt x="816" y="550"/>
                  </a:lnTo>
                  <a:lnTo>
                    <a:pt x="816" y="546"/>
                  </a:lnTo>
                  <a:lnTo>
                    <a:pt x="814" y="542"/>
                  </a:lnTo>
                  <a:lnTo>
                    <a:pt x="812" y="538"/>
                  </a:lnTo>
                  <a:lnTo>
                    <a:pt x="810" y="535"/>
                  </a:lnTo>
                  <a:lnTo>
                    <a:pt x="808" y="533"/>
                  </a:lnTo>
                  <a:lnTo>
                    <a:pt x="804" y="529"/>
                  </a:lnTo>
                  <a:lnTo>
                    <a:pt x="802" y="527"/>
                  </a:lnTo>
                  <a:lnTo>
                    <a:pt x="800" y="523"/>
                  </a:lnTo>
                  <a:lnTo>
                    <a:pt x="796" y="521"/>
                  </a:lnTo>
                  <a:lnTo>
                    <a:pt x="792" y="519"/>
                  </a:lnTo>
                  <a:lnTo>
                    <a:pt x="789" y="519"/>
                  </a:lnTo>
                  <a:lnTo>
                    <a:pt x="785" y="517"/>
                  </a:lnTo>
                  <a:lnTo>
                    <a:pt x="781" y="517"/>
                  </a:lnTo>
                  <a:lnTo>
                    <a:pt x="777" y="515"/>
                  </a:lnTo>
                  <a:lnTo>
                    <a:pt x="773" y="515"/>
                  </a:lnTo>
                  <a:lnTo>
                    <a:pt x="769" y="513"/>
                  </a:lnTo>
                  <a:lnTo>
                    <a:pt x="765" y="511"/>
                  </a:lnTo>
                  <a:lnTo>
                    <a:pt x="761" y="511"/>
                  </a:lnTo>
                  <a:lnTo>
                    <a:pt x="758" y="509"/>
                  </a:lnTo>
                  <a:lnTo>
                    <a:pt x="754" y="509"/>
                  </a:lnTo>
                  <a:lnTo>
                    <a:pt x="750" y="509"/>
                  </a:lnTo>
                  <a:lnTo>
                    <a:pt x="746" y="507"/>
                  </a:lnTo>
                  <a:lnTo>
                    <a:pt x="742" y="506"/>
                  </a:lnTo>
                  <a:lnTo>
                    <a:pt x="738" y="506"/>
                  </a:lnTo>
                  <a:lnTo>
                    <a:pt x="734" y="504"/>
                  </a:lnTo>
                  <a:lnTo>
                    <a:pt x="730" y="504"/>
                  </a:lnTo>
                  <a:lnTo>
                    <a:pt x="727" y="502"/>
                  </a:lnTo>
                  <a:lnTo>
                    <a:pt x="723" y="502"/>
                  </a:lnTo>
                  <a:lnTo>
                    <a:pt x="719" y="502"/>
                  </a:lnTo>
                  <a:lnTo>
                    <a:pt x="715" y="502"/>
                  </a:lnTo>
                  <a:lnTo>
                    <a:pt x="711" y="500"/>
                  </a:lnTo>
                  <a:lnTo>
                    <a:pt x="707" y="500"/>
                  </a:lnTo>
                  <a:lnTo>
                    <a:pt x="703" y="498"/>
                  </a:lnTo>
                  <a:lnTo>
                    <a:pt x="699" y="496"/>
                  </a:lnTo>
                  <a:lnTo>
                    <a:pt x="696" y="494"/>
                  </a:lnTo>
                  <a:lnTo>
                    <a:pt x="694" y="494"/>
                  </a:lnTo>
                  <a:lnTo>
                    <a:pt x="692" y="494"/>
                  </a:lnTo>
                  <a:lnTo>
                    <a:pt x="688" y="494"/>
                  </a:lnTo>
                  <a:lnTo>
                    <a:pt x="684" y="496"/>
                  </a:lnTo>
                  <a:lnTo>
                    <a:pt x="678" y="496"/>
                  </a:lnTo>
                  <a:lnTo>
                    <a:pt x="674" y="496"/>
                  </a:lnTo>
                  <a:lnTo>
                    <a:pt x="670" y="494"/>
                  </a:lnTo>
                  <a:lnTo>
                    <a:pt x="670" y="488"/>
                  </a:lnTo>
                  <a:lnTo>
                    <a:pt x="670" y="486"/>
                  </a:lnTo>
                  <a:lnTo>
                    <a:pt x="672" y="482"/>
                  </a:lnTo>
                  <a:lnTo>
                    <a:pt x="672" y="478"/>
                  </a:lnTo>
                  <a:lnTo>
                    <a:pt x="672" y="473"/>
                  </a:lnTo>
                  <a:lnTo>
                    <a:pt x="668" y="471"/>
                  </a:lnTo>
                  <a:lnTo>
                    <a:pt x="666" y="469"/>
                  </a:lnTo>
                  <a:lnTo>
                    <a:pt x="661" y="469"/>
                  </a:lnTo>
                  <a:lnTo>
                    <a:pt x="657" y="471"/>
                  </a:lnTo>
                  <a:lnTo>
                    <a:pt x="653" y="473"/>
                  </a:lnTo>
                  <a:lnTo>
                    <a:pt x="649" y="473"/>
                  </a:lnTo>
                  <a:lnTo>
                    <a:pt x="645" y="473"/>
                  </a:lnTo>
                  <a:lnTo>
                    <a:pt x="641" y="471"/>
                  </a:lnTo>
                  <a:lnTo>
                    <a:pt x="639" y="467"/>
                  </a:lnTo>
                  <a:lnTo>
                    <a:pt x="635" y="467"/>
                  </a:lnTo>
                  <a:lnTo>
                    <a:pt x="632" y="469"/>
                  </a:lnTo>
                  <a:lnTo>
                    <a:pt x="628" y="471"/>
                  </a:lnTo>
                  <a:lnTo>
                    <a:pt x="622" y="471"/>
                  </a:lnTo>
                  <a:lnTo>
                    <a:pt x="618" y="469"/>
                  </a:lnTo>
                  <a:lnTo>
                    <a:pt x="614" y="467"/>
                  </a:lnTo>
                  <a:lnTo>
                    <a:pt x="612" y="465"/>
                  </a:lnTo>
                  <a:lnTo>
                    <a:pt x="608" y="463"/>
                  </a:lnTo>
                  <a:lnTo>
                    <a:pt x="604" y="463"/>
                  </a:lnTo>
                  <a:lnTo>
                    <a:pt x="603" y="461"/>
                  </a:lnTo>
                  <a:lnTo>
                    <a:pt x="599" y="457"/>
                  </a:lnTo>
                  <a:lnTo>
                    <a:pt x="595" y="455"/>
                  </a:lnTo>
                  <a:lnTo>
                    <a:pt x="593" y="455"/>
                  </a:lnTo>
                  <a:lnTo>
                    <a:pt x="591" y="449"/>
                  </a:lnTo>
                  <a:lnTo>
                    <a:pt x="591" y="447"/>
                  </a:lnTo>
                  <a:lnTo>
                    <a:pt x="593" y="443"/>
                  </a:lnTo>
                  <a:lnTo>
                    <a:pt x="593" y="440"/>
                  </a:lnTo>
                  <a:lnTo>
                    <a:pt x="593" y="436"/>
                  </a:lnTo>
                  <a:lnTo>
                    <a:pt x="591" y="430"/>
                  </a:lnTo>
                  <a:lnTo>
                    <a:pt x="589" y="428"/>
                  </a:lnTo>
                  <a:lnTo>
                    <a:pt x="589" y="426"/>
                  </a:lnTo>
                  <a:lnTo>
                    <a:pt x="587" y="424"/>
                  </a:lnTo>
                  <a:lnTo>
                    <a:pt x="583" y="422"/>
                  </a:lnTo>
                  <a:lnTo>
                    <a:pt x="577" y="422"/>
                  </a:lnTo>
                  <a:lnTo>
                    <a:pt x="573" y="422"/>
                  </a:lnTo>
                  <a:lnTo>
                    <a:pt x="568" y="424"/>
                  </a:lnTo>
                  <a:lnTo>
                    <a:pt x="564" y="426"/>
                  </a:lnTo>
                  <a:lnTo>
                    <a:pt x="560" y="428"/>
                  </a:lnTo>
                  <a:lnTo>
                    <a:pt x="554" y="428"/>
                  </a:lnTo>
                  <a:lnTo>
                    <a:pt x="550" y="426"/>
                  </a:lnTo>
                  <a:lnTo>
                    <a:pt x="546" y="426"/>
                  </a:lnTo>
                  <a:lnTo>
                    <a:pt x="542" y="424"/>
                  </a:lnTo>
                  <a:lnTo>
                    <a:pt x="541" y="422"/>
                  </a:lnTo>
                  <a:lnTo>
                    <a:pt x="537" y="420"/>
                  </a:lnTo>
                  <a:lnTo>
                    <a:pt x="535" y="418"/>
                  </a:lnTo>
                  <a:lnTo>
                    <a:pt x="531" y="416"/>
                  </a:lnTo>
                  <a:lnTo>
                    <a:pt x="527" y="414"/>
                  </a:lnTo>
                  <a:lnTo>
                    <a:pt x="525" y="412"/>
                  </a:lnTo>
                  <a:lnTo>
                    <a:pt x="521" y="411"/>
                  </a:lnTo>
                  <a:lnTo>
                    <a:pt x="517" y="409"/>
                  </a:lnTo>
                  <a:lnTo>
                    <a:pt x="513" y="407"/>
                  </a:lnTo>
                  <a:lnTo>
                    <a:pt x="511" y="405"/>
                  </a:lnTo>
                  <a:lnTo>
                    <a:pt x="508" y="403"/>
                  </a:lnTo>
                  <a:lnTo>
                    <a:pt x="506" y="401"/>
                  </a:lnTo>
                  <a:lnTo>
                    <a:pt x="504" y="397"/>
                  </a:lnTo>
                  <a:lnTo>
                    <a:pt x="500" y="393"/>
                  </a:lnTo>
                  <a:lnTo>
                    <a:pt x="498" y="389"/>
                  </a:lnTo>
                  <a:lnTo>
                    <a:pt x="496" y="387"/>
                  </a:lnTo>
                  <a:lnTo>
                    <a:pt x="494" y="383"/>
                  </a:lnTo>
                  <a:lnTo>
                    <a:pt x="492" y="380"/>
                  </a:lnTo>
                  <a:lnTo>
                    <a:pt x="488" y="378"/>
                  </a:lnTo>
                  <a:lnTo>
                    <a:pt x="484" y="378"/>
                  </a:lnTo>
                  <a:lnTo>
                    <a:pt x="480" y="376"/>
                  </a:lnTo>
                  <a:lnTo>
                    <a:pt x="477" y="376"/>
                  </a:lnTo>
                  <a:lnTo>
                    <a:pt x="471" y="376"/>
                  </a:lnTo>
                  <a:lnTo>
                    <a:pt x="467" y="376"/>
                  </a:lnTo>
                  <a:lnTo>
                    <a:pt x="463" y="376"/>
                  </a:lnTo>
                  <a:lnTo>
                    <a:pt x="459" y="374"/>
                  </a:lnTo>
                  <a:lnTo>
                    <a:pt x="455" y="374"/>
                  </a:lnTo>
                  <a:lnTo>
                    <a:pt x="451" y="372"/>
                  </a:lnTo>
                  <a:lnTo>
                    <a:pt x="448" y="370"/>
                  </a:lnTo>
                  <a:lnTo>
                    <a:pt x="446" y="366"/>
                  </a:lnTo>
                  <a:lnTo>
                    <a:pt x="444" y="362"/>
                  </a:lnTo>
                  <a:lnTo>
                    <a:pt x="444" y="358"/>
                  </a:lnTo>
                  <a:lnTo>
                    <a:pt x="444" y="352"/>
                  </a:lnTo>
                  <a:lnTo>
                    <a:pt x="442" y="350"/>
                  </a:lnTo>
                  <a:lnTo>
                    <a:pt x="438" y="350"/>
                  </a:lnTo>
                  <a:lnTo>
                    <a:pt x="434" y="349"/>
                  </a:lnTo>
                  <a:lnTo>
                    <a:pt x="432" y="345"/>
                  </a:lnTo>
                  <a:lnTo>
                    <a:pt x="428" y="343"/>
                  </a:lnTo>
                  <a:lnTo>
                    <a:pt x="428" y="339"/>
                  </a:lnTo>
                  <a:lnTo>
                    <a:pt x="426" y="335"/>
                  </a:lnTo>
                  <a:lnTo>
                    <a:pt x="420" y="335"/>
                  </a:lnTo>
                  <a:lnTo>
                    <a:pt x="417" y="335"/>
                  </a:lnTo>
                  <a:lnTo>
                    <a:pt x="413" y="333"/>
                  </a:lnTo>
                  <a:lnTo>
                    <a:pt x="409" y="333"/>
                  </a:lnTo>
                  <a:lnTo>
                    <a:pt x="403" y="333"/>
                  </a:lnTo>
                  <a:lnTo>
                    <a:pt x="399" y="333"/>
                  </a:lnTo>
                  <a:lnTo>
                    <a:pt x="395" y="331"/>
                  </a:lnTo>
                  <a:lnTo>
                    <a:pt x="391" y="331"/>
                  </a:lnTo>
                  <a:lnTo>
                    <a:pt x="389" y="329"/>
                  </a:lnTo>
                  <a:lnTo>
                    <a:pt x="386" y="327"/>
                  </a:lnTo>
                  <a:lnTo>
                    <a:pt x="382" y="325"/>
                  </a:lnTo>
                  <a:lnTo>
                    <a:pt x="378" y="323"/>
                  </a:lnTo>
                  <a:lnTo>
                    <a:pt x="374" y="323"/>
                  </a:lnTo>
                  <a:lnTo>
                    <a:pt x="372" y="321"/>
                  </a:lnTo>
                  <a:lnTo>
                    <a:pt x="368" y="317"/>
                  </a:lnTo>
                  <a:lnTo>
                    <a:pt x="366" y="314"/>
                  </a:lnTo>
                  <a:lnTo>
                    <a:pt x="368" y="310"/>
                  </a:lnTo>
                  <a:lnTo>
                    <a:pt x="368" y="308"/>
                  </a:lnTo>
                  <a:lnTo>
                    <a:pt x="370" y="304"/>
                  </a:lnTo>
                  <a:lnTo>
                    <a:pt x="370" y="300"/>
                  </a:lnTo>
                  <a:lnTo>
                    <a:pt x="366" y="298"/>
                  </a:lnTo>
                  <a:lnTo>
                    <a:pt x="360" y="298"/>
                  </a:lnTo>
                  <a:lnTo>
                    <a:pt x="358" y="302"/>
                  </a:lnTo>
                  <a:lnTo>
                    <a:pt x="353" y="302"/>
                  </a:lnTo>
                  <a:lnTo>
                    <a:pt x="349" y="300"/>
                  </a:lnTo>
                  <a:lnTo>
                    <a:pt x="345" y="298"/>
                  </a:lnTo>
                  <a:lnTo>
                    <a:pt x="341" y="298"/>
                  </a:lnTo>
                  <a:lnTo>
                    <a:pt x="337" y="300"/>
                  </a:lnTo>
                  <a:lnTo>
                    <a:pt x="337" y="302"/>
                  </a:lnTo>
                  <a:lnTo>
                    <a:pt x="333" y="302"/>
                  </a:lnTo>
                  <a:lnTo>
                    <a:pt x="329" y="304"/>
                  </a:lnTo>
                  <a:lnTo>
                    <a:pt x="327" y="308"/>
                  </a:lnTo>
                  <a:lnTo>
                    <a:pt x="323" y="310"/>
                  </a:lnTo>
                  <a:lnTo>
                    <a:pt x="322" y="312"/>
                  </a:lnTo>
                  <a:lnTo>
                    <a:pt x="318" y="314"/>
                  </a:lnTo>
                  <a:lnTo>
                    <a:pt x="316" y="317"/>
                  </a:lnTo>
                  <a:lnTo>
                    <a:pt x="316" y="321"/>
                  </a:lnTo>
                  <a:lnTo>
                    <a:pt x="316" y="325"/>
                  </a:lnTo>
                  <a:lnTo>
                    <a:pt x="318" y="329"/>
                  </a:lnTo>
                  <a:lnTo>
                    <a:pt x="318" y="335"/>
                  </a:lnTo>
                  <a:lnTo>
                    <a:pt x="320" y="339"/>
                  </a:lnTo>
                  <a:lnTo>
                    <a:pt x="320" y="343"/>
                  </a:lnTo>
                  <a:lnTo>
                    <a:pt x="322" y="349"/>
                  </a:lnTo>
                  <a:lnTo>
                    <a:pt x="322" y="352"/>
                  </a:lnTo>
                  <a:lnTo>
                    <a:pt x="323" y="358"/>
                  </a:lnTo>
                  <a:lnTo>
                    <a:pt x="325" y="362"/>
                  </a:lnTo>
                  <a:lnTo>
                    <a:pt x="325" y="368"/>
                  </a:lnTo>
                  <a:lnTo>
                    <a:pt x="327" y="372"/>
                  </a:lnTo>
                  <a:lnTo>
                    <a:pt x="325" y="376"/>
                  </a:lnTo>
                  <a:lnTo>
                    <a:pt x="325" y="378"/>
                  </a:lnTo>
                  <a:lnTo>
                    <a:pt x="323" y="381"/>
                  </a:lnTo>
                  <a:lnTo>
                    <a:pt x="318" y="381"/>
                  </a:lnTo>
                  <a:lnTo>
                    <a:pt x="316" y="380"/>
                  </a:lnTo>
                  <a:lnTo>
                    <a:pt x="312" y="378"/>
                  </a:lnTo>
                  <a:lnTo>
                    <a:pt x="308" y="376"/>
                  </a:lnTo>
                  <a:lnTo>
                    <a:pt x="306" y="374"/>
                  </a:lnTo>
                  <a:lnTo>
                    <a:pt x="302" y="372"/>
                  </a:lnTo>
                  <a:lnTo>
                    <a:pt x="298" y="370"/>
                  </a:lnTo>
                  <a:lnTo>
                    <a:pt x="296" y="368"/>
                  </a:lnTo>
                  <a:lnTo>
                    <a:pt x="292" y="366"/>
                  </a:lnTo>
                  <a:lnTo>
                    <a:pt x="291" y="362"/>
                  </a:lnTo>
                  <a:lnTo>
                    <a:pt x="289" y="358"/>
                  </a:lnTo>
                  <a:lnTo>
                    <a:pt x="287" y="352"/>
                  </a:lnTo>
                  <a:lnTo>
                    <a:pt x="285" y="349"/>
                  </a:lnTo>
                  <a:lnTo>
                    <a:pt x="283" y="347"/>
                  </a:lnTo>
                  <a:lnTo>
                    <a:pt x="281" y="343"/>
                  </a:lnTo>
                  <a:lnTo>
                    <a:pt x="277" y="341"/>
                  </a:lnTo>
                  <a:lnTo>
                    <a:pt x="273" y="339"/>
                  </a:lnTo>
                  <a:lnTo>
                    <a:pt x="271" y="339"/>
                  </a:lnTo>
                  <a:lnTo>
                    <a:pt x="267" y="337"/>
                  </a:lnTo>
                  <a:lnTo>
                    <a:pt x="263" y="335"/>
                  </a:lnTo>
                  <a:lnTo>
                    <a:pt x="260" y="335"/>
                  </a:lnTo>
                  <a:lnTo>
                    <a:pt x="254" y="335"/>
                  </a:lnTo>
                  <a:lnTo>
                    <a:pt x="250" y="337"/>
                  </a:lnTo>
                  <a:lnTo>
                    <a:pt x="244" y="339"/>
                  </a:lnTo>
                  <a:lnTo>
                    <a:pt x="238" y="339"/>
                  </a:lnTo>
                  <a:lnTo>
                    <a:pt x="234" y="341"/>
                  </a:lnTo>
                  <a:lnTo>
                    <a:pt x="229" y="341"/>
                  </a:lnTo>
                  <a:lnTo>
                    <a:pt x="225" y="341"/>
                  </a:lnTo>
                  <a:lnTo>
                    <a:pt x="221" y="341"/>
                  </a:lnTo>
                  <a:lnTo>
                    <a:pt x="217" y="339"/>
                  </a:lnTo>
                  <a:lnTo>
                    <a:pt x="213" y="337"/>
                  </a:lnTo>
                  <a:lnTo>
                    <a:pt x="209" y="335"/>
                  </a:lnTo>
                  <a:lnTo>
                    <a:pt x="207" y="331"/>
                  </a:lnTo>
                  <a:lnTo>
                    <a:pt x="205" y="329"/>
                  </a:lnTo>
                  <a:lnTo>
                    <a:pt x="203" y="325"/>
                  </a:lnTo>
                  <a:lnTo>
                    <a:pt x="201" y="321"/>
                  </a:lnTo>
                  <a:lnTo>
                    <a:pt x="199" y="317"/>
                  </a:lnTo>
                  <a:lnTo>
                    <a:pt x="198" y="314"/>
                  </a:lnTo>
                  <a:lnTo>
                    <a:pt x="196" y="310"/>
                  </a:lnTo>
                  <a:lnTo>
                    <a:pt x="192" y="308"/>
                  </a:lnTo>
                  <a:lnTo>
                    <a:pt x="190" y="304"/>
                  </a:lnTo>
                  <a:lnTo>
                    <a:pt x="188" y="300"/>
                  </a:lnTo>
                  <a:lnTo>
                    <a:pt x="186" y="296"/>
                  </a:lnTo>
                  <a:lnTo>
                    <a:pt x="184" y="294"/>
                  </a:lnTo>
                  <a:lnTo>
                    <a:pt x="182" y="290"/>
                  </a:lnTo>
                  <a:lnTo>
                    <a:pt x="178" y="288"/>
                  </a:lnTo>
                  <a:lnTo>
                    <a:pt x="174" y="286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63" y="283"/>
                  </a:lnTo>
                  <a:lnTo>
                    <a:pt x="159" y="283"/>
                  </a:lnTo>
                  <a:lnTo>
                    <a:pt x="155" y="281"/>
                  </a:lnTo>
                  <a:lnTo>
                    <a:pt x="151" y="279"/>
                  </a:lnTo>
                  <a:lnTo>
                    <a:pt x="149" y="279"/>
                  </a:lnTo>
                  <a:lnTo>
                    <a:pt x="145" y="275"/>
                  </a:lnTo>
                  <a:lnTo>
                    <a:pt x="145" y="271"/>
                  </a:lnTo>
                  <a:lnTo>
                    <a:pt x="143" y="265"/>
                  </a:lnTo>
                  <a:lnTo>
                    <a:pt x="143" y="261"/>
                  </a:lnTo>
                  <a:lnTo>
                    <a:pt x="141" y="257"/>
                  </a:lnTo>
                  <a:lnTo>
                    <a:pt x="137" y="255"/>
                  </a:lnTo>
                  <a:lnTo>
                    <a:pt x="136" y="254"/>
                  </a:lnTo>
                  <a:lnTo>
                    <a:pt x="130" y="252"/>
                  </a:lnTo>
                  <a:lnTo>
                    <a:pt x="126" y="252"/>
                  </a:lnTo>
                  <a:lnTo>
                    <a:pt x="122" y="252"/>
                  </a:lnTo>
                  <a:lnTo>
                    <a:pt x="118" y="252"/>
                  </a:lnTo>
                  <a:lnTo>
                    <a:pt x="112" y="252"/>
                  </a:lnTo>
                  <a:lnTo>
                    <a:pt x="108" y="252"/>
                  </a:lnTo>
                  <a:lnTo>
                    <a:pt x="105" y="252"/>
                  </a:lnTo>
                  <a:lnTo>
                    <a:pt x="101" y="250"/>
                  </a:lnTo>
                  <a:lnTo>
                    <a:pt x="97" y="248"/>
                  </a:lnTo>
                  <a:lnTo>
                    <a:pt x="93" y="248"/>
                  </a:lnTo>
                  <a:lnTo>
                    <a:pt x="89" y="246"/>
                  </a:lnTo>
                  <a:lnTo>
                    <a:pt x="87" y="244"/>
                  </a:lnTo>
                  <a:lnTo>
                    <a:pt x="83" y="242"/>
                  </a:lnTo>
                  <a:lnTo>
                    <a:pt x="81" y="240"/>
                  </a:lnTo>
                  <a:lnTo>
                    <a:pt x="77" y="236"/>
                  </a:lnTo>
                  <a:lnTo>
                    <a:pt x="75" y="232"/>
                  </a:lnTo>
                  <a:lnTo>
                    <a:pt x="74" y="230"/>
                  </a:lnTo>
                  <a:lnTo>
                    <a:pt x="72" y="226"/>
                  </a:lnTo>
                  <a:lnTo>
                    <a:pt x="68" y="223"/>
                  </a:lnTo>
                  <a:lnTo>
                    <a:pt x="66" y="221"/>
                  </a:lnTo>
                  <a:lnTo>
                    <a:pt x="64" y="217"/>
                  </a:lnTo>
                  <a:lnTo>
                    <a:pt x="60" y="215"/>
                  </a:lnTo>
                  <a:lnTo>
                    <a:pt x="58" y="211"/>
                  </a:lnTo>
                  <a:lnTo>
                    <a:pt x="56" y="209"/>
                  </a:lnTo>
                  <a:lnTo>
                    <a:pt x="52" y="207"/>
                  </a:lnTo>
                  <a:lnTo>
                    <a:pt x="48" y="205"/>
                  </a:lnTo>
                  <a:lnTo>
                    <a:pt x="44" y="205"/>
                  </a:lnTo>
                  <a:lnTo>
                    <a:pt x="41" y="205"/>
                  </a:lnTo>
                  <a:lnTo>
                    <a:pt x="37" y="203"/>
                  </a:lnTo>
                  <a:lnTo>
                    <a:pt x="33" y="203"/>
                  </a:lnTo>
                  <a:lnTo>
                    <a:pt x="27" y="203"/>
                  </a:lnTo>
                  <a:lnTo>
                    <a:pt x="23" y="203"/>
                  </a:lnTo>
                  <a:lnTo>
                    <a:pt x="19" y="203"/>
                  </a:lnTo>
                  <a:lnTo>
                    <a:pt x="15" y="201"/>
                  </a:lnTo>
                  <a:lnTo>
                    <a:pt x="10" y="201"/>
                  </a:lnTo>
                  <a:lnTo>
                    <a:pt x="8" y="199"/>
                  </a:lnTo>
                  <a:lnTo>
                    <a:pt x="4" y="197"/>
                  </a:lnTo>
                  <a:lnTo>
                    <a:pt x="2" y="193"/>
                  </a:lnTo>
                  <a:lnTo>
                    <a:pt x="2" y="190"/>
                  </a:lnTo>
                  <a:lnTo>
                    <a:pt x="2" y="186"/>
                  </a:lnTo>
                  <a:lnTo>
                    <a:pt x="4" y="182"/>
                  </a:lnTo>
                  <a:lnTo>
                    <a:pt x="4" y="178"/>
                  </a:lnTo>
                  <a:lnTo>
                    <a:pt x="4" y="174"/>
                  </a:lnTo>
                  <a:lnTo>
                    <a:pt x="2" y="170"/>
                  </a:lnTo>
                  <a:lnTo>
                    <a:pt x="0" y="164"/>
                  </a:lnTo>
                  <a:lnTo>
                    <a:pt x="0" y="161"/>
                  </a:lnTo>
                  <a:lnTo>
                    <a:pt x="0" y="157"/>
                  </a:lnTo>
                  <a:lnTo>
                    <a:pt x="0" y="151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0" y="141"/>
                  </a:lnTo>
                  <a:lnTo>
                    <a:pt x="2" y="137"/>
                  </a:lnTo>
                  <a:lnTo>
                    <a:pt x="4" y="133"/>
                  </a:lnTo>
                  <a:lnTo>
                    <a:pt x="4" y="129"/>
                  </a:lnTo>
                  <a:lnTo>
                    <a:pt x="6" y="126"/>
                  </a:lnTo>
                  <a:lnTo>
                    <a:pt x="6" y="124"/>
                  </a:lnTo>
                  <a:lnTo>
                    <a:pt x="8" y="120"/>
                  </a:lnTo>
                  <a:lnTo>
                    <a:pt x="10" y="118"/>
                  </a:lnTo>
                  <a:lnTo>
                    <a:pt x="11" y="114"/>
                  </a:lnTo>
                  <a:lnTo>
                    <a:pt x="15" y="112"/>
                  </a:lnTo>
                  <a:lnTo>
                    <a:pt x="17" y="110"/>
                  </a:lnTo>
                  <a:lnTo>
                    <a:pt x="21" y="106"/>
                  </a:lnTo>
                  <a:lnTo>
                    <a:pt x="25" y="104"/>
                  </a:lnTo>
                  <a:lnTo>
                    <a:pt x="29" y="102"/>
                  </a:lnTo>
                  <a:lnTo>
                    <a:pt x="33" y="100"/>
                  </a:lnTo>
                  <a:lnTo>
                    <a:pt x="37" y="98"/>
                  </a:lnTo>
                  <a:lnTo>
                    <a:pt x="39" y="98"/>
                  </a:lnTo>
                  <a:lnTo>
                    <a:pt x="41" y="97"/>
                  </a:lnTo>
                  <a:lnTo>
                    <a:pt x="46" y="97"/>
                  </a:lnTo>
                  <a:lnTo>
                    <a:pt x="48" y="93"/>
                  </a:lnTo>
                  <a:lnTo>
                    <a:pt x="50" y="91"/>
                  </a:lnTo>
                  <a:lnTo>
                    <a:pt x="52" y="87"/>
                  </a:lnTo>
                  <a:lnTo>
                    <a:pt x="52" y="85"/>
                  </a:lnTo>
                  <a:lnTo>
                    <a:pt x="54" y="83"/>
                  </a:lnTo>
                  <a:lnTo>
                    <a:pt x="54" y="81"/>
                  </a:lnTo>
                  <a:lnTo>
                    <a:pt x="54" y="79"/>
                  </a:lnTo>
                  <a:lnTo>
                    <a:pt x="54" y="77"/>
                  </a:lnTo>
                  <a:lnTo>
                    <a:pt x="54" y="71"/>
                  </a:lnTo>
                  <a:lnTo>
                    <a:pt x="52" y="67"/>
                  </a:lnTo>
                  <a:lnTo>
                    <a:pt x="50" y="66"/>
                  </a:lnTo>
                  <a:lnTo>
                    <a:pt x="48" y="62"/>
                  </a:lnTo>
                  <a:lnTo>
                    <a:pt x="46" y="58"/>
                  </a:lnTo>
                  <a:lnTo>
                    <a:pt x="48" y="54"/>
                  </a:lnTo>
                  <a:lnTo>
                    <a:pt x="50" y="52"/>
                  </a:lnTo>
                  <a:lnTo>
                    <a:pt x="50" y="48"/>
                  </a:lnTo>
                  <a:lnTo>
                    <a:pt x="52" y="44"/>
                  </a:lnTo>
                  <a:lnTo>
                    <a:pt x="54" y="42"/>
                  </a:lnTo>
                  <a:lnTo>
                    <a:pt x="58" y="38"/>
                  </a:lnTo>
                  <a:lnTo>
                    <a:pt x="60" y="36"/>
                  </a:lnTo>
                  <a:lnTo>
                    <a:pt x="60" y="33"/>
                  </a:lnTo>
                  <a:lnTo>
                    <a:pt x="62" y="29"/>
                  </a:lnTo>
                  <a:lnTo>
                    <a:pt x="64" y="27"/>
                  </a:lnTo>
                  <a:lnTo>
                    <a:pt x="64" y="23"/>
                  </a:lnTo>
                  <a:lnTo>
                    <a:pt x="66" y="19"/>
                  </a:lnTo>
                  <a:lnTo>
                    <a:pt x="66" y="15"/>
                  </a:lnTo>
                  <a:lnTo>
                    <a:pt x="68" y="11"/>
                  </a:lnTo>
                  <a:lnTo>
                    <a:pt x="68" y="7"/>
                  </a:lnTo>
                  <a:lnTo>
                    <a:pt x="66" y="4"/>
                  </a:lnTo>
                  <a:lnTo>
                    <a:pt x="68" y="0"/>
                  </a:lnTo>
                  <a:lnTo>
                    <a:pt x="70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996" y="2500"/>
              <a:ext cx="603" cy="1053"/>
            </a:xfrm>
            <a:custGeom>
              <a:avLst/>
              <a:gdLst>
                <a:gd name="T0" fmla="*/ 10 w 603"/>
                <a:gd name="T1" fmla="*/ 26 h 1053"/>
                <a:gd name="T2" fmla="*/ 16 w 603"/>
                <a:gd name="T3" fmla="*/ 64 h 1053"/>
                <a:gd name="T4" fmla="*/ 31 w 603"/>
                <a:gd name="T5" fmla="*/ 107 h 1053"/>
                <a:gd name="T6" fmla="*/ 58 w 603"/>
                <a:gd name="T7" fmla="*/ 128 h 1053"/>
                <a:gd name="T8" fmla="*/ 85 w 603"/>
                <a:gd name="T9" fmla="*/ 140 h 1053"/>
                <a:gd name="T10" fmla="*/ 103 w 603"/>
                <a:gd name="T11" fmla="*/ 157 h 1053"/>
                <a:gd name="T12" fmla="*/ 130 w 603"/>
                <a:gd name="T13" fmla="*/ 190 h 1053"/>
                <a:gd name="T14" fmla="*/ 134 w 603"/>
                <a:gd name="T15" fmla="*/ 231 h 1053"/>
                <a:gd name="T16" fmla="*/ 173 w 603"/>
                <a:gd name="T17" fmla="*/ 262 h 1053"/>
                <a:gd name="T18" fmla="*/ 178 w 603"/>
                <a:gd name="T19" fmla="*/ 283 h 1053"/>
                <a:gd name="T20" fmla="*/ 169 w 603"/>
                <a:gd name="T21" fmla="*/ 310 h 1053"/>
                <a:gd name="T22" fmla="*/ 196 w 603"/>
                <a:gd name="T23" fmla="*/ 326 h 1053"/>
                <a:gd name="T24" fmla="*/ 229 w 603"/>
                <a:gd name="T25" fmla="*/ 334 h 1053"/>
                <a:gd name="T26" fmla="*/ 266 w 603"/>
                <a:gd name="T27" fmla="*/ 324 h 1053"/>
                <a:gd name="T28" fmla="*/ 283 w 603"/>
                <a:gd name="T29" fmla="*/ 307 h 1053"/>
                <a:gd name="T30" fmla="*/ 268 w 603"/>
                <a:gd name="T31" fmla="*/ 272 h 1053"/>
                <a:gd name="T32" fmla="*/ 264 w 603"/>
                <a:gd name="T33" fmla="*/ 227 h 1053"/>
                <a:gd name="T34" fmla="*/ 275 w 603"/>
                <a:gd name="T35" fmla="*/ 202 h 1053"/>
                <a:gd name="T36" fmla="*/ 301 w 603"/>
                <a:gd name="T37" fmla="*/ 183 h 1053"/>
                <a:gd name="T38" fmla="*/ 324 w 603"/>
                <a:gd name="T39" fmla="*/ 157 h 1053"/>
                <a:gd name="T40" fmla="*/ 339 w 603"/>
                <a:gd name="T41" fmla="*/ 161 h 1053"/>
                <a:gd name="T42" fmla="*/ 355 w 603"/>
                <a:gd name="T43" fmla="*/ 196 h 1053"/>
                <a:gd name="T44" fmla="*/ 349 w 603"/>
                <a:gd name="T45" fmla="*/ 219 h 1053"/>
                <a:gd name="T46" fmla="*/ 355 w 603"/>
                <a:gd name="T47" fmla="*/ 250 h 1053"/>
                <a:gd name="T48" fmla="*/ 365 w 603"/>
                <a:gd name="T49" fmla="*/ 283 h 1053"/>
                <a:gd name="T50" fmla="*/ 411 w 603"/>
                <a:gd name="T51" fmla="*/ 295 h 1053"/>
                <a:gd name="T52" fmla="*/ 450 w 603"/>
                <a:gd name="T53" fmla="*/ 309 h 1053"/>
                <a:gd name="T54" fmla="*/ 483 w 603"/>
                <a:gd name="T55" fmla="*/ 326 h 1053"/>
                <a:gd name="T56" fmla="*/ 520 w 603"/>
                <a:gd name="T57" fmla="*/ 328 h 1053"/>
                <a:gd name="T58" fmla="*/ 539 w 603"/>
                <a:gd name="T59" fmla="*/ 303 h 1053"/>
                <a:gd name="T60" fmla="*/ 585 w 603"/>
                <a:gd name="T61" fmla="*/ 316 h 1053"/>
                <a:gd name="T62" fmla="*/ 589 w 603"/>
                <a:gd name="T63" fmla="*/ 347 h 1053"/>
                <a:gd name="T64" fmla="*/ 584 w 603"/>
                <a:gd name="T65" fmla="*/ 390 h 1053"/>
                <a:gd name="T66" fmla="*/ 599 w 603"/>
                <a:gd name="T67" fmla="*/ 415 h 1053"/>
                <a:gd name="T68" fmla="*/ 597 w 603"/>
                <a:gd name="T69" fmla="*/ 446 h 1053"/>
                <a:gd name="T70" fmla="*/ 580 w 603"/>
                <a:gd name="T71" fmla="*/ 479 h 1053"/>
                <a:gd name="T72" fmla="*/ 543 w 603"/>
                <a:gd name="T73" fmla="*/ 483 h 1053"/>
                <a:gd name="T74" fmla="*/ 521 w 603"/>
                <a:gd name="T75" fmla="*/ 514 h 1053"/>
                <a:gd name="T76" fmla="*/ 489 w 603"/>
                <a:gd name="T77" fmla="*/ 557 h 1053"/>
                <a:gd name="T78" fmla="*/ 461 w 603"/>
                <a:gd name="T79" fmla="*/ 578 h 1053"/>
                <a:gd name="T80" fmla="*/ 427 w 603"/>
                <a:gd name="T81" fmla="*/ 617 h 1053"/>
                <a:gd name="T82" fmla="*/ 382 w 603"/>
                <a:gd name="T83" fmla="*/ 657 h 1053"/>
                <a:gd name="T84" fmla="*/ 361 w 603"/>
                <a:gd name="T85" fmla="*/ 692 h 1053"/>
                <a:gd name="T86" fmla="*/ 355 w 603"/>
                <a:gd name="T87" fmla="*/ 727 h 1053"/>
                <a:gd name="T88" fmla="*/ 366 w 603"/>
                <a:gd name="T89" fmla="*/ 749 h 1053"/>
                <a:gd name="T90" fmla="*/ 361 w 603"/>
                <a:gd name="T91" fmla="*/ 772 h 1053"/>
                <a:gd name="T92" fmla="*/ 347 w 603"/>
                <a:gd name="T93" fmla="*/ 793 h 1053"/>
                <a:gd name="T94" fmla="*/ 384 w 603"/>
                <a:gd name="T95" fmla="*/ 787 h 1053"/>
                <a:gd name="T96" fmla="*/ 417 w 603"/>
                <a:gd name="T97" fmla="*/ 801 h 1053"/>
                <a:gd name="T98" fmla="*/ 452 w 603"/>
                <a:gd name="T99" fmla="*/ 826 h 1053"/>
                <a:gd name="T100" fmla="*/ 463 w 603"/>
                <a:gd name="T101" fmla="*/ 855 h 1053"/>
                <a:gd name="T102" fmla="*/ 436 w 603"/>
                <a:gd name="T103" fmla="*/ 876 h 1053"/>
                <a:gd name="T104" fmla="*/ 428 w 603"/>
                <a:gd name="T105" fmla="*/ 894 h 1053"/>
                <a:gd name="T106" fmla="*/ 450 w 603"/>
                <a:gd name="T107" fmla="*/ 919 h 1053"/>
                <a:gd name="T108" fmla="*/ 463 w 603"/>
                <a:gd name="T109" fmla="*/ 952 h 1053"/>
                <a:gd name="T110" fmla="*/ 432 w 603"/>
                <a:gd name="T111" fmla="*/ 993 h 1053"/>
                <a:gd name="T112" fmla="*/ 388 w 603"/>
                <a:gd name="T113" fmla="*/ 1018 h 1053"/>
                <a:gd name="T114" fmla="*/ 353 w 603"/>
                <a:gd name="T115" fmla="*/ 1041 h 1053"/>
                <a:gd name="T116" fmla="*/ 318 w 603"/>
                <a:gd name="T117" fmla="*/ 1020 h 1053"/>
                <a:gd name="T118" fmla="*/ 295 w 603"/>
                <a:gd name="T119" fmla="*/ 1037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3" h="1053">
                  <a:moveTo>
                    <a:pt x="0" y="0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4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0" y="26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4" y="31"/>
                  </a:lnTo>
                  <a:lnTo>
                    <a:pt x="14" y="33"/>
                  </a:lnTo>
                  <a:lnTo>
                    <a:pt x="10" y="39"/>
                  </a:lnTo>
                  <a:lnTo>
                    <a:pt x="16" y="41"/>
                  </a:lnTo>
                  <a:lnTo>
                    <a:pt x="18" y="41"/>
                  </a:lnTo>
                  <a:lnTo>
                    <a:pt x="18" y="43"/>
                  </a:lnTo>
                  <a:lnTo>
                    <a:pt x="18" y="47"/>
                  </a:lnTo>
                  <a:lnTo>
                    <a:pt x="18" y="49"/>
                  </a:lnTo>
                  <a:lnTo>
                    <a:pt x="18" y="53"/>
                  </a:lnTo>
                  <a:lnTo>
                    <a:pt x="18" y="55"/>
                  </a:lnTo>
                  <a:lnTo>
                    <a:pt x="16" y="57"/>
                  </a:lnTo>
                  <a:lnTo>
                    <a:pt x="16" y="59"/>
                  </a:lnTo>
                  <a:lnTo>
                    <a:pt x="18" y="59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18" y="66"/>
                  </a:lnTo>
                  <a:lnTo>
                    <a:pt x="18" y="68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20" y="74"/>
                  </a:lnTo>
                  <a:lnTo>
                    <a:pt x="22" y="76"/>
                  </a:lnTo>
                  <a:lnTo>
                    <a:pt x="22" y="80"/>
                  </a:lnTo>
                  <a:lnTo>
                    <a:pt x="22" y="82"/>
                  </a:lnTo>
                  <a:lnTo>
                    <a:pt x="22" y="90"/>
                  </a:lnTo>
                  <a:lnTo>
                    <a:pt x="23" y="91"/>
                  </a:lnTo>
                  <a:lnTo>
                    <a:pt x="25" y="91"/>
                  </a:lnTo>
                  <a:lnTo>
                    <a:pt x="25" y="93"/>
                  </a:lnTo>
                  <a:lnTo>
                    <a:pt x="25" y="97"/>
                  </a:lnTo>
                  <a:lnTo>
                    <a:pt x="27" y="103"/>
                  </a:lnTo>
                  <a:lnTo>
                    <a:pt x="29" y="103"/>
                  </a:lnTo>
                  <a:lnTo>
                    <a:pt x="31" y="105"/>
                  </a:lnTo>
                  <a:lnTo>
                    <a:pt x="31" y="107"/>
                  </a:lnTo>
                  <a:lnTo>
                    <a:pt x="31" y="109"/>
                  </a:lnTo>
                  <a:lnTo>
                    <a:pt x="33" y="109"/>
                  </a:lnTo>
                  <a:lnTo>
                    <a:pt x="35" y="109"/>
                  </a:lnTo>
                  <a:lnTo>
                    <a:pt x="39" y="113"/>
                  </a:lnTo>
                  <a:lnTo>
                    <a:pt x="41" y="115"/>
                  </a:lnTo>
                  <a:lnTo>
                    <a:pt x="43" y="115"/>
                  </a:lnTo>
                  <a:lnTo>
                    <a:pt x="45" y="117"/>
                  </a:lnTo>
                  <a:lnTo>
                    <a:pt x="45" y="119"/>
                  </a:lnTo>
                  <a:lnTo>
                    <a:pt x="43" y="121"/>
                  </a:lnTo>
                  <a:lnTo>
                    <a:pt x="45" y="121"/>
                  </a:lnTo>
                  <a:lnTo>
                    <a:pt x="45" y="122"/>
                  </a:lnTo>
                  <a:lnTo>
                    <a:pt x="47" y="122"/>
                  </a:lnTo>
                  <a:lnTo>
                    <a:pt x="49" y="122"/>
                  </a:lnTo>
                  <a:lnTo>
                    <a:pt x="49" y="124"/>
                  </a:lnTo>
                  <a:lnTo>
                    <a:pt x="51" y="124"/>
                  </a:lnTo>
                  <a:lnTo>
                    <a:pt x="56" y="126"/>
                  </a:lnTo>
                  <a:lnTo>
                    <a:pt x="58" y="128"/>
                  </a:lnTo>
                  <a:lnTo>
                    <a:pt x="60" y="130"/>
                  </a:lnTo>
                  <a:lnTo>
                    <a:pt x="62" y="130"/>
                  </a:lnTo>
                  <a:lnTo>
                    <a:pt x="64" y="130"/>
                  </a:lnTo>
                  <a:lnTo>
                    <a:pt x="66" y="130"/>
                  </a:lnTo>
                  <a:lnTo>
                    <a:pt x="68" y="130"/>
                  </a:lnTo>
                  <a:lnTo>
                    <a:pt x="70" y="128"/>
                  </a:lnTo>
                  <a:lnTo>
                    <a:pt x="72" y="126"/>
                  </a:lnTo>
                  <a:lnTo>
                    <a:pt x="74" y="126"/>
                  </a:lnTo>
                  <a:lnTo>
                    <a:pt x="74" y="130"/>
                  </a:lnTo>
                  <a:lnTo>
                    <a:pt x="74" y="132"/>
                  </a:lnTo>
                  <a:lnTo>
                    <a:pt x="74" y="134"/>
                  </a:lnTo>
                  <a:lnTo>
                    <a:pt x="76" y="134"/>
                  </a:lnTo>
                  <a:lnTo>
                    <a:pt x="78" y="136"/>
                  </a:lnTo>
                  <a:lnTo>
                    <a:pt x="80" y="138"/>
                  </a:lnTo>
                  <a:lnTo>
                    <a:pt x="82" y="140"/>
                  </a:lnTo>
                  <a:lnTo>
                    <a:pt x="84" y="140"/>
                  </a:lnTo>
                  <a:lnTo>
                    <a:pt x="85" y="140"/>
                  </a:lnTo>
                  <a:lnTo>
                    <a:pt x="87" y="140"/>
                  </a:lnTo>
                  <a:lnTo>
                    <a:pt x="89" y="140"/>
                  </a:lnTo>
                  <a:lnTo>
                    <a:pt x="91" y="140"/>
                  </a:lnTo>
                  <a:lnTo>
                    <a:pt x="93" y="140"/>
                  </a:lnTo>
                  <a:lnTo>
                    <a:pt x="95" y="140"/>
                  </a:lnTo>
                  <a:lnTo>
                    <a:pt x="97" y="140"/>
                  </a:lnTo>
                  <a:lnTo>
                    <a:pt x="97" y="144"/>
                  </a:lnTo>
                  <a:lnTo>
                    <a:pt x="97" y="146"/>
                  </a:lnTo>
                  <a:lnTo>
                    <a:pt x="97" y="148"/>
                  </a:lnTo>
                  <a:lnTo>
                    <a:pt x="97" y="150"/>
                  </a:lnTo>
                  <a:lnTo>
                    <a:pt x="97" y="152"/>
                  </a:lnTo>
                  <a:lnTo>
                    <a:pt x="99" y="152"/>
                  </a:lnTo>
                  <a:lnTo>
                    <a:pt x="99" y="153"/>
                  </a:lnTo>
                  <a:lnTo>
                    <a:pt x="101" y="153"/>
                  </a:lnTo>
                  <a:lnTo>
                    <a:pt x="101" y="155"/>
                  </a:lnTo>
                  <a:lnTo>
                    <a:pt x="103" y="155"/>
                  </a:lnTo>
                  <a:lnTo>
                    <a:pt x="103" y="157"/>
                  </a:lnTo>
                  <a:lnTo>
                    <a:pt x="103" y="159"/>
                  </a:lnTo>
                  <a:lnTo>
                    <a:pt x="105" y="163"/>
                  </a:lnTo>
                  <a:lnTo>
                    <a:pt x="107" y="163"/>
                  </a:lnTo>
                  <a:lnTo>
                    <a:pt x="109" y="165"/>
                  </a:lnTo>
                  <a:lnTo>
                    <a:pt x="111" y="165"/>
                  </a:lnTo>
                  <a:lnTo>
                    <a:pt x="113" y="167"/>
                  </a:lnTo>
                  <a:lnTo>
                    <a:pt x="111" y="171"/>
                  </a:lnTo>
                  <a:lnTo>
                    <a:pt x="111" y="175"/>
                  </a:lnTo>
                  <a:lnTo>
                    <a:pt x="111" y="177"/>
                  </a:lnTo>
                  <a:lnTo>
                    <a:pt x="111" y="183"/>
                  </a:lnTo>
                  <a:lnTo>
                    <a:pt x="116" y="186"/>
                  </a:lnTo>
                  <a:lnTo>
                    <a:pt x="120" y="186"/>
                  </a:lnTo>
                  <a:lnTo>
                    <a:pt x="122" y="186"/>
                  </a:lnTo>
                  <a:lnTo>
                    <a:pt x="124" y="186"/>
                  </a:lnTo>
                  <a:lnTo>
                    <a:pt x="124" y="188"/>
                  </a:lnTo>
                  <a:lnTo>
                    <a:pt x="126" y="188"/>
                  </a:lnTo>
                  <a:lnTo>
                    <a:pt x="130" y="190"/>
                  </a:lnTo>
                  <a:lnTo>
                    <a:pt x="132" y="198"/>
                  </a:lnTo>
                  <a:lnTo>
                    <a:pt x="130" y="200"/>
                  </a:lnTo>
                  <a:lnTo>
                    <a:pt x="132" y="202"/>
                  </a:lnTo>
                  <a:lnTo>
                    <a:pt x="134" y="204"/>
                  </a:lnTo>
                  <a:lnTo>
                    <a:pt x="132" y="206"/>
                  </a:lnTo>
                  <a:lnTo>
                    <a:pt x="132" y="208"/>
                  </a:lnTo>
                  <a:lnTo>
                    <a:pt x="132" y="214"/>
                  </a:lnTo>
                  <a:lnTo>
                    <a:pt x="128" y="216"/>
                  </a:lnTo>
                  <a:lnTo>
                    <a:pt x="130" y="216"/>
                  </a:lnTo>
                  <a:lnTo>
                    <a:pt x="128" y="217"/>
                  </a:lnTo>
                  <a:lnTo>
                    <a:pt x="128" y="221"/>
                  </a:lnTo>
                  <a:lnTo>
                    <a:pt x="130" y="221"/>
                  </a:lnTo>
                  <a:lnTo>
                    <a:pt x="130" y="223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2" y="231"/>
                  </a:lnTo>
                  <a:lnTo>
                    <a:pt x="134" y="231"/>
                  </a:lnTo>
                  <a:lnTo>
                    <a:pt x="136" y="231"/>
                  </a:lnTo>
                  <a:lnTo>
                    <a:pt x="138" y="233"/>
                  </a:lnTo>
                  <a:lnTo>
                    <a:pt x="140" y="233"/>
                  </a:lnTo>
                  <a:lnTo>
                    <a:pt x="142" y="233"/>
                  </a:lnTo>
                  <a:lnTo>
                    <a:pt x="146" y="239"/>
                  </a:lnTo>
                  <a:lnTo>
                    <a:pt x="149" y="245"/>
                  </a:lnTo>
                  <a:lnTo>
                    <a:pt x="151" y="247"/>
                  </a:lnTo>
                  <a:lnTo>
                    <a:pt x="153" y="248"/>
                  </a:lnTo>
                  <a:lnTo>
                    <a:pt x="155" y="250"/>
                  </a:lnTo>
                  <a:lnTo>
                    <a:pt x="155" y="252"/>
                  </a:lnTo>
                  <a:lnTo>
                    <a:pt x="157" y="252"/>
                  </a:lnTo>
                  <a:lnTo>
                    <a:pt x="159" y="252"/>
                  </a:lnTo>
                  <a:lnTo>
                    <a:pt x="163" y="254"/>
                  </a:lnTo>
                  <a:lnTo>
                    <a:pt x="165" y="256"/>
                  </a:lnTo>
                  <a:lnTo>
                    <a:pt x="167" y="258"/>
                  </a:lnTo>
                  <a:lnTo>
                    <a:pt x="169" y="258"/>
                  </a:lnTo>
                  <a:lnTo>
                    <a:pt x="173" y="262"/>
                  </a:lnTo>
                  <a:lnTo>
                    <a:pt x="175" y="264"/>
                  </a:lnTo>
                  <a:lnTo>
                    <a:pt x="175" y="266"/>
                  </a:lnTo>
                  <a:lnTo>
                    <a:pt x="177" y="268"/>
                  </a:lnTo>
                  <a:lnTo>
                    <a:pt x="178" y="268"/>
                  </a:lnTo>
                  <a:lnTo>
                    <a:pt x="180" y="268"/>
                  </a:lnTo>
                  <a:lnTo>
                    <a:pt x="182" y="268"/>
                  </a:lnTo>
                  <a:lnTo>
                    <a:pt x="182" y="270"/>
                  </a:lnTo>
                  <a:lnTo>
                    <a:pt x="184" y="270"/>
                  </a:lnTo>
                  <a:lnTo>
                    <a:pt x="184" y="272"/>
                  </a:lnTo>
                  <a:lnTo>
                    <a:pt x="184" y="274"/>
                  </a:lnTo>
                  <a:lnTo>
                    <a:pt x="186" y="274"/>
                  </a:lnTo>
                  <a:lnTo>
                    <a:pt x="186" y="276"/>
                  </a:lnTo>
                  <a:lnTo>
                    <a:pt x="184" y="278"/>
                  </a:lnTo>
                  <a:lnTo>
                    <a:pt x="182" y="279"/>
                  </a:lnTo>
                  <a:lnTo>
                    <a:pt x="180" y="281"/>
                  </a:lnTo>
                  <a:lnTo>
                    <a:pt x="178" y="281"/>
                  </a:lnTo>
                  <a:lnTo>
                    <a:pt x="178" y="283"/>
                  </a:lnTo>
                  <a:lnTo>
                    <a:pt x="177" y="285"/>
                  </a:lnTo>
                  <a:lnTo>
                    <a:pt x="175" y="287"/>
                  </a:lnTo>
                  <a:lnTo>
                    <a:pt x="175" y="289"/>
                  </a:lnTo>
                  <a:lnTo>
                    <a:pt x="173" y="289"/>
                  </a:lnTo>
                  <a:lnTo>
                    <a:pt x="173" y="291"/>
                  </a:lnTo>
                  <a:lnTo>
                    <a:pt x="173" y="293"/>
                  </a:lnTo>
                  <a:lnTo>
                    <a:pt x="173" y="295"/>
                  </a:lnTo>
                  <a:lnTo>
                    <a:pt x="171" y="297"/>
                  </a:lnTo>
                  <a:lnTo>
                    <a:pt x="169" y="299"/>
                  </a:lnTo>
                  <a:lnTo>
                    <a:pt x="169" y="301"/>
                  </a:lnTo>
                  <a:lnTo>
                    <a:pt x="167" y="303"/>
                  </a:lnTo>
                  <a:lnTo>
                    <a:pt x="167" y="307"/>
                  </a:lnTo>
                  <a:lnTo>
                    <a:pt x="165" y="307"/>
                  </a:lnTo>
                  <a:lnTo>
                    <a:pt x="165" y="309"/>
                  </a:lnTo>
                  <a:lnTo>
                    <a:pt x="165" y="310"/>
                  </a:lnTo>
                  <a:lnTo>
                    <a:pt x="167" y="310"/>
                  </a:lnTo>
                  <a:lnTo>
                    <a:pt x="169" y="310"/>
                  </a:lnTo>
                  <a:lnTo>
                    <a:pt x="171" y="312"/>
                  </a:lnTo>
                  <a:lnTo>
                    <a:pt x="173" y="312"/>
                  </a:lnTo>
                  <a:lnTo>
                    <a:pt x="175" y="314"/>
                  </a:lnTo>
                  <a:lnTo>
                    <a:pt x="177" y="314"/>
                  </a:lnTo>
                  <a:lnTo>
                    <a:pt x="178" y="314"/>
                  </a:lnTo>
                  <a:lnTo>
                    <a:pt x="180" y="316"/>
                  </a:lnTo>
                  <a:lnTo>
                    <a:pt x="182" y="318"/>
                  </a:lnTo>
                  <a:lnTo>
                    <a:pt x="182" y="320"/>
                  </a:lnTo>
                  <a:lnTo>
                    <a:pt x="184" y="320"/>
                  </a:lnTo>
                  <a:lnTo>
                    <a:pt x="186" y="320"/>
                  </a:lnTo>
                  <a:lnTo>
                    <a:pt x="186" y="322"/>
                  </a:lnTo>
                  <a:lnTo>
                    <a:pt x="188" y="322"/>
                  </a:lnTo>
                  <a:lnTo>
                    <a:pt x="190" y="324"/>
                  </a:lnTo>
                  <a:lnTo>
                    <a:pt x="192" y="324"/>
                  </a:lnTo>
                  <a:lnTo>
                    <a:pt x="192" y="326"/>
                  </a:lnTo>
                  <a:lnTo>
                    <a:pt x="194" y="326"/>
                  </a:lnTo>
                  <a:lnTo>
                    <a:pt x="196" y="326"/>
                  </a:lnTo>
                  <a:lnTo>
                    <a:pt x="198" y="328"/>
                  </a:lnTo>
                  <a:lnTo>
                    <a:pt x="200" y="328"/>
                  </a:lnTo>
                  <a:lnTo>
                    <a:pt x="202" y="330"/>
                  </a:lnTo>
                  <a:lnTo>
                    <a:pt x="204" y="330"/>
                  </a:lnTo>
                  <a:lnTo>
                    <a:pt x="206" y="330"/>
                  </a:lnTo>
                  <a:lnTo>
                    <a:pt x="208" y="328"/>
                  </a:lnTo>
                  <a:lnTo>
                    <a:pt x="210" y="328"/>
                  </a:lnTo>
                  <a:lnTo>
                    <a:pt x="211" y="328"/>
                  </a:lnTo>
                  <a:lnTo>
                    <a:pt x="213" y="330"/>
                  </a:lnTo>
                  <a:lnTo>
                    <a:pt x="215" y="332"/>
                  </a:lnTo>
                  <a:lnTo>
                    <a:pt x="217" y="332"/>
                  </a:lnTo>
                  <a:lnTo>
                    <a:pt x="219" y="332"/>
                  </a:lnTo>
                  <a:lnTo>
                    <a:pt x="221" y="332"/>
                  </a:lnTo>
                  <a:lnTo>
                    <a:pt x="223" y="334"/>
                  </a:lnTo>
                  <a:lnTo>
                    <a:pt x="225" y="334"/>
                  </a:lnTo>
                  <a:lnTo>
                    <a:pt x="227" y="336"/>
                  </a:lnTo>
                  <a:lnTo>
                    <a:pt x="229" y="334"/>
                  </a:lnTo>
                  <a:lnTo>
                    <a:pt x="233" y="334"/>
                  </a:lnTo>
                  <a:lnTo>
                    <a:pt x="235" y="334"/>
                  </a:lnTo>
                  <a:lnTo>
                    <a:pt x="237" y="334"/>
                  </a:lnTo>
                  <a:lnTo>
                    <a:pt x="241" y="334"/>
                  </a:lnTo>
                  <a:lnTo>
                    <a:pt x="241" y="336"/>
                  </a:lnTo>
                  <a:lnTo>
                    <a:pt x="242" y="336"/>
                  </a:lnTo>
                  <a:lnTo>
                    <a:pt x="244" y="338"/>
                  </a:lnTo>
                  <a:lnTo>
                    <a:pt x="246" y="338"/>
                  </a:lnTo>
                  <a:lnTo>
                    <a:pt x="246" y="336"/>
                  </a:lnTo>
                  <a:lnTo>
                    <a:pt x="248" y="336"/>
                  </a:lnTo>
                  <a:lnTo>
                    <a:pt x="250" y="334"/>
                  </a:lnTo>
                  <a:lnTo>
                    <a:pt x="248" y="330"/>
                  </a:lnTo>
                  <a:lnTo>
                    <a:pt x="250" y="330"/>
                  </a:lnTo>
                  <a:lnTo>
                    <a:pt x="254" y="330"/>
                  </a:lnTo>
                  <a:lnTo>
                    <a:pt x="258" y="328"/>
                  </a:lnTo>
                  <a:lnTo>
                    <a:pt x="264" y="326"/>
                  </a:lnTo>
                  <a:lnTo>
                    <a:pt x="266" y="324"/>
                  </a:lnTo>
                  <a:lnTo>
                    <a:pt x="268" y="322"/>
                  </a:lnTo>
                  <a:lnTo>
                    <a:pt x="270" y="322"/>
                  </a:lnTo>
                  <a:lnTo>
                    <a:pt x="272" y="322"/>
                  </a:lnTo>
                  <a:lnTo>
                    <a:pt x="273" y="320"/>
                  </a:lnTo>
                  <a:lnTo>
                    <a:pt x="275" y="320"/>
                  </a:lnTo>
                  <a:lnTo>
                    <a:pt x="277" y="320"/>
                  </a:lnTo>
                  <a:lnTo>
                    <a:pt x="279" y="320"/>
                  </a:lnTo>
                  <a:lnTo>
                    <a:pt x="283" y="320"/>
                  </a:lnTo>
                  <a:lnTo>
                    <a:pt x="285" y="318"/>
                  </a:lnTo>
                  <a:lnTo>
                    <a:pt x="289" y="318"/>
                  </a:lnTo>
                  <a:lnTo>
                    <a:pt x="289" y="316"/>
                  </a:lnTo>
                  <a:lnTo>
                    <a:pt x="289" y="314"/>
                  </a:lnTo>
                  <a:lnTo>
                    <a:pt x="289" y="312"/>
                  </a:lnTo>
                  <a:lnTo>
                    <a:pt x="289" y="309"/>
                  </a:lnTo>
                  <a:lnTo>
                    <a:pt x="287" y="309"/>
                  </a:lnTo>
                  <a:lnTo>
                    <a:pt x="285" y="309"/>
                  </a:lnTo>
                  <a:lnTo>
                    <a:pt x="283" y="307"/>
                  </a:lnTo>
                  <a:lnTo>
                    <a:pt x="281" y="305"/>
                  </a:lnTo>
                  <a:lnTo>
                    <a:pt x="281" y="303"/>
                  </a:lnTo>
                  <a:lnTo>
                    <a:pt x="279" y="303"/>
                  </a:lnTo>
                  <a:lnTo>
                    <a:pt x="279" y="301"/>
                  </a:lnTo>
                  <a:lnTo>
                    <a:pt x="277" y="301"/>
                  </a:lnTo>
                  <a:lnTo>
                    <a:pt x="277" y="299"/>
                  </a:lnTo>
                  <a:lnTo>
                    <a:pt x="277" y="297"/>
                  </a:lnTo>
                  <a:lnTo>
                    <a:pt x="277" y="295"/>
                  </a:lnTo>
                  <a:lnTo>
                    <a:pt x="277" y="293"/>
                  </a:lnTo>
                  <a:lnTo>
                    <a:pt x="277" y="291"/>
                  </a:lnTo>
                  <a:lnTo>
                    <a:pt x="275" y="281"/>
                  </a:lnTo>
                  <a:lnTo>
                    <a:pt x="273" y="279"/>
                  </a:lnTo>
                  <a:lnTo>
                    <a:pt x="273" y="278"/>
                  </a:lnTo>
                  <a:lnTo>
                    <a:pt x="272" y="278"/>
                  </a:lnTo>
                  <a:lnTo>
                    <a:pt x="272" y="276"/>
                  </a:lnTo>
                  <a:lnTo>
                    <a:pt x="270" y="274"/>
                  </a:lnTo>
                  <a:lnTo>
                    <a:pt x="268" y="272"/>
                  </a:lnTo>
                  <a:lnTo>
                    <a:pt x="268" y="270"/>
                  </a:lnTo>
                  <a:lnTo>
                    <a:pt x="266" y="268"/>
                  </a:lnTo>
                  <a:lnTo>
                    <a:pt x="266" y="266"/>
                  </a:lnTo>
                  <a:lnTo>
                    <a:pt x="264" y="264"/>
                  </a:lnTo>
                  <a:lnTo>
                    <a:pt x="262" y="264"/>
                  </a:lnTo>
                  <a:lnTo>
                    <a:pt x="262" y="260"/>
                  </a:lnTo>
                  <a:lnTo>
                    <a:pt x="260" y="260"/>
                  </a:lnTo>
                  <a:lnTo>
                    <a:pt x="258" y="258"/>
                  </a:lnTo>
                  <a:lnTo>
                    <a:pt x="258" y="252"/>
                  </a:lnTo>
                  <a:lnTo>
                    <a:pt x="260" y="250"/>
                  </a:lnTo>
                  <a:lnTo>
                    <a:pt x="264" y="248"/>
                  </a:lnTo>
                  <a:lnTo>
                    <a:pt x="266" y="245"/>
                  </a:lnTo>
                  <a:lnTo>
                    <a:pt x="264" y="241"/>
                  </a:lnTo>
                  <a:lnTo>
                    <a:pt x="264" y="239"/>
                  </a:lnTo>
                  <a:lnTo>
                    <a:pt x="264" y="235"/>
                  </a:lnTo>
                  <a:lnTo>
                    <a:pt x="264" y="233"/>
                  </a:lnTo>
                  <a:lnTo>
                    <a:pt x="264" y="227"/>
                  </a:lnTo>
                  <a:lnTo>
                    <a:pt x="266" y="227"/>
                  </a:lnTo>
                  <a:lnTo>
                    <a:pt x="268" y="225"/>
                  </a:lnTo>
                  <a:lnTo>
                    <a:pt x="266" y="221"/>
                  </a:lnTo>
                  <a:lnTo>
                    <a:pt x="266" y="217"/>
                  </a:lnTo>
                  <a:lnTo>
                    <a:pt x="264" y="217"/>
                  </a:lnTo>
                  <a:lnTo>
                    <a:pt x="262" y="216"/>
                  </a:lnTo>
                  <a:lnTo>
                    <a:pt x="260" y="210"/>
                  </a:lnTo>
                  <a:lnTo>
                    <a:pt x="260" y="208"/>
                  </a:lnTo>
                  <a:lnTo>
                    <a:pt x="260" y="206"/>
                  </a:lnTo>
                  <a:lnTo>
                    <a:pt x="260" y="204"/>
                  </a:lnTo>
                  <a:lnTo>
                    <a:pt x="262" y="204"/>
                  </a:lnTo>
                  <a:lnTo>
                    <a:pt x="264" y="202"/>
                  </a:lnTo>
                  <a:lnTo>
                    <a:pt x="266" y="200"/>
                  </a:lnTo>
                  <a:lnTo>
                    <a:pt x="268" y="200"/>
                  </a:lnTo>
                  <a:lnTo>
                    <a:pt x="270" y="202"/>
                  </a:lnTo>
                  <a:lnTo>
                    <a:pt x="273" y="204"/>
                  </a:lnTo>
                  <a:lnTo>
                    <a:pt x="275" y="202"/>
                  </a:lnTo>
                  <a:lnTo>
                    <a:pt x="277" y="202"/>
                  </a:lnTo>
                  <a:lnTo>
                    <a:pt x="279" y="204"/>
                  </a:lnTo>
                  <a:lnTo>
                    <a:pt x="281" y="204"/>
                  </a:lnTo>
                  <a:lnTo>
                    <a:pt x="283" y="204"/>
                  </a:lnTo>
                  <a:lnTo>
                    <a:pt x="285" y="204"/>
                  </a:lnTo>
                  <a:lnTo>
                    <a:pt x="287" y="204"/>
                  </a:lnTo>
                  <a:lnTo>
                    <a:pt x="289" y="202"/>
                  </a:lnTo>
                  <a:lnTo>
                    <a:pt x="289" y="200"/>
                  </a:lnTo>
                  <a:lnTo>
                    <a:pt x="291" y="198"/>
                  </a:lnTo>
                  <a:lnTo>
                    <a:pt x="293" y="198"/>
                  </a:lnTo>
                  <a:lnTo>
                    <a:pt x="293" y="196"/>
                  </a:lnTo>
                  <a:lnTo>
                    <a:pt x="295" y="194"/>
                  </a:lnTo>
                  <a:lnTo>
                    <a:pt x="293" y="194"/>
                  </a:lnTo>
                  <a:lnTo>
                    <a:pt x="295" y="190"/>
                  </a:lnTo>
                  <a:lnTo>
                    <a:pt x="295" y="186"/>
                  </a:lnTo>
                  <a:lnTo>
                    <a:pt x="299" y="185"/>
                  </a:lnTo>
                  <a:lnTo>
                    <a:pt x="301" y="183"/>
                  </a:lnTo>
                  <a:lnTo>
                    <a:pt x="301" y="181"/>
                  </a:lnTo>
                  <a:lnTo>
                    <a:pt x="301" y="179"/>
                  </a:lnTo>
                  <a:lnTo>
                    <a:pt x="303" y="179"/>
                  </a:lnTo>
                  <a:lnTo>
                    <a:pt x="308" y="177"/>
                  </a:lnTo>
                  <a:lnTo>
                    <a:pt x="308" y="175"/>
                  </a:lnTo>
                  <a:lnTo>
                    <a:pt x="310" y="175"/>
                  </a:lnTo>
                  <a:lnTo>
                    <a:pt x="312" y="171"/>
                  </a:lnTo>
                  <a:lnTo>
                    <a:pt x="316" y="171"/>
                  </a:lnTo>
                  <a:lnTo>
                    <a:pt x="320" y="171"/>
                  </a:lnTo>
                  <a:lnTo>
                    <a:pt x="324" y="169"/>
                  </a:lnTo>
                  <a:lnTo>
                    <a:pt x="326" y="169"/>
                  </a:lnTo>
                  <a:lnTo>
                    <a:pt x="326" y="167"/>
                  </a:lnTo>
                  <a:lnTo>
                    <a:pt x="326" y="163"/>
                  </a:lnTo>
                  <a:lnTo>
                    <a:pt x="326" y="161"/>
                  </a:lnTo>
                  <a:lnTo>
                    <a:pt x="324" y="161"/>
                  </a:lnTo>
                  <a:lnTo>
                    <a:pt x="324" y="159"/>
                  </a:lnTo>
                  <a:lnTo>
                    <a:pt x="324" y="157"/>
                  </a:lnTo>
                  <a:lnTo>
                    <a:pt x="324" y="155"/>
                  </a:lnTo>
                  <a:lnTo>
                    <a:pt x="324" y="152"/>
                  </a:lnTo>
                  <a:lnTo>
                    <a:pt x="324" y="150"/>
                  </a:lnTo>
                  <a:lnTo>
                    <a:pt x="326" y="148"/>
                  </a:lnTo>
                  <a:lnTo>
                    <a:pt x="328" y="148"/>
                  </a:lnTo>
                  <a:lnTo>
                    <a:pt x="330" y="148"/>
                  </a:lnTo>
                  <a:lnTo>
                    <a:pt x="332" y="148"/>
                  </a:lnTo>
                  <a:lnTo>
                    <a:pt x="334" y="148"/>
                  </a:lnTo>
                  <a:lnTo>
                    <a:pt x="332" y="150"/>
                  </a:lnTo>
                  <a:lnTo>
                    <a:pt x="334" y="150"/>
                  </a:lnTo>
                  <a:lnTo>
                    <a:pt x="335" y="152"/>
                  </a:lnTo>
                  <a:lnTo>
                    <a:pt x="335" y="153"/>
                  </a:lnTo>
                  <a:lnTo>
                    <a:pt x="335" y="155"/>
                  </a:lnTo>
                  <a:lnTo>
                    <a:pt x="337" y="155"/>
                  </a:lnTo>
                  <a:lnTo>
                    <a:pt x="337" y="157"/>
                  </a:lnTo>
                  <a:lnTo>
                    <a:pt x="339" y="159"/>
                  </a:lnTo>
                  <a:lnTo>
                    <a:pt x="339" y="161"/>
                  </a:lnTo>
                  <a:lnTo>
                    <a:pt x="337" y="163"/>
                  </a:lnTo>
                  <a:lnTo>
                    <a:pt x="339" y="165"/>
                  </a:lnTo>
                  <a:lnTo>
                    <a:pt x="339" y="169"/>
                  </a:lnTo>
                  <a:lnTo>
                    <a:pt x="339" y="171"/>
                  </a:lnTo>
                  <a:lnTo>
                    <a:pt x="341" y="173"/>
                  </a:lnTo>
                  <a:lnTo>
                    <a:pt x="341" y="175"/>
                  </a:lnTo>
                  <a:lnTo>
                    <a:pt x="343" y="175"/>
                  </a:lnTo>
                  <a:lnTo>
                    <a:pt x="345" y="175"/>
                  </a:lnTo>
                  <a:lnTo>
                    <a:pt x="345" y="179"/>
                  </a:lnTo>
                  <a:lnTo>
                    <a:pt x="347" y="179"/>
                  </a:lnTo>
                  <a:lnTo>
                    <a:pt x="349" y="183"/>
                  </a:lnTo>
                  <a:lnTo>
                    <a:pt x="351" y="185"/>
                  </a:lnTo>
                  <a:lnTo>
                    <a:pt x="353" y="186"/>
                  </a:lnTo>
                  <a:lnTo>
                    <a:pt x="353" y="188"/>
                  </a:lnTo>
                  <a:lnTo>
                    <a:pt x="353" y="190"/>
                  </a:lnTo>
                  <a:lnTo>
                    <a:pt x="355" y="192"/>
                  </a:lnTo>
                  <a:lnTo>
                    <a:pt x="355" y="196"/>
                  </a:lnTo>
                  <a:lnTo>
                    <a:pt x="357" y="200"/>
                  </a:lnTo>
                  <a:lnTo>
                    <a:pt x="357" y="202"/>
                  </a:lnTo>
                  <a:lnTo>
                    <a:pt x="353" y="202"/>
                  </a:lnTo>
                  <a:lnTo>
                    <a:pt x="351" y="202"/>
                  </a:lnTo>
                  <a:lnTo>
                    <a:pt x="347" y="202"/>
                  </a:lnTo>
                  <a:lnTo>
                    <a:pt x="345" y="202"/>
                  </a:lnTo>
                  <a:lnTo>
                    <a:pt x="345" y="204"/>
                  </a:lnTo>
                  <a:lnTo>
                    <a:pt x="345" y="206"/>
                  </a:lnTo>
                  <a:lnTo>
                    <a:pt x="345" y="208"/>
                  </a:lnTo>
                  <a:lnTo>
                    <a:pt x="343" y="210"/>
                  </a:lnTo>
                  <a:lnTo>
                    <a:pt x="345" y="212"/>
                  </a:lnTo>
                  <a:lnTo>
                    <a:pt x="343" y="214"/>
                  </a:lnTo>
                  <a:lnTo>
                    <a:pt x="345" y="216"/>
                  </a:lnTo>
                  <a:lnTo>
                    <a:pt x="347" y="216"/>
                  </a:lnTo>
                  <a:lnTo>
                    <a:pt x="347" y="217"/>
                  </a:lnTo>
                  <a:lnTo>
                    <a:pt x="349" y="217"/>
                  </a:lnTo>
                  <a:lnTo>
                    <a:pt x="349" y="219"/>
                  </a:lnTo>
                  <a:lnTo>
                    <a:pt x="349" y="221"/>
                  </a:lnTo>
                  <a:lnTo>
                    <a:pt x="347" y="223"/>
                  </a:lnTo>
                  <a:lnTo>
                    <a:pt x="349" y="227"/>
                  </a:lnTo>
                  <a:lnTo>
                    <a:pt x="351" y="231"/>
                  </a:lnTo>
                  <a:lnTo>
                    <a:pt x="353" y="233"/>
                  </a:lnTo>
                  <a:lnTo>
                    <a:pt x="353" y="235"/>
                  </a:lnTo>
                  <a:lnTo>
                    <a:pt x="353" y="237"/>
                  </a:lnTo>
                  <a:lnTo>
                    <a:pt x="353" y="239"/>
                  </a:lnTo>
                  <a:lnTo>
                    <a:pt x="355" y="241"/>
                  </a:lnTo>
                  <a:lnTo>
                    <a:pt x="355" y="243"/>
                  </a:lnTo>
                  <a:lnTo>
                    <a:pt x="357" y="243"/>
                  </a:lnTo>
                  <a:lnTo>
                    <a:pt x="359" y="243"/>
                  </a:lnTo>
                  <a:lnTo>
                    <a:pt x="359" y="245"/>
                  </a:lnTo>
                  <a:lnTo>
                    <a:pt x="359" y="247"/>
                  </a:lnTo>
                  <a:lnTo>
                    <a:pt x="359" y="248"/>
                  </a:lnTo>
                  <a:lnTo>
                    <a:pt x="357" y="250"/>
                  </a:lnTo>
                  <a:lnTo>
                    <a:pt x="355" y="250"/>
                  </a:lnTo>
                  <a:lnTo>
                    <a:pt x="355" y="254"/>
                  </a:lnTo>
                  <a:lnTo>
                    <a:pt x="355" y="256"/>
                  </a:lnTo>
                  <a:lnTo>
                    <a:pt x="355" y="260"/>
                  </a:lnTo>
                  <a:lnTo>
                    <a:pt x="357" y="262"/>
                  </a:lnTo>
                  <a:lnTo>
                    <a:pt x="357" y="264"/>
                  </a:lnTo>
                  <a:lnTo>
                    <a:pt x="357" y="266"/>
                  </a:lnTo>
                  <a:lnTo>
                    <a:pt x="357" y="268"/>
                  </a:lnTo>
                  <a:lnTo>
                    <a:pt x="357" y="270"/>
                  </a:lnTo>
                  <a:lnTo>
                    <a:pt x="357" y="272"/>
                  </a:lnTo>
                  <a:lnTo>
                    <a:pt x="357" y="274"/>
                  </a:lnTo>
                  <a:lnTo>
                    <a:pt x="357" y="276"/>
                  </a:lnTo>
                  <a:lnTo>
                    <a:pt x="357" y="278"/>
                  </a:lnTo>
                  <a:lnTo>
                    <a:pt x="359" y="279"/>
                  </a:lnTo>
                  <a:lnTo>
                    <a:pt x="359" y="281"/>
                  </a:lnTo>
                  <a:lnTo>
                    <a:pt x="361" y="281"/>
                  </a:lnTo>
                  <a:lnTo>
                    <a:pt x="363" y="283"/>
                  </a:lnTo>
                  <a:lnTo>
                    <a:pt x="365" y="283"/>
                  </a:lnTo>
                  <a:lnTo>
                    <a:pt x="365" y="285"/>
                  </a:lnTo>
                  <a:lnTo>
                    <a:pt x="366" y="287"/>
                  </a:lnTo>
                  <a:lnTo>
                    <a:pt x="368" y="285"/>
                  </a:lnTo>
                  <a:lnTo>
                    <a:pt x="370" y="287"/>
                  </a:lnTo>
                  <a:lnTo>
                    <a:pt x="374" y="285"/>
                  </a:lnTo>
                  <a:lnTo>
                    <a:pt x="376" y="285"/>
                  </a:lnTo>
                  <a:lnTo>
                    <a:pt x="378" y="283"/>
                  </a:lnTo>
                  <a:lnTo>
                    <a:pt x="388" y="281"/>
                  </a:lnTo>
                  <a:lnTo>
                    <a:pt x="392" y="281"/>
                  </a:lnTo>
                  <a:lnTo>
                    <a:pt x="396" y="283"/>
                  </a:lnTo>
                  <a:lnTo>
                    <a:pt x="397" y="283"/>
                  </a:lnTo>
                  <a:lnTo>
                    <a:pt x="399" y="283"/>
                  </a:lnTo>
                  <a:lnTo>
                    <a:pt x="403" y="283"/>
                  </a:lnTo>
                  <a:lnTo>
                    <a:pt x="405" y="283"/>
                  </a:lnTo>
                  <a:lnTo>
                    <a:pt x="409" y="287"/>
                  </a:lnTo>
                  <a:lnTo>
                    <a:pt x="411" y="291"/>
                  </a:lnTo>
                  <a:lnTo>
                    <a:pt x="411" y="295"/>
                  </a:lnTo>
                  <a:lnTo>
                    <a:pt x="413" y="295"/>
                  </a:lnTo>
                  <a:lnTo>
                    <a:pt x="413" y="297"/>
                  </a:lnTo>
                  <a:lnTo>
                    <a:pt x="413" y="299"/>
                  </a:lnTo>
                  <a:lnTo>
                    <a:pt x="417" y="297"/>
                  </a:lnTo>
                  <a:lnTo>
                    <a:pt x="417" y="299"/>
                  </a:lnTo>
                  <a:lnTo>
                    <a:pt x="419" y="301"/>
                  </a:lnTo>
                  <a:lnTo>
                    <a:pt x="421" y="305"/>
                  </a:lnTo>
                  <a:lnTo>
                    <a:pt x="425" y="305"/>
                  </a:lnTo>
                  <a:lnTo>
                    <a:pt x="436" y="293"/>
                  </a:lnTo>
                  <a:lnTo>
                    <a:pt x="436" y="295"/>
                  </a:lnTo>
                  <a:lnTo>
                    <a:pt x="436" y="297"/>
                  </a:lnTo>
                  <a:lnTo>
                    <a:pt x="438" y="299"/>
                  </a:lnTo>
                  <a:lnTo>
                    <a:pt x="438" y="303"/>
                  </a:lnTo>
                  <a:lnTo>
                    <a:pt x="444" y="310"/>
                  </a:lnTo>
                  <a:lnTo>
                    <a:pt x="446" y="310"/>
                  </a:lnTo>
                  <a:lnTo>
                    <a:pt x="448" y="310"/>
                  </a:lnTo>
                  <a:lnTo>
                    <a:pt x="450" y="309"/>
                  </a:lnTo>
                  <a:lnTo>
                    <a:pt x="454" y="309"/>
                  </a:lnTo>
                  <a:lnTo>
                    <a:pt x="456" y="309"/>
                  </a:lnTo>
                  <a:lnTo>
                    <a:pt x="459" y="309"/>
                  </a:lnTo>
                  <a:lnTo>
                    <a:pt x="461" y="309"/>
                  </a:lnTo>
                  <a:lnTo>
                    <a:pt x="463" y="310"/>
                  </a:lnTo>
                  <a:lnTo>
                    <a:pt x="465" y="310"/>
                  </a:lnTo>
                  <a:lnTo>
                    <a:pt x="467" y="312"/>
                  </a:lnTo>
                  <a:lnTo>
                    <a:pt x="469" y="314"/>
                  </a:lnTo>
                  <a:lnTo>
                    <a:pt x="471" y="316"/>
                  </a:lnTo>
                  <a:lnTo>
                    <a:pt x="473" y="318"/>
                  </a:lnTo>
                  <a:lnTo>
                    <a:pt x="475" y="320"/>
                  </a:lnTo>
                  <a:lnTo>
                    <a:pt x="477" y="320"/>
                  </a:lnTo>
                  <a:lnTo>
                    <a:pt x="479" y="320"/>
                  </a:lnTo>
                  <a:lnTo>
                    <a:pt x="479" y="322"/>
                  </a:lnTo>
                  <a:lnTo>
                    <a:pt x="481" y="324"/>
                  </a:lnTo>
                  <a:lnTo>
                    <a:pt x="483" y="324"/>
                  </a:lnTo>
                  <a:lnTo>
                    <a:pt x="483" y="326"/>
                  </a:lnTo>
                  <a:lnTo>
                    <a:pt x="485" y="328"/>
                  </a:lnTo>
                  <a:lnTo>
                    <a:pt x="487" y="330"/>
                  </a:lnTo>
                  <a:lnTo>
                    <a:pt x="487" y="332"/>
                  </a:lnTo>
                  <a:lnTo>
                    <a:pt x="489" y="334"/>
                  </a:lnTo>
                  <a:lnTo>
                    <a:pt x="492" y="332"/>
                  </a:lnTo>
                  <a:lnTo>
                    <a:pt x="496" y="332"/>
                  </a:lnTo>
                  <a:lnTo>
                    <a:pt x="498" y="332"/>
                  </a:lnTo>
                  <a:lnTo>
                    <a:pt x="500" y="332"/>
                  </a:lnTo>
                  <a:lnTo>
                    <a:pt x="504" y="332"/>
                  </a:lnTo>
                  <a:lnTo>
                    <a:pt x="508" y="334"/>
                  </a:lnTo>
                  <a:lnTo>
                    <a:pt x="510" y="334"/>
                  </a:lnTo>
                  <a:lnTo>
                    <a:pt x="510" y="332"/>
                  </a:lnTo>
                  <a:lnTo>
                    <a:pt x="512" y="330"/>
                  </a:lnTo>
                  <a:lnTo>
                    <a:pt x="514" y="330"/>
                  </a:lnTo>
                  <a:lnTo>
                    <a:pt x="516" y="328"/>
                  </a:lnTo>
                  <a:lnTo>
                    <a:pt x="518" y="328"/>
                  </a:lnTo>
                  <a:lnTo>
                    <a:pt x="520" y="328"/>
                  </a:lnTo>
                  <a:lnTo>
                    <a:pt x="520" y="326"/>
                  </a:lnTo>
                  <a:lnTo>
                    <a:pt x="520" y="324"/>
                  </a:lnTo>
                  <a:lnTo>
                    <a:pt x="521" y="324"/>
                  </a:lnTo>
                  <a:lnTo>
                    <a:pt x="523" y="320"/>
                  </a:lnTo>
                  <a:lnTo>
                    <a:pt x="527" y="318"/>
                  </a:lnTo>
                  <a:lnTo>
                    <a:pt x="529" y="316"/>
                  </a:lnTo>
                  <a:lnTo>
                    <a:pt x="529" y="314"/>
                  </a:lnTo>
                  <a:lnTo>
                    <a:pt x="529" y="312"/>
                  </a:lnTo>
                  <a:lnTo>
                    <a:pt x="529" y="310"/>
                  </a:lnTo>
                  <a:lnTo>
                    <a:pt x="527" y="309"/>
                  </a:lnTo>
                  <a:lnTo>
                    <a:pt x="527" y="307"/>
                  </a:lnTo>
                  <a:lnTo>
                    <a:pt x="529" y="305"/>
                  </a:lnTo>
                  <a:lnTo>
                    <a:pt x="531" y="305"/>
                  </a:lnTo>
                  <a:lnTo>
                    <a:pt x="533" y="305"/>
                  </a:lnTo>
                  <a:lnTo>
                    <a:pt x="535" y="305"/>
                  </a:lnTo>
                  <a:lnTo>
                    <a:pt x="537" y="305"/>
                  </a:lnTo>
                  <a:lnTo>
                    <a:pt x="539" y="303"/>
                  </a:lnTo>
                  <a:lnTo>
                    <a:pt x="541" y="303"/>
                  </a:lnTo>
                  <a:lnTo>
                    <a:pt x="543" y="303"/>
                  </a:lnTo>
                  <a:lnTo>
                    <a:pt x="545" y="301"/>
                  </a:lnTo>
                  <a:lnTo>
                    <a:pt x="547" y="301"/>
                  </a:lnTo>
                  <a:lnTo>
                    <a:pt x="547" y="299"/>
                  </a:lnTo>
                  <a:lnTo>
                    <a:pt x="549" y="299"/>
                  </a:lnTo>
                  <a:lnTo>
                    <a:pt x="551" y="299"/>
                  </a:lnTo>
                  <a:lnTo>
                    <a:pt x="553" y="299"/>
                  </a:lnTo>
                  <a:lnTo>
                    <a:pt x="554" y="299"/>
                  </a:lnTo>
                  <a:lnTo>
                    <a:pt x="556" y="297"/>
                  </a:lnTo>
                  <a:lnTo>
                    <a:pt x="560" y="299"/>
                  </a:lnTo>
                  <a:lnTo>
                    <a:pt x="578" y="310"/>
                  </a:lnTo>
                  <a:lnTo>
                    <a:pt x="578" y="312"/>
                  </a:lnTo>
                  <a:lnTo>
                    <a:pt x="580" y="312"/>
                  </a:lnTo>
                  <a:lnTo>
                    <a:pt x="582" y="314"/>
                  </a:lnTo>
                  <a:lnTo>
                    <a:pt x="584" y="314"/>
                  </a:lnTo>
                  <a:lnTo>
                    <a:pt x="585" y="316"/>
                  </a:lnTo>
                  <a:lnTo>
                    <a:pt x="587" y="318"/>
                  </a:lnTo>
                  <a:lnTo>
                    <a:pt x="587" y="320"/>
                  </a:lnTo>
                  <a:lnTo>
                    <a:pt x="587" y="322"/>
                  </a:lnTo>
                  <a:lnTo>
                    <a:pt x="589" y="324"/>
                  </a:lnTo>
                  <a:lnTo>
                    <a:pt x="591" y="324"/>
                  </a:lnTo>
                  <a:lnTo>
                    <a:pt x="593" y="324"/>
                  </a:lnTo>
                  <a:lnTo>
                    <a:pt x="593" y="326"/>
                  </a:lnTo>
                  <a:lnTo>
                    <a:pt x="593" y="328"/>
                  </a:lnTo>
                  <a:lnTo>
                    <a:pt x="593" y="330"/>
                  </a:lnTo>
                  <a:lnTo>
                    <a:pt x="591" y="332"/>
                  </a:lnTo>
                  <a:lnTo>
                    <a:pt x="589" y="336"/>
                  </a:lnTo>
                  <a:lnTo>
                    <a:pt x="589" y="338"/>
                  </a:lnTo>
                  <a:lnTo>
                    <a:pt x="589" y="340"/>
                  </a:lnTo>
                  <a:lnTo>
                    <a:pt x="587" y="341"/>
                  </a:lnTo>
                  <a:lnTo>
                    <a:pt x="589" y="343"/>
                  </a:lnTo>
                  <a:lnTo>
                    <a:pt x="589" y="345"/>
                  </a:lnTo>
                  <a:lnTo>
                    <a:pt x="589" y="347"/>
                  </a:lnTo>
                  <a:lnTo>
                    <a:pt x="591" y="351"/>
                  </a:lnTo>
                  <a:lnTo>
                    <a:pt x="589" y="353"/>
                  </a:lnTo>
                  <a:lnTo>
                    <a:pt x="589" y="357"/>
                  </a:lnTo>
                  <a:lnTo>
                    <a:pt x="589" y="361"/>
                  </a:lnTo>
                  <a:lnTo>
                    <a:pt x="589" y="363"/>
                  </a:lnTo>
                  <a:lnTo>
                    <a:pt x="589" y="365"/>
                  </a:lnTo>
                  <a:lnTo>
                    <a:pt x="589" y="367"/>
                  </a:lnTo>
                  <a:lnTo>
                    <a:pt x="589" y="369"/>
                  </a:lnTo>
                  <a:lnTo>
                    <a:pt x="587" y="371"/>
                  </a:lnTo>
                  <a:lnTo>
                    <a:pt x="587" y="374"/>
                  </a:lnTo>
                  <a:lnTo>
                    <a:pt x="587" y="376"/>
                  </a:lnTo>
                  <a:lnTo>
                    <a:pt x="585" y="378"/>
                  </a:lnTo>
                  <a:lnTo>
                    <a:pt x="585" y="380"/>
                  </a:lnTo>
                  <a:lnTo>
                    <a:pt x="585" y="384"/>
                  </a:lnTo>
                  <a:lnTo>
                    <a:pt x="585" y="386"/>
                  </a:lnTo>
                  <a:lnTo>
                    <a:pt x="585" y="388"/>
                  </a:lnTo>
                  <a:lnTo>
                    <a:pt x="584" y="390"/>
                  </a:lnTo>
                  <a:lnTo>
                    <a:pt x="582" y="392"/>
                  </a:lnTo>
                  <a:lnTo>
                    <a:pt x="582" y="394"/>
                  </a:lnTo>
                  <a:lnTo>
                    <a:pt x="582" y="396"/>
                  </a:lnTo>
                  <a:lnTo>
                    <a:pt x="582" y="398"/>
                  </a:lnTo>
                  <a:lnTo>
                    <a:pt x="585" y="400"/>
                  </a:lnTo>
                  <a:lnTo>
                    <a:pt x="587" y="400"/>
                  </a:lnTo>
                  <a:lnTo>
                    <a:pt x="589" y="402"/>
                  </a:lnTo>
                  <a:lnTo>
                    <a:pt x="591" y="402"/>
                  </a:lnTo>
                  <a:lnTo>
                    <a:pt x="593" y="402"/>
                  </a:lnTo>
                  <a:lnTo>
                    <a:pt x="595" y="402"/>
                  </a:lnTo>
                  <a:lnTo>
                    <a:pt x="599" y="404"/>
                  </a:lnTo>
                  <a:lnTo>
                    <a:pt x="599" y="405"/>
                  </a:lnTo>
                  <a:lnTo>
                    <a:pt x="599" y="407"/>
                  </a:lnTo>
                  <a:lnTo>
                    <a:pt x="601" y="409"/>
                  </a:lnTo>
                  <a:lnTo>
                    <a:pt x="601" y="411"/>
                  </a:lnTo>
                  <a:lnTo>
                    <a:pt x="601" y="413"/>
                  </a:lnTo>
                  <a:lnTo>
                    <a:pt x="599" y="415"/>
                  </a:lnTo>
                  <a:lnTo>
                    <a:pt x="599" y="417"/>
                  </a:lnTo>
                  <a:lnTo>
                    <a:pt x="599" y="419"/>
                  </a:lnTo>
                  <a:lnTo>
                    <a:pt x="599" y="421"/>
                  </a:lnTo>
                  <a:lnTo>
                    <a:pt x="599" y="423"/>
                  </a:lnTo>
                  <a:lnTo>
                    <a:pt x="599" y="425"/>
                  </a:lnTo>
                  <a:lnTo>
                    <a:pt x="597" y="427"/>
                  </a:lnTo>
                  <a:lnTo>
                    <a:pt x="597" y="429"/>
                  </a:lnTo>
                  <a:lnTo>
                    <a:pt x="597" y="431"/>
                  </a:lnTo>
                  <a:lnTo>
                    <a:pt x="599" y="433"/>
                  </a:lnTo>
                  <a:lnTo>
                    <a:pt x="601" y="435"/>
                  </a:lnTo>
                  <a:lnTo>
                    <a:pt x="603" y="436"/>
                  </a:lnTo>
                  <a:lnTo>
                    <a:pt x="603" y="438"/>
                  </a:lnTo>
                  <a:lnTo>
                    <a:pt x="601" y="440"/>
                  </a:lnTo>
                  <a:lnTo>
                    <a:pt x="599" y="440"/>
                  </a:lnTo>
                  <a:lnTo>
                    <a:pt x="599" y="442"/>
                  </a:lnTo>
                  <a:lnTo>
                    <a:pt x="597" y="444"/>
                  </a:lnTo>
                  <a:lnTo>
                    <a:pt x="597" y="446"/>
                  </a:lnTo>
                  <a:lnTo>
                    <a:pt x="595" y="448"/>
                  </a:lnTo>
                  <a:lnTo>
                    <a:pt x="593" y="450"/>
                  </a:lnTo>
                  <a:lnTo>
                    <a:pt x="593" y="452"/>
                  </a:lnTo>
                  <a:lnTo>
                    <a:pt x="593" y="454"/>
                  </a:lnTo>
                  <a:lnTo>
                    <a:pt x="593" y="456"/>
                  </a:lnTo>
                  <a:lnTo>
                    <a:pt x="591" y="458"/>
                  </a:lnTo>
                  <a:lnTo>
                    <a:pt x="591" y="460"/>
                  </a:lnTo>
                  <a:lnTo>
                    <a:pt x="589" y="462"/>
                  </a:lnTo>
                  <a:lnTo>
                    <a:pt x="589" y="466"/>
                  </a:lnTo>
                  <a:lnTo>
                    <a:pt x="589" y="467"/>
                  </a:lnTo>
                  <a:lnTo>
                    <a:pt x="587" y="469"/>
                  </a:lnTo>
                  <a:lnTo>
                    <a:pt x="587" y="471"/>
                  </a:lnTo>
                  <a:lnTo>
                    <a:pt x="585" y="473"/>
                  </a:lnTo>
                  <a:lnTo>
                    <a:pt x="584" y="473"/>
                  </a:lnTo>
                  <a:lnTo>
                    <a:pt x="582" y="475"/>
                  </a:lnTo>
                  <a:lnTo>
                    <a:pt x="580" y="477"/>
                  </a:lnTo>
                  <a:lnTo>
                    <a:pt x="580" y="479"/>
                  </a:lnTo>
                  <a:lnTo>
                    <a:pt x="578" y="481"/>
                  </a:lnTo>
                  <a:lnTo>
                    <a:pt x="576" y="483"/>
                  </a:lnTo>
                  <a:lnTo>
                    <a:pt x="574" y="483"/>
                  </a:lnTo>
                  <a:lnTo>
                    <a:pt x="572" y="483"/>
                  </a:lnTo>
                  <a:lnTo>
                    <a:pt x="568" y="483"/>
                  </a:lnTo>
                  <a:lnTo>
                    <a:pt x="566" y="483"/>
                  </a:lnTo>
                  <a:lnTo>
                    <a:pt x="564" y="481"/>
                  </a:lnTo>
                  <a:lnTo>
                    <a:pt x="562" y="481"/>
                  </a:lnTo>
                  <a:lnTo>
                    <a:pt x="560" y="481"/>
                  </a:lnTo>
                  <a:lnTo>
                    <a:pt x="558" y="481"/>
                  </a:lnTo>
                  <a:lnTo>
                    <a:pt x="556" y="481"/>
                  </a:lnTo>
                  <a:lnTo>
                    <a:pt x="554" y="481"/>
                  </a:lnTo>
                  <a:lnTo>
                    <a:pt x="553" y="481"/>
                  </a:lnTo>
                  <a:lnTo>
                    <a:pt x="549" y="481"/>
                  </a:lnTo>
                  <a:lnTo>
                    <a:pt x="547" y="483"/>
                  </a:lnTo>
                  <a:lnTo>
                    <a:pt x="545" y="483"/>
                  </a:lnTo>
                  <a:lnTo>
                    <a:pt x="543" y="483"/>
                  </a:lnTo>
                  <a:lnTo>
                    <a:pt x="543" y="485"/>
                  </a:lnTo>
                  <a:lnTo>
                    <a:pt x="541" y="485"/>
                  </a:lnTo>
                  <a:lnTo>
                    <a:pt x="539" y="487"/>
                  </a:lnTo>
                  <a:lnTo>
                    <a:pt x="537" y="487"/>
                  </a:lnTo>
                  <a:lnTo>
                    <a:pt x="535" y="489"/>
                  </a:lnTo>
                  <a:lnTo>
                    <a:pt x="533" y="489"/>
                  </a:lnTo>
                  <a:lnTo>
                    <a:pt x="531" y="491"/>
                  </a:lnTo>
                  <a:lnTo>
                    <a:pt x="531" y="493"/>
                  </a:lnTo>
                  <a:lnTo>
                    <a:pt x="529" y="493"/>
                  </a:lnTo>
                  <a:lnTo>
                    <a:pt x="527" y="495"/>
                  </a:lnTo>
                  <a:lnTo>
                    <a:pt x="525" y="497"/>
                  </a:lnTo>
                  <a:lnTo>
                    <a:pt x="523" y="497"/>
                  </a:lnTo>
                  <a:lnTo>
                    <a:pt x="523" y="498"/>
                  </a:lnTo>
                  <a:lnTo>
                    <a:pt x="521" y="502"/>
                  </a:lnTo>
                  <a:lnTo>
                    <a:pt x="521" y="506"/>
                  </a:lnTo>
                  <a:lnTo>
                    <a:pt x="521" y="512"/>
                  </a:lnTo>
                  <a:lnTo>
                    <a:pt x="521" y="514"/>
                  </a:lnTo>
                  <a:lnTo>
                    <a:pt x="520" y="516"/>
                  </a:lnTo>
                  <a:lnTo>
                    <a:pt x="516" y="518"/>
                  </a:lnTo>
                  <a:lnTo>
                    <a:pt x="514" y="522"/>
                  </a:lnTo>
                  <a:lnTo>
                    <a:pt x="512" y="526"/>
                  </a:lnTo>
                  <a:lnTo>
                    <a:pt x="510" y="530"/>
                  </a:lnTo>
                  <a:lnTo>
                    <a:pt x="508" y="537"/>
                  </a:lnTo>
                  <a:lnTo>
                    <a:pt x="508" y="539"/>
                  </a:lnTo>
                  <a:lnTo>
                    <a:pt x="508" y="541"/>
                  </a:lnTo>
                  <a:lnTo>
                    <a:pt x="506" y="543"/>
                  </a:lnTo>
                  <a:lnTo>
                    <a:pt x="502" y="545"/>
                  </a:lnTo>
                  <a:lnTo>
                    <a:pt x="500" y="547"/>
                  </a:lnTo>
                  <a:lnTo>
                    <a:pt x="498" y="549"/>
                  </a:lnTo>
                  <a:lnTo>
                    <a:pt x="494" y="553"/>
                  </a:lnTo>
                  <a:lnTo>
                    <a:pt x="492" y="555"/>
                  </a:lnTo>
                  <a:lnTo>
                    <a:pt x="490" y="555"/>
                  </a:lnTo>
                  <a:lnTo>
                    <a:pt x="489" y="555"/>
                  </a:lnTo>
                  <a:lnTo>
                    <a:pt x="489" y="557"/>
                  </a:lnTo>
                  <a:lnTo>
                    <a:pt x="487" y="557"/>
                  </a:lnTo>
                  <a:lnTo>
                    <a:pt x="485" y="557"/>
                  </a:lnTo>
                  <a:lnTo>
                    <a:pt x="483" y="559"/>
                  </a:lnTo>
                  <a:lnTo>
                    <a:pt x="481" y="559"/>
                  </a:lnTo>
                  <a:lnTo>
                    <a:pt x="479" y="561"/>
                  </a:lnTo>
                  <a:lnTo>
                    <a:pt x="477" y="561"/>
                  </a:lnTo>
                  <a:lnTo>
                    <a:pt x="475" y="562"/>
                  </a:lnTo>
                  <a:lnTo>
                    <a:pt x="471" y="564"/>
                  </a:lnTo>
                  <a:lnTo>
                    <a:pt x="469" y="566"/>
                  </a:lnTo>
                  <a:lnTo>
                    <a:pt x="469" y="568"/>
                  </a:lnTo>
                  <a:lnTo>
                    <a:pt x="467" y="568"/>
                  </a:lnTo>
                  <a:lnTo>
                    <a:pt x="467" y="570"/>
                  </a:lnTo>
                  <a:lnTo>
                    <a:pt x="465" y="570"/>
                  </a:lnTo>
                  <a:lnTo>
                    <a:pt x="465" y="572"/>
                  </a:lnTo>
                  <a:lnTo>
                    <a:pt x="463" y="574"/>
                  </a:lnTo>
                  <a:lnTo>
                    <a:pt x="461" y="574"/>
                  </a:lnTo>
                  <a:lnTo>
                    <a:pt x="461" y="578"/>
                  </a:lnTo>
                  <a:lnTo>
                    <a:pt x="459" y="582"/>
                  </a:lnTo>
                  <a:lnTo>
                    <a:pt x="458" y="584"/>
                  </a:lnTo>
                  <a:lnTo>
                    <a:pt x="456" y="588"/>
                  </a:lnTo>
                  <a:lnTo>
                    <a:pt x="454" y="590"/>
                  </a:lnTo>
                  <a:lnTo>
                    <a:pt x="454" y="592"/>
                  </a:lnTo>
                  <a:lnTo>
                    <a:pt x="454" y="595"/>
                  </a:lnTo>
                  <a:lnTo>
                    <a:pt x="452" y="597"/>
                  </a:lnTo>
                  <a:lnTo>
                    <a:pt x="450" y="597"/>
                  </a:lnTo>
                  <a:lnTo>
                    <a:pt x="446" y="599"/>
                  </a:lnTo>
                  <a:lnTo>
                    <a:pt x="442" y="601"/>
                  </a:lnTo>
                  <a:lnTo>
                    <a:pt x="440" y="603"/>
                  </a:lnTo>
                  <a:lnTo>
                    <a:pt x="438" y="605"/>
                  </a:lnTo>
                  <a:lnTo>
                    <a:pt x="436" y="607"/>
                  </a:lnTo>
                  <a:lnTo>
                    <a:pt x="434" y="611"/>
                  </a:lnTo>
                  <a:lnTo>
                    <a:pt x="432" y="613"/>
                  </a:lnTo>
                  <a:lnTo>
                    <a:pt x="428" y="615"/>
                  </a:lnTo>
                  <a:lnTo>
                    <a:pt x="427" y="617"/>
                  </a:lnTo>
                  <a:lnTo>
                    <a:pt x="425" y="621"/>
                  </a:lnTo>
                  <a:lnTo>
                    <a:pt x="421" y="624"/>
                  </a:lnTo>
                  <a:lnTo>
                    <a:pt x="417" y="628"/>
                  </a:lnTo>
                  <a:lnTo>
                    <a:pt x="413" y="630"/>
                  </a:lnTo>
                  <a:lnTo>
                    <a:pt x="409" y="632"/>
                  </a:lnTo>
                  <a:lnTo>
                    <a:pt x="407" y="634"/>
                  </a:lnTo>
                  <a:lnTo>
                    <a:pt x="407" y="636"/>
                  </a:lnTo>
                  <a:lnTo>
                    <a:pt x="403" y="638"/>
                  </a:lnTo>
                  <a:lnTo>
                    <a:pt x="401" y="640"/>
                  </a:lnTo>
                  <a:lnTo>
                    <a:pt x="399" y="642"/>
                  </a:lnTo>
                  <a:lnTo>
                    <a:pt x="396" y="644"/>
                  </a:lnTo>
                  <a:lnTo>
                    <a:pt x="394" y="644"/>
                  </a:lnTo>
                  <a:lnTo>
                    <a:pt x="392" y="646"/>
                  </a:lnTo>
                  <a:lnTo>
                    <a:pt x="388" y="648"/>
                  </a:lnTo>
                  <a:lnTo>
                    <a:pt x="386" y="650"/>
                  </a:lnTo>
                  <a:lnTo>
                    <a:pt x="384" y="654"/>
                  </a:lnTo>
                  <a:lnTo>
                    <a:pt x="382" y="657"/>
                  </a:lnTo>
                  <a:lnTo>
                    <a:pt x="382" y="659"/>
                  </a:lnTo>
                  <a:lnTo>
                    <a:pt x="380" y="663"/>
                  </a:lnTo>
                  <a:lnTo>
                    <a:pt x="380" y="665"/>
                  </a:lnTo>
                  <a:lnTo>
                    <a:pt x="378" y="667"/>
                  </a:lnTo>
                  <a:lnTo>
                    <a:pt x="378" y="669"/>
                  </a:lnTo>
                  <a:lnTo>
                    <a:pt x="376" y="671"/>
                  </a:lnTo>
                  <a:lnTo>
                    <a:pt x="374" y="671"/>
                  </a:lnTo>
                  <a:lnTo>
                    <a:pt x="372" y="673"/>
                  </a:lnTo>
                  <a:lnTo>
                    <a:pt x="370" y="675"/>
                  </a:lnTo>
                  <a:lnTo>
                    <a:pt x="368" y="677"/>
                  </a:lnTo>
                  <a:lnTo>
                    <a:pt x="368" y="681"/>
                  </a:lnTo>
                  <a:lnTo>
                    <a:pt x="366" y="683"/>
                  </a:lnTo>
                  <a:lnTo>
                    <a:pt x="365" y="685"/>
                  </a:lnTo>
                  <a:lnTo>
                    <a:pt x="365" y="686"/>
                  </a:lnTo>
                  <a:lnTo>
                    <a:pt x="363" y="688"/>
                  </a:lnTo>
                  <a:lnTo>
                    <a:pt x="361" y="690"/>
                  </a:lnTo>
                  <a:lnTo>
                    <a:pt x="361" y="692"/>
                  </a:lnTo>
                  <a:lnTo>
                    <a:pt x="359" y="696"/>
                  </a:lnTo>
                  <a:lnTo>
                    <a:pt x="357" y="698"/>
                  </a:lnTo>
                  <a:lnTo>
                    <a:pt x="357" y="700"/>
                  </a:lnTo>
                  <a:lnTo>
                    <a:pt x="359" y="702"/>
                  </a:lnTo>
                  <a:lnTo>
                    <a:pt x="361" y="704"/>
                  </a:lnTo>
                  <a:lnTo>
                    <a:pt x="361" y="708"/>
                  </a:lnTo>
                  <a:lnTo>
                    <a:pt x="361" y="710"/>
                  </a:lnTo>
                  <a:lnTo>
                    <a:pt x="359" y="710"/>
                  </a:lnTo>
                  <a:lnTo>
                    <a:pt x="357" y="712"/>
                  </a:lnTo>
                  <a:lnTo>
                    <a:pt x="357" y="714"/>
                  </a:lnTo>
                  <a:lnTo>
                    <a:pt x="357" y="716"/>
                  </a:lnTo>
                  <a:lnTo>
                    <a:pt x="357" y="718"/>
                  </a:lnTo>
                  <a:lnTo>
                    <a:pt x="357" y="719"/>
                  </a:lnTo>
                  <a:lnTo>
                    <a:pt x="355" y="719"/>
                  </a:lnTo>
                  <a:lnTo>
                    <a:pt x="355" y="721"/>
                  </a:lnTo>
                  <a:lnTo>
                    <a:pt x="355" y="725"/>
                  </a:lnTo>
                  <a:lnTo>
                    <a:pt x="355" y="727"/>
                  </a:lnTo>
                  <a:lnTo>
                    <a:pt x="355" y="729"/>
                  </a:lnTo>
                  <a:lnTo>
                    <a:pt x="355" y="731"/>
                  </a:lnTo>
                  <a:lnTo>
                    <a:pt x="355" y="733"/>
                  </a:lnTo>
                  <a:lnTo>
                    <a:pt x="355" y="735"/>
                  </a:lnTo>
                  <a:lnTo>
                    <a:pt x="357" y="737"/>
                  </a:lnTo>
                  <a:lnTo>
                    <a:pt x="359" y="737"/>
                  </a:lnTo>
                  <a:lnTo>
                    <a:pt x="359" y="739"/>
                  </a:lnTo>
                  <a:lnTo>
                    <a:pt x="357" y="739"/>
                  </a:lnTo>
                  <a:lnTo>
                    <a:pt x="357" y="741"/>
                  </a:lnTo>
                  <a:lnTo>
                    <a:pt x="359" y="741"/>
                  </a:lnTo>
                  <a:lnTo>
                    <a:pt x="361" y="741"/>
                  </a:lnTo>
                  <a:lnTo>
                    <a:pt x="363" y="743"/>
                  </a:lnTo>
                  <a:lnTo>
                    <a:pt x="365" y="743"/>
                  </a:lnTo>
                  <a:lnTo>
                    <a:pt x="365" y="745"/>
                  </a:lnTo>
                  <a:lnTo>
                    <a:pt x="365" y="747"/>
                  </a:lnTo>
                  <a:lnTo>
                    <a:pt x="366" y="747"/>
                  </a:lnTo>
                  <a:lnTo>
                    <a:pt x="366" y="749"/>
                  </a:lnTo>
                  <a:lnTo>
                    <a:pt x="366" y="750"/>
                  </a:lnTo>
                  <a:lnTo>
                    <a:pt x="368" y="750"/>
                  </a:lnTo>
                  <a:lnTo>
                    <a:pt x="368" y="752"/>
                  </a:lnTo>
                  <a:lnTo>
                    <a:pt x="368" y="754"/>
                  </a:lnTo>
                  <a:lnTo>
                    <a:pt x="368" y="756"/>
                  </a:lnTo>
                  <a:lnTo>
                    <a:pt x="368" y="758"/>
                  </a:lnTo>
                  <a:lnTo>
                    <a:pt x="368" y="760"/>
                  </a:lnTo>
                  <a:lnTo>
                    <a:pt x="370" y="762"/>
                  </a:lnTo>
                  <a:lnTo>
                    <a:pt x="370" y="764"/>
                  </a:lnTo>
                  <a:lnTo>
                    <a:pt x="368" y="764"/>
                  </a:lnTo>
                  <a:lnTo>
                    <a:pt x="366" y="766"/>
                  </a:lnTo>
                  <a:lnTo>
                    <a:pt x="366" y="768"/>
                  </a:lnTo>
                  <a:lnTo>
                    <a:pt x="365" y="768"/>
                  </a:lnTo>
                  <a:lnTo>
                    <a:pt x="365" y="770"/>
                  </a:lnTo>
                  <a:lnTo>
                    <a:pt x="363" y="770"/>
                  </a:lnTo>
                  <a:lnTo>
                    <a:pt x="363" y="772"/>
                  </a:lnTo>
                  <a:lnTo>
                    <a:pt x="361" y="772"/>
                  </a:lnTo>
                  <a:lnTo>
                    <a:pt x="361" y="774"/>
                  </a:lnTo>
                  <a:lnTo>
                    <a:pt x="359" y="774"/>
                  </a:lnTo>
                  <a:lnTo>
                    <a:pt x="357" y="776"/>
                  </a:lnTo>
                  <a:lnTo>
                    <a:pt x="355" y="776"/>
                  </a:lnTo>
                  <a:lnTo>
                    <a:pt x="355" y="778"/>
                  </a:lnTo>
                  <a:lnTo>
                    <a:pt x="353" y="778"/>
                  </a:lnTo>
                  <a:lnTo>
                    <a:pt x="351" y="780"/>
                  </a:lnTo>
                  <a:lnTo>
                    <a:pt x="351" y="781"/>
                  </a:lnTo>
                  <a:lnTo>
                    <a:pt x="351" y="783"/>
                  </a:lnTo>
                  <a:lnTo>
                    <a:pt x="349" y="783"/>
                  </a:lnTo>
                  <a:lnTo>
                    <a:pt x="349" y="785"/>
                  </a:lnTo>
                  <a:lnTo>
                    <a:pt x="347" y="785"/>
                  </a:lnTo>
                  <a:lnTo>
                    <a:pt x="347" y="787"/>
                  </a:lnTo>
                  <a:lnTo>
                    <a:pt x="345" y="789"/>
                  </a:lnTo>
                  <a:lnTo>
                    <a:pt x="345" y="791"/>
                  </a:lnTo>
                  <a:lnTo>
                    <a:pt x="347" y="791"/>
                  </a:lnTo>
                  <a:lnTo>
                    <a:pt x="347" y="793"/>
                  </a:lnTo>
                  <a:lnTo>
                    <a:pt x="349" y="793"/>
                  </a:lnTo>
                  <a:lnTo>
                    <a:pt x="351" y="793"/>
                  </a:lnTo>
                  <a:lnTo>
                    <a:pt x="353" y="795"/>
                  </a:lnTo>
                  <a:lnTo>
                    <a:pt x="355" y="797"/>
                  </a:lnTo>
                  <a:lnTo>
                    <a:pt x="357" y="799"/>
                  </a:lnTo>
                  <a:lnTo>
                    <a:pt x="361" y="801"/>
                  </a:lnTo>
                  <a:lnTo>
                    <a:pt x="363" y="801"/>
                  </a:lnTo>
                  <a:lnTo>
                    <a:pt x="366" y="799"/>
                  </a:lnTo>
                  <a:lnTo>
                    <a:pt x="368" y="799"/>
                  </a:lnTo>
                  <a:lnTo>
                    <a:pt x="370" y="797"/>
                  </a:lnTo>
                  <a:lnTo>
                    <a:pt x="372" y="795"/>
                  </a:lnTo>
                  <a:lnTo>
                    <a:pt x="374" y="793"/>
                  </a:lnTo>
                  <a:lnTo>
                    <a:pt x="376" y="793"/>
                  </a:lnTo>
                  <a:lnTo>
                    <a:pt x="378" y="793"/>
                  </a:lnTo>
                  <a:lnTo>
                    <a:pt x="380" y="791"/>
                  </a:lnTo>
                  <a:lnTo>
                    <a:pt x="382" y="789"/>
                  </a:lnTo>
                  <a:lnTo>
                    <a:pt x="384" y="787"/>
                  </a:lnTo>
                  <a:lnTo>
                    <a:pt x="384" y="785"/>
                  </a:lnTo>
                  <a:lnTo>
                    <a:pt x="386" y="785"/>
                  </a:lnTo>
                  <a:lnTo>
                    <a:pt x="388" y="785"/>
                  </a:lnTo>
                  <a:lnTo>
                    <a:pt x="390" y="785"/>
                  </a:lnTo>
                  <a:lnTo>
                    <a:pt x="390" y="787"/>
                  </a:lnTo>
                  <a:lnTo>
                    <a:pt x="392" y="789"/>
                  </a:lnTo>
                  <a:lnTo>
                    <a:pt x="394" y="791"/>
                  </a:lnTo>
                  <a:lnTo>
                    <a:pt x="396" y="791"/>
                  </a:lnTo>
                  <a:lnTo>
                    <a:pt x="399" y="793"/>
                  </a:lnTo>
                  <a:lnTo>
                    <a:pt x="401" y="793"/>
                  </a:lnTo>
                  <a:lnTo>
                    <a:pt x="403" y="795"/>
                  </a:lnTo>
                  <a:lnTo>
                    <a:pt x="405" y="797"/>
                  </a:lnTo>
                  <a:lnTo>
                    <a:pt x="407" y="797"/>
                  </a:lnTo>
                  <a:lnTo>
                    <a:pt x="409" y="799"/>
                  </a:lnTo>
                  <a:lnTo>
                    <a:pt x="411" y="799"/>
                  </a:lnTo>
                  <a:lnTo>
                    <a:pt x="413" y="801"/>
                  </a:lnTo>
                  <a:lnTo>
                    <a:pt x="417" y="801"/>
                  </a:lnTo>
                  <a:lnTo>
                    <a:pt x="419" y="803"/>
                  </a:lnTo>
                  <a:lnTo>
                    <a:pt x="425" y="805"/>
                  </a:lnTo>
                  <a:lnTo>
                    <a:pt x="427" y="805"/>
                  </a:lnTo>
                  <a:lnTo>
                    <a:pt x="430" y="805"/>
                  </a:lnTo>
                  <a:lnTo>
                    <a:pt x="434" y="805"/>
                  </a:lnTo>
                  <a:lnTo>
                    <a:pt x="436" y="805"/>
                  </a:lnTo>
                  <a:lnTo>
                    <a:pt x="440" y="805"/>
                  </a:lnTo>
                  <a:lnTo>
                    <a:pt x="442" y="807"/>
                  </a:lnTo>
                  <a:lnTo>
                    <a:pt x="442" y="809"/>
                  </a:lnTo>
                  <a:lnTo>
                    <a:pt x="442" y="811"/>
                  </a:lnTo>
                  <a:lnTo>
                    <a:pt x="442" y="814"/>
                  </a:lnTo>
                  <a:lnTo>
                    <a:pt x="442" y="818"/>
                  </a:lnTo>
                  <a:lnTo>
                    <a:pt x="442" y="820"/>
                  </a:lnTo>
                  <a:lnTo>
                    <a:pt x="442" y="822"/>
                  </a:lnTo>
                  <a:lnTo>
                    <a:pt x="444" y="824"/>
                  </a:lnTo>
                  <a:lnTo>
                    <a:pt x="448" y="826"/>
                  </a:lnTo>
                  <a:lnTo>
                    <a:pt x="452" y="826"/>
                  </a:lnTo>
                  <a:lnTo>
                    <a:pt x="454" y="826"/>
                  </a:lnTo>
                  <a:lnTo>
                    <a:pt x="458" y="828"/>
                  </a:lnTo>
                  <a:lnTo>
                    <a:pt x="459" y="830"/>
                  </a:lnTo>
                  <a:lnTo>
                    <a:pt x="461" y="832"/>
                  </a:lnTo>
                  <a:lnTo>
                    <a:pt x="465" y="832"/>
                  </a:lnTo>
                  <a:lnTo>
                    <a:pt x="467" y="834"/>
                  </a:lnTo>
                  <a:lnTo>
                    <a:pt x="469" y="834"/>
                  </a:lnTo>
                  <a:lnTo>
                    <a:pt x="469" y="836"/>
                  </a:lnTo>
                  <a:lnTo>
                    <a:pt x="471" y="838"/>
                  </a:lnTo>
                  <a:lnTo>
                    <a:pt x="473" y="840"/>
                  </a:lnTo>
                  <a:lnTo>
                    <a:pt x="471" y="842"/>
                  </a:lnTo>
                  <a:lnTo>
                    <a:pt x="469" y="845"/>
                  </a:lnTo>
                  <a:lnTo>
                    <a:pt x="469" y="847"/>
                  </a:lnTo>
                  <a:lnTo>
                    <a:pt x="467" y="849"/>
                  </a:lnTo>
                  <a:lnTo>
                    <a:pt x="467" y="851"/>
                  </a:lnTo>
                  <a:lnTo>
                    <a:pt x="465" y="853"/>
                  </a:lnTo>
                  <a:lnTo>
                    <a:pt x="463" y="855"/>
                  </a:lnTo>
                  <a:lnTo>
                    <a:pt x="463" y="857"/>
                  </a:lnTo>
                  <a:lnTo>
                    <a:pt x="463" y="859"/>
                  </a:lnTo>
                  <a:lnTo>
                    <a:pt x="463" y="861"/>
                  </a:lnTo>
                  <a:lnTo>
                    <a:pt x="461" y="863"/>
                  </a:lnTo>
                  <a:lnTo>
                    <a:pt x="461" y="865"/>
                  </a:lnTo>
                  <a:lnTo>
                    <a:pt x="459" y="867"/>
                  </a:lnTo>
                  <a:lnTo>
                    <a:pt x="456" y="869"/>
                  </a:lnTo>
                  <a:lnTo>
                    <a:pt x="452" y="869"/>
                  </a:lnTo>
                  <a:lnTo>
                    <a:pt x="450" y="867"/>
                  </a:lnTo>
                  <a:lnTo>
                    <a:pt x="446" y="865"/>
                  </a:lnTo>
                  <a:lnTo>
                    <a:pt x="444" y="865"/>
                  </a:lnTo>
                  <a:lnTo>
                    <a:pt x="444" y="867"/>
                  </a:lnTo>
                  <a:lnTo>
                    <a:pt x="442" y="867"/>
                  </a:lnTo>
                  <a:lnTo>
                    <a:pt x="440" y="869"/>
                  </a:lnTo>
                  <a:lnTo>
                    <a:pt x="440" y="871"/>
                  </a:lnTo>
                  <a:lnTo>
                    <a:pt x="438" y="873"/>
                  </a:lnTo>
                  <a:lnTo>
                    <a:pt x="436" y="876"/>
                  </a:lnTo>
                  <a:lnTo>
                    <a:pt x="436" y="878"/>
                  </a:lnTo>
                  <a:lnTo>
                    <a:pt x="434" y="880"/>
                  </a:lnTo>
                  <a:lnTo>
                    <a:pt x="434" y="882"/>
                  </a:lnTo>
                  <a:lnTo>
                    <a:pt x="432" y="882"/>
                  </a:lnTo>
                  <a:lnTo>
                    <a:pt x="432" y="884"/>
                  </a:lnTo>
                  <a:lnTo>
                    <a:pt x="430" y="886"/>
                  </a:lnTo>
                  <a:lnTo>
                    <a:pt x="430" y="888"/>
                  </a:lnTo>
                  <a:lnTo>
                    <a:pt x="428" y="888"/>
                  </a:lnTo>
                  <a:lnTo>
                    <a:pt x="427" y="888"/>
                  </a:lnTo>
                  <a:lnTo>
                    <a:pt x="425" y="888"/>
                  </a:lnTo>
                  <a:lnTo>
                    <a:pt x="421" y="888"/>
                  </a:lnTo>
                  <a:lnTo>
                    <a:pt x="419" y="888"/>
                  </a:lnTo>
                  <a:lnTo>
                    <a:pt x="419" y="890"/>
                  </a:lnTo>
                  <a:lnTo>
                    <a:pt x="417" y="890"/>
                  </a:lnTo>
                  <a:lnTo>
                    <a:pt x="421" y="892"/>
                  </a:lnTo>
                  <a:lnTo>
                    <a:pt x="425" y="892"/>
                  </a:lnTo>
                  <a:lnTo>
                    <a:pt x="428" y="894"/>
                  </a:lnTo>
                  <a:lnTo>
                    <a:pt x="432" y="894"/>
                  </a:lnTo>
                  <a:lnTo>
                    <a:pt x="436" y="894"/>
                  </a:lnTo>
                  <a:lnTo>
                    <a:pt x="440" y="894"/>
                  </a:lnTo>
                  <a:lnTo>
                    <a:pt x="444" y="894"/>
                  </a:lnTo>
                  <a:lnTo>
                    <a:pt x="446" y="894"/>
                  </a:lnTo>
                  <a:lnTo>
                    <a:pt x="450" y="894"/>
                  </a:lnTo>
                  <a:lnTo>
                    <a:pt x="450" y="896"/>
                  </a:lnTo>
                  <a:lnTo>
                    <a:pt x="452" y="898"/>
                  </a:lnTo>
                  <a:lnTo>
                    <a:pt x="454" y="898"/>
                  </a:lnTo>
                  <a:lnTo>
                    <a:pt x="454" y="900"/>
                  </a:lnTo>
                  <a:lnTo>
                    <a:pt x="452" y="904"/>
                  </a:lnTo>
                  <a:lnTo>
                    <a:pt x="452" y="906"/>
                  </a:lnTo>
                  <a:lnTo>
                    <a:pt x="450" y="909"/>
                  </a:lnTo>
                  <a:lnTo>
                    <a:pt x="450" y="913"/>
                  </a:lnTo>
                  <a:lnTo>
                    <a:pt x="448" y="915"/>
                  </a:lnTo>
                  <a:lnTo>
                    <a:pt x="448" y="917"/>
                  </a:lnTo>
                  <a:lnTo>
                    <a:pt x="450" y="919"/>
                  </a:lnTo>
                  <a:lnTo>
                    <a:pt x="450" y="921"/>
                  </a:lnTo>
                  <a:lnTo>
                    <a:pt x="452" y="921"/>
                  </a:lnTo>
                  <a:lnTo>
                    <a:pt x="454" y="923"/>
                  </a:lnTo>
                  <a:lnTo>
                    <a:pt x="456" y="925"/>
                  </a:lnTo>
                  <a:lnTo>
                    <a:pt x="458" y="929"/>
                  </a:lnTo>
                  <a:lnTo>
                    <a:pt x="458" y="931"/>
                  </a:lnTo>
                  <a:lnTo>
                    <a:pt x="458" y="933"/>
                  </a:lnTo>
                  <a:lnTo>
                    <a:pt x="459" y="935"/>
                  </a:lnTo>
                  <a:lnTo>
                    <a:pt x="461" y="937"/>
                  </a:lnTo>
                  <a:lnTo>
                    <a:pt x="463" y="938"/>
                  </a:lnTo>
                  <a:lnTo>
                    <a:pt x="465" y="940"/>
                  </a:lnTo>
                  <a:lnTo>
                    <a:pt x="469" y="940"/>
                  </a:lnTo>
                  <a:lnTo>
                    <a:pt x="471" y="942"/>
                  </a:lnTo>
                  <a:lnTo>
                    <a:pt x="469" y="944"/>
                  </a:lnTo>
                  <a:lnTo>
                    <a:pt x="467" y="946"/>
                  </a:lnTo>
                  <a:lnTo>
                    <a:pt x="465" y="948"/>
                  </a:lnTo>
                  <a:lnTo>
                    <a:pt x="463" y="952"/>
                  </a:lnTo>
                  <a:lnTo>
                    <a:pt x="463" y="954"/>
                  </a:lnTo>
                  <a:lnTo>
                    <a:pt x="463" y="958"/>
                  </a:lnTo>
                  <a:lnTo>
                    <a:pt x="461" y="962"/>
                  </a:lnTo>
                  <a:lnTo>
                    <a:pt x="461" y="966"/>
                  </a:lnTo>
                  <a:lnTo>
                    <a:pt x="459" y="971"/>
                  </a:lnTo>
                  <a:lnTo>
                    <a:pt x="459" y="975"/>
                  </a:lnTo>
                  <a:lnTo>
                    <a:pt x="459" y="981"/>
                  </a:lnTo>
                  <a:lnTo>
                    <a:pt x="458" y="985"/>
                  </a:lnTo>
                  <a:lnTo>
                    <a:pt x="454" y="989"/>
                  </a:lnTo>
                  <a:lnTo>
                    <a:pt x="452" y="991"/>
                  </a:lnTo>
                  <a:lnTo>
                    <a:pt x="450" y="993"/>
                  </a:lnTo>
                  <a:lnTo>
                    <a:pt x="448" y="993"/>
                  </a:lnTo>
                  <a:lnTo>
                    <a:pt x="446" y="993"/>
                  </a:lnTo>
                  <a:lnTo>
                    <a:pt x="442" y="993"/>
                  </a:lnTo>
                  <a:lnTo>
                    <a:pt x="438" y="993"/>
                  </a:lnTo>
                  <a:lnTo>
                    <a:pt x="436" y="993"/>
                  </a:lnTo>
                  <a:lnTo>
                    <a:pt x="432" y="993"/>
                  </a:lnTo>
                  <a:lnTo>
                    <a:pt x="428" y="993"/>
                  </a:lnTo>
                  <a:lnTo>
                    <a:pt x="425" y="993"/>
                  </a:lnTo>
                  <a:lnTo>
                    <a:pt x="423" y="993"/>
                  </a:lnTo>
                  <a:lnTo>
                    <a:pt x="419" y="993"/>
                  </a:lnTo>
                  <a:lnTo>
                    <a:pt x="417" y="995"/>
                  </a:lnTo>
                  <a:lnTo>
                    <a:pt x="413" y="997"/>
                  </a:lnTo>
                  <a:lnTo>
                    <a:pt x="411" y="997"/>
                  </a:lnTo>
                  <a:lnTo>
                    <a:pt x="407" y="999"/>
                  </a:lnTo>
                  <a:lnTo>
                    <a:pt x="403" y="999"/>
                  </a:lnTo>
                  <a:lnTo>
                    <a:pt x="401" y="1002"/>
                  </a:lnTo>
                  <a:lnTo>
                    <a:pt x="399" y="1004"/>
                  </a:lnTo>
                  <a:lnTo>
                    <a:pt x="399" y="1008"/>
                  </a:lnTo>
                  <a:lnTo>
                    <a:pt x="397" y="1010"/>
                  </a:lnTo>
                  <a:lnTo>
                    <a:pt x="396" y="1012"/>
                  </a:lnTo>
                  <a:lnTo>
                    <a:pt x="394" y="1014"/>
                  </a:lnTo>
                  <a:lnTo>
                    <a:pt x="390" y="1016"/>
                  </a:lnTo>
                  <a:lnTo>
                    <a:pt x="388" y="1018"/>
                  </a:lnTo>
                  <a:lnTo>
                    <a:pt x="386" y="1022"/>
                  </a:lnTo>
                  <a:lnTo>
                    <a:pt x="386" y="1024"/>
                  </a:lnTo>
                  <a:lnTo>
                    <a:pt x="384" y="1028"/>
                  </a:lnTo>
                  <a:lnTo>
                    <a:pt x="380" y="1028"/>
                  </a:lnTo>
                  <a:lnTo>
                    <a:pt x="378" y="1028"/>
                  </a:lnTo>
                  <a:lnTo>
                    <a:pt x="376" y="1028"/>
                  </a:lnTo>
                  <a:lnTo>
                    <a:pt x="372" y="1030"/>
                  </a:lnTo>
                  <a:lnTo>
                    <a:pt x="372" y="1031"/>
                  </a:lnTo>
                  <a:lnTo>
                    <a:pt x="368" y="1033"/>
                  </a:lnTo>
                  <a:lnTo>
                    <a:pt x="366" y="1035"/>
                  </a:lnTo>
                  <a:lnTo>
                    <a:pt x="363" y="1035"/>
                  </a:lnTo>
                  <a:lnTo>
                    <a:pt x="361" y="1035"/>
                  </a:lnTo>
                  <a:lnTo>
                    <a:pt x="359" y="1041"/>
                  </a:lnTo>
                  <a:lnTo>
                    <a:pt x="359" y="1043"/>
                  </a:lnTo>
                  <a:lnTo>
                    <a:pt x="355" y="1043"/>
                  </a:lnTo>
                  <a:lnTo>
                    <a:pt x="355" y="1041"/>
                  </a:lnTo>
                  <a:lnTo>
                    <a:pt x="353" y="1041"/>
                  </a:lnTo>
                  <a:lnTo>
                    <a:pt x="351" y="1039"/>
                  </a:lnTo>
                  <a:lnTo>
                    <a:pt x="349" y="1037"/>
                  </a:lnTo>
                  <a:lnTo>
                    <a:pt x="345" y="1035"/>
                  </a:lnTo>
                  <a:lnTo>
                    <a:pt x="343" y="1035"/>
                  </a:lnTo>
                  <a:lnTo>
                    <a:pt x="341" y="1033"/>
                  </a:lnTo>
                  <a:lnTo>
                    <a:pt x="339" y="1033"/>
                  </a:lnTo>
                  <a:lnTo>
                    <a:pt x="335" y="1033"/>
                  </a:lnTo>
                  <a:lnTo>
                    <a:pt x="334" y="1031"/>
                  </a:lnTo>
                  <a:lnTo>
                    <a:pt x="332" y="1030"/>
                  </a:lnTo>
                  <a:lnTo>
                    <a:pt x="330" y="1030"/>
                  </a:lnTo>
                  <a:lnTo>
                    <a:pt x="330" y="1028"/>
                  </a:lnTo>
                  <a:lnTo>
                    <a:pt x="328" y="1026"/>
                  </a:lnTo>
                  <a:lnTo>
                    <a:pt x="326" y="1024"/>
                  </a:lnTo>
                  <a:lnTo>
                    <a:pt x="322" y="1022"/>
                  </a:lnTo>
                  <a:lnTo>
                    <a:pt x="322" y="1020"/>
                  </a:lnTo>
                  <a:lnTo>
                    <a:pt x="320" y="1020"/>
                  </a:lnTo>
                  <a:lnTo>
                    <a:pt x="318" y="1020"/>
                  </a:lnTo>
                  <a:lnTo>
                    <a:pt x="316" y="1018"/>
                  </a:lnTo>
                  <a:lnTo>
                    <a:pt x="314" y="1016"/>
                  </a:lnTo>
                  <a:lnTo>
                    <a:pt x="314" y="1014"/>
                  </a:lnTo>
                  <a:lnTo>
                    <a:pt x="312" y="1012"/>
                  </a:lnTo>
                  <a:lnTo>
                    <a:pt x="310" y="1012"/>
                  </a:lnTo>
                  <a:lnTo>
                    <a:pt x="308" y="1014"/>
                  </a:lnTo>
                  <a:lnTo>
                    <a:pt x="306" y="1014"/>
                  </a:lnTo>
                  <a:lnTo>
                    <a:pt x="304" y="1016"/>
                  </a:lnTo>
                  <a:lnTo>
                    <a:pt x="304" y="1018"/>
                  </a:lnTo>
                  <a:lnTo>
                    <a:pt x="303" y="1018"/>
                  </a:lnTo>
                  <a:lnTo>
                    <a:pt x="301" y="1022"/>
                  </a:lnTo>
                  <a:lnTo>
                    <a:pt x="301" y="1024"/>
                  </a:lnTo>
                  <a:lnTo>
                    <a:pt x="299" y="1028"/>
                  </a:lnTo>
                  <a:lnTo>
                    <a:pt x="299" y="1030"/>
                  </a:lnTo>
                  <a:lnTo>
                    <a:pt x="297" y="1031"/>
                  </a:lnTo>
                  <a:lnTo>
                    <a:pt x="295" y="1035"/>
                  </a:lnTo>
                  <a:lnTo>
                    <a:pt x="295" y="1037"/>
                  </a:lnTo>
                  <a:lnTo>
                    <a:pt x="295" y="1039"/>
                  </a:lnTo>
                  <a:lnTo>
                    <a:pt x="297" y="1047"/>
                  </a:lnTo>
                  <a:lnTo>
                    <a:pt x="301" y="1049"/>
                  </a:lnTo>
                  <a:lnTo>
                    <a:pt x="303" y="1053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746" y="2675"/>
              <a:ext cx="1591" cy="1091"/>
            </a:xfrm>
            <a:custGeom>
              <a:avLst/>
              <a:gdLst>
                <a:gd name="T0" fmla="*/ 1558 w 1591"/>
                <a:gd name="T1" fmla="*/ 955 h 1091"/>
                <a:gd name="T2" fmla="*/ 1589 w 1591"/>
                <a:gd name="T3" fmla="*/ 1000 h 1091"/>
                <a:gd name="T4" fmla="*/ 1570 w 1591"/>
                <a:gd name="T5" fmla="*/ 1039 h 1091"/>
                <a:gd name="T6" fmla="*/ 1518 w 1591"/>
                <a:gd name="T7" fmla="*/ 1052 h 1091"/>
                <a:gd name="T8" fmla="*/ 1460 w 1591"/>
                <a:gd name="T9" fmla="*/ 1033 h 1091"/>
                <a:gd name="T10" fmla="*/ 1407 w 1591"/>
                <a:gd name="T11" fmla="*/ 1060 h 1091"/>
                <a:gd name="T12" fmla="*/ 1343 w 1591"/>
                <a:gd name="T13" fmla="*/ 1087 h 1091"/>
                <a:gd name="T14" fmla="*/ 1301 w 1591"/>
                <a:gd name="T15" fmla="*/ 1054 h 1091"/>
                <a:gd name="T16" fmla="*/ 1260 w 1591"/>
                <a:gd name="T17" fmla="*/ 1006 h 1091"/>
                <a:gd name="T18" fmla="*/ 1264 w 1591"/>
                <a:gd name="T19" fmla="*/ 938 h 1091"/>
                <a:gd name="T20" fmla="*/ 1213 w 1591"/>
                <a:gd name="T21" fmla="*/ 901 h 1091"/>
                <a:gd name="T22" fmla="*/ 1151 w 1591"/>
                <a:gd name="T23" fmla="*/ 899 h 1091"/>
                <a:gd name="T24" fmla="*/ 1091 w 1591"/>
                <a:gd name="T25" fmla="*/ 928 h 1091"/>
                <a:gd name="T26" fmla="*/ 1029 w 1591"/>
                <a:gd name="T27" fmla="*/ 944 h 1091"/>
                <a:gd name="T28" fmla="*/ 979 w 1591"/>
                <a:gd name="T29" fmla="*/ 975 h 1091"/>
                <a:gd name="T30" fmla="*/ 913 w 1591"/>
                <a:gd name="T31" fmla="*/ 957 h 1091"/>
                <a:gd name="T32" fmla="*/ 888 w 1591"/>
                <a:gd name="T33" fmla="*/ 909 h 1091"/>
                <a:gd name="T34" fmla="*/ 837 w 1591"/>
                <a:gd name="T35" fmla="*/ 882 h 1091"/>
                <a:gd name="T36" fmla="*/ 781 w 1591"/>
                <a:gd name="T37" fmla="*/ 886 h 1091"/>
                <a:gd name="T38" fmla="*/ 735 w 1591"/>
                <a:gd name="T39" fmla="*/ 858 h 1091"/>
                <a:gd name="T40" fmla="*/ 698 w 1591"/>
                <a:gd name="T41" fmla="*/ 812 h 1091"/>
                <a:gd name="T42" fmla="*/ 644 w 1591"/>
                <a:gd name="T43" fmla="*/ 781 h 1091"/>
                <a:gd name="T44" fmla="*/ 584 w 1591"/>
                <a:gd name="T45" fmla="*/ 787 h 1091"/>
                <a:gd name="T46" fmla="*/ 520 w 1591"/>
                <a:gd name="T47" fmla="*/ 765 h 1091"/>
                <a:gd name="T48" fmla="*/ 522 w 1591"/>
                <a:gd name="T49" fmla="*/ 717 h 1091"/>
                <a:gd name="T50" fmla="*/ 533 w 1591"/>
                <a:gd name="T51" fmla="*/ 655 h 1091"/>
                <a:gd name="T52" fmla="*/ 510 w 1591"/>
                <a:gd name="T53" fmla="*/ 585 h 1091"/>
                <a:gd name="T54" fmla="*/ 458 w 1591"/>
                <a:gd name="T55" fmla="*/ 552 h 1091"/>
                <a:gd name="T56" fmla="*/ 386 w 1591"/>
                <a:gd name="T57" fmla="*/ 541 h 1091"/>
                <a:gd name="T58" fmla="*/ 314 w 1591"/>
                <a:gd name="T59" fmla="*/ 531 h 1091"/>
                <a:gd name="T60" fmla="*/ 252 w 1591"/>
                <a:gd name="T61" fmla="*/ 510 h 1091"/>
                <a:gd name="T62" fmla="*/ 206 w 1591"/>
                <a:gd name="T63" fmla="*/ 484 h 1091"/>
                <a:gd name="T64" fmla="*/ 157 w 1591"/>
                <a:gd name="T65" fmla="*/ 446 h 1091"/>
                <a:gd name="T66" fmla="*/ 118 w 1591"/>
                <a:gd name="T67" fmla="*/ 444 h 1091"/>
                <a:gd name="T68" fmla="*/ 68 w 1591"/>
                <a:gd name="T69" fmla="*/ 482 h 1091"/>
                <a:gd name="T70" fmla="*/ 27 w 1591"/>
                <a:gd name="T71" fmla="*/ 442 h 1091"/>
                <a:gd name="T72" fmla="*/ 0 w 1591"/>
                <a:gd name="T73" fmla="*/ 415 h 1091"/>
                <a:gd name="T74" fmla="*/ 66 w 1591"/>
                <a:gd name="T75" fmla="*/ 415 h 1091"/>
                <a:gd name="T76" fmla="*/ 161 w 1591"/>
                <a:gd name="T77" fmla="*/ 376 h 1091"/>
                <a:gd name="T78" fmla="*/ 272 w 1591"/>
                <a:gd name="T79" fmla="*/ 316 h 1091"/>
                <a:gd name="T80" fmla="*/ 308 w 1591"/>
                <a:gd name="T81" fmla="*/ 304 h 1091"/>
                <a:gd name="T82" fmla="*/ 355 w 1591"/>
                <a:gd name="T83" fmla="*/ 298 h 1091"/>
                <a:gd name="T84" fmla="*/ 378 w 1591"/>
                <a:gd name="T85" fmla="*/ 261 h 1091"/>
                <a:gd name="T86" fmla="*/ 359 w 1591"/>
                <a:gd name="T87" fmla="*/ 242 h 1091"/>
                <a:gd name="T88" fmla="*/ 384 w 1591"/>
                <a:gd name="T89" fmla="*/ 217 h 1091"/>
                <a:gd name="T90" fmla="*/ 421 w 1591"/>
                <a:gd name="T91" fmla="*/ 211 h 1091"/>
                <a:gd name="T92" fmla="*/ 460 w 1591"/>
                <a:gd name="T93" fmla="*/ 186 h 1091"/>
                <a:gd name="T94" fmla="*/ 500 w 1591"/>
                <a:gd name="T95" fmla="*/ 188 h 1091"/>
                <a:gd name="T96" fmla="*/ 529 w 1591"/>
                <a:gd name="T97" fmla="*/ 223 h 1091"/>
                <a:gd name="T98" fmla="*/ 564 w 1591"/>
                <a:gd name="T99" fmla="*/ 236 h 1091"/>
                <a:gd name="T100" fmla="*/ 595 w 1591"/>
                <a:gd name="T101" fmla="*/ 225 h 1091"/>
                <a:gd name="T102" fmla="*/ 586 w 1591"/>
                <a:gd name="T103" fmla="*/ 190 h 1091"/>
                <a:gd name="T104" fmla="*/ 570 w 1591"/>
                <a:gd name="T105" fmla="*/ 166 h 1091"/>
                <a:gd name="T106" fmla="*/ 574 w 1591"/>
                <a:gd name="T107" fmla="*/ 130 h 1091"/>
                <a:gd name="T108" fmla="*/ 601 w 1591"/>
                <a:gd name="T109" fmla="*/ 108 h 1091"/>
                <a:gd name="T110" fmla="*/ 622 w 1591"/>
                <a:gd name="T111" fmla="*/ 83 h 1091"/>
                <a:gd name="T112" fmla="*/ 630 w 1591"/>
                <a:gd name="T113" fmla="*/ 48 h 1091"/>
                <a:gd name="T114" fmla="*/ 644 w 1591"/>
                <a:gd name="T115" fmla="*/ 17 h 1091"/>
                <a:gd name="T116" fmla="*/ 682 w 1591"/>
                <a:gd name="T117" fmla="*/ 19 h 1091"/>
                <a:gd name="T118" fmla="*/ 717 w 1591"/>
                <a:gd name="T119" fmla="*/ 6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1" h="1091">
                  <a:moveTo>
                    <a:pt x="1553" y="878"/>
                  </a:moveTo>
                  <a:lnTo>
                    <a:pt x="1554" y="884"/>
                  </a:lnTo>
                  <a:lnTo>
                    <a:pt x="1558" y="888"/>
                  </a:lnTo>
                  <a:lnTo>
                    <a:pt x="1562" y="893"/>
                  </a:lnTo>
                  <a:lnTo>
                    <a:pt x="1566" y="897"/>
                  </a:lnTo>
                  <a:lnTo>
                    <a:pt x="1566" y="905"/>
                  </a:lnTo>
                  <a:lnTo>
                    <a:pt x="1564" y="911"/>
                  </a:lnTo>
                  <a:lnTo>
                    <a:pt x="1564" y="915"/>
                  </a:lnTo>
                  <a:lnTo>
                    <a:pt x="1562" y="919"/>
                  </a:lnTo>
                  <a:lnTo>
                    <a:pt x="1558" y="922"/>
                  </a:lnTo>
                  <a:lnTo>
                    <a:pt x="1556" y="926"/>
                  </a:lnTo>
                  <a:lnTo>
                    <a:pt x="1554" y="930"/>
                  </a:lnTo>
                  <a:lnTo>
                    <a:pt x="1554" y="936"/>
                  </a:lnTo>
                  <a:lnTo>
                    <a:pt x="1554" y="942"/>
                  </a:lnTo>
                  <a:lnTo>
                    <a:pt x="1554" y="946"/>
                  </a:lnTo>
                  <a:lnTo>
                    <a:pt x="1556" y="951"/>
                  </a:lnTo>
                  <a:lnTo>
                    <a:pt x="1558" y="955"/>
                  </a:lnTo>
                  <a:lnTo>
                    <a:pt x="1560" y="961"/>
                  </a:lnTo>
                  <a:lnTo>
                    <a:pt x="1562" y="965"/>
                  </a:lnTo>
                  <a:lnTo>
                    <a:pt x="1564" y="967"/>
                  </a:lnTo>
                  <a:lnTo>
                    <a:pt x="1568" y="971"/>
                  </a:lnTo>
                  <a:lnTo>
                    <a:pt x="1570" y="973"/>
                  </a:lnTo>
                  <a:lnTo>
                    <a:pt x="1574" y="977"/>
                  </a:lnTo>
                  <a:lnTo>
                    <a:pt x="1576" y="979"/>
                  </a:lnTo>
                  <a:lnTo>
                    <a:pt x="1580" y="979"/>
                  </a:lnTo>
                  <a:lnTo>
                    <a:pt x="1582" y="981"/>
                  </a:lnTo>
                  <a:lnTo>
                    <a:pt x="1582" y="984"/>
                  </a:lnTo>
                  <a:lnTo>
                    <a:pt x="1582" y="988"/>
                  </a:lnTo>
                  <a:lnTo>
                    <a:pt x="1584" y="990"/>
                  </a:lnTo>
                  <a:lnTo>
                    <a:pt x="1585" y="992"/>
                  </a:lnTo>
                  <a:lnTo>
                    <a:pt x="1587" y="996"/>
                  </a:lnTo>
                  <a:lnTo>
                    <a:pt x="1589" y="996"/>
                  </a:lnTo>
                  <a:lnTo>
                    <a:pt x="1589" y="998"/>
                  </a:lnTo>
                  <a:lnTo>
                    <a:pt x="1589" y="1000"/>
                  </a:lnTo>
                  <a:lnTo>
                    <a:pt x="1589" y="1004"/>
                  </a:lnTo>
                  <a:lnTo>
                    <a:pt x="1589" y="1008"/>
                  </a:lnTo>
                  <a:lnTo>
                    <a:pt x="1589" y="1012"/>
                  </a:lnTo>
                  <a:lnTo>
                    <a:pt x="1589" y="1013"/>
                  </a:lnTo>
                  <a:lnTo>
                    <a:pt x="1591" y="1015"/>
                  </a:lnTo>
                  <a:lnTo>
                    <a:pt x="1589" y="1017"/>
                  </a:lnTo>
                  <a:lnTo>
                    <a:pt x="1589" y="1021"/>
                  </a:lnTo>
                  <a:lnTo>
                    <a:pt x="1587" y="1023"/>
                  </a:lnTo>
                  <a:lnTo>
                    <a:pt x="1585" y="1025"/>
                  </a:lnTo>
                  <a:lnTo>
                    <a:pt x="1582" y="1027"/>
                  </a:lnTo>
                  <a:lnTo>
                    <a:pt x="1580" y="1029"/>
                  </a:lnTo>
                  <a:lnTo>
                    <a:pt x="1578" y="1031"/>
                  </a:lnTo>
                  <a:lnTo>
                    <a:pt x="1576" y="1033"/>
                  </a:lnTo>
                  <a:lnTo>
                    <a:pt x="1574" y="1035"/>
                  </a:lnTo>
                  <a:lnTo>
                    <a:pt x="1574" y="1037"/>
                  </a:lnTo>
                  <a:lnTo>
                    <a:pt x="1572" y="1039"/>
                  </a:lnTo>
                  <a:lnTo>
                    <a:pt x="1570" y="1039"/>
                  </a:lnTo>
                  <a:lnTo>
                    <a:pt x="1568" y="1043"/>
                  </a:lnTo>
                  <a:lnTo>
                    <a:pt x="1566" y="1044"/>
                  </a:lnTo>
                  <a:lnTo>
                    <a:pt x="1570" y="1066"/>
                  </a:lnTo>
                  <a:lnTo>
                    <a:pt x="1566" y="1066"/>
                  </a:lnTo>
                  <a:lnTo>
                    <a:pt x="1560" y="1068"/>
                  </a:lnTo>
                  <a:lnTo>
                    <a:pt x="1554" y="1068"/>
                  </a:lnTo>
                  <a:lnTo>
                    <a:pt x="1551" y="1070"/>
                  </a:lnTo>
                  <a:lnTo>
                    <a:pt x="1547" y="1068"/>
                  </a:lnTo>
                  <a:lnTo>
                    <a:pt x="1545" y="1064"/>
                  </a:lnTo>
                  <a:lnTo>
                    <a:pt x="1541" y="1062"/>
                  </a:lnTo>
                  <a:lnTo>
                    <a:pt x="1539" y="1060"/>
                  </a:lnTo>
                  <a:lnTo>
                    <a:pt x="1535" y="1058"/>
                  </a:lnTo>
                  <a:lnTo>
                    <a:pt x="1531" y="1060"/>
                  </a:lnTo>
                  <a:lnTo>
                    <a:pt x="1525" y="1058"/>
                  </a:lnTo>
                  <a:lnTo>
                    <a:pt x="1523" y="1056"/>
                  </a:lnTo>
                  <a:lnTo>
                    <a:pt x="1520" y="1054"/>
                  </a:lnTo>
                  <a:lnTo>
                    <a:pt x="1518" y="1052"/>
                  </a:lnTo>
                  <a:lnTo>
                    <a:pt x="1516" y="1048"/>
                  </a:lnTo>
                  <a:lnTo>
                    <a:pt x="1512" y="1046"/>
                  </a:lnTo>
                  <a:lnTo>
                    <a:pt x="1510" y="1044"/>
                  </a:lnTo>
                  <a:lnTo>
                    <a:pt x="1508" y="1041"/>
                  </a:lnTo>
                  <a:lnTo>
                    <a:pt x="1504" y="1039"/>
                  </a:lnTo>
                  <a:lnTo>
                    <a:pt x="1502" y="1037"/>
                  </a:lnTo>
                  <a:lnTo>
                    <a:pt x="1498" y="1035"/>
                  </a:lnTo>
                  <a:lnTo>
                    <a:pt x="1496" y="1033"/>
                  </a:lnTo>
                  <a:lnTo>
                    <a:pt x="1492" y="1031"/>
                  </a:lnTo>
                  <a:lnTo>
                    <a:pt x="1489" y="1029"/>
                  </a:lnTo>
                  <a:lnTo>
                    <a:pt x="1485" y="1029"/>
                  </a:lnTo>
                  <a:lnTo>
                    <a:pt x="1481" y="1027"/>
                  </a:lnTo>
                  <a:lnTo>
                    <a:pt x="1477" y="1027"/>
                  </a:lnTo>
                  <a:lnTo>
                    <a:pt x="1471" y="1027"/>
                  </a:lnTo>
                  <a:lnTo>
                    <a:pt x="1467" y="1029"/>
                  </a:lnTo>
                  <a:lnTo>
                    <a:pt x="1463" y="1031"/>
                  </a:lnTo>
                  <a:lnTo>
                    <a:pt x="1460" y="1033"/>
                  </a:lnTo>
                  <a:lnTo>
                    <a:pt x="1458" y="1035"/>
                  </a:lnTo>
                  <a:lnTo>
                    <a:pt x="1454" y="1037"/>
                  </a:lnTo>
                  <a:lnTo>
                    <a:pt x="1452" y="1037"/>
                  </a:lnTo>
                  <a:lnTo>
                    <a:pt x="1448" y="1037"/>
                  </a:lnTo>
                  <a:lnTo>
                    <a:pt x="1444" y="1037"/>
                  </a:lnTo>
                  <a:lnTo>
                    <a:pt x="1438" y="1037"/>
                  </a:lnTo>
                  <a:lnTo>
                    <a:pt x="1434" y="1037"/>
                  </a:lnTo>
                  <a:lnTo>
                    <a:pt x="1430" y="1037"/>
                  </a:lnTo>
                  <a:lnTo>
                    <a:pt x="1425" y="1039"/>
                  </a:lnTo>
                  <a:lnTo>
                    <a:pt x="1423" y="1041"/>
                  </a:lnTo>
                  <a:lnTo>
                    <a:pt x="1421" y="1043"/>
                  </a:lnTo>
                  <a:lnTo>
                    <a:pt x="1419" y="1046"/>
                  </a:lnTo>
                  <a:lnTo>
                    <a:pt x="1417" y="1050"/>
                  </a:lnTo>
                  <a:lnTo>
                    <a:pt x="1417" y="1054"/>
                  </a:lnTo>
                  <a:lnTo>
                    <a:pt x="1415" y="1056"/>
                  </a:lnTo>
                  <a:lnTo>
                    <a:pt x="1411" y="1058"/>
                  </a:lnTo>
                  <a:lnTo>
                    <a:pt x="1407" y="1060"/>
                  </a:lnTo>
                  <a:lnTo>
                    <a:pt x="1405" y="1062"/>
                  </a:lnTo>
                  <a:lnTo>
                    <a:pt x="1399" y="1064"/>
                  </a:lnTo>
                  <a:lnTo>
                    <a:pt x="1396" y="1066"/>
                  </a:lnTo>
                  <a:lnTo>
                    <a:pt x="1392" y="1068"/>
                  </a:lnTo>
                  <a:lnTo>
                    <a:pt x="1388" y="1070"/>
                  </a:lnTo>
                  <a:lnTo>
                    <a:pt x="1386" y="1072"/>
                  </a:lnTo>
                  <a:lnTo>
                    <a:pt x="1380" y="1077"/>
                  </a:lnTo>
                  <a:lnTo>
                    <a:pt x="1376" y="1079"/>
                  </a:lnTo>
                  <a:lnTo>
                    <a:pt x="1372" y="1081"/>
                  </a:lnTo>
                  <a:lnTo>
                    <a:pt x="1370" y="1083"/>
                  </a:lnTo>
                  <a:lnTo>
                    <a:pt x="1365" y="1085"/>
                  </a:lnTo>
                  <a:lnTo>
                    <a:pt x="1363" y="1087"/>
                  </a:lnTo>
                  <a:lnTo>
                    <a:pt x="1359" y="1089"/>
                  </a:lnTo>
                  <a:lnTo>
                    <a:pt x="1355" y="1091"/>
                  </a:lnTo>
                  <a:lnTo>
                    <a:pt x="1351" y="1091"/>
                  </a:lnTo>
                  <a:lnTo>
                    <a:pt x="1347" y="1091"/>
                  </a:lnTo>
                  <a:lnTo>
                    <a:pt x="1343" y="1087"/>
                  </a:lnTo>
                  <a:lnTo>
                    <a:pt x="1343" y="1083"/>
                  </a:lnTo>
                  <a:lnTo>
                    <a:pt x="1341" y="1079"/>
                  </a:lnTo>
                  <a:lnTo>
                    <a:pt x="1343" y="1076"/>
                  </a:lnTo>
                  <a:lnTo>
                    <a:pt x="1341" y="1072"/>
                  </a:lnTo>
                  <a:lnTo>
                    <a:pt x="1339" y="1068"/>
                  </a:lnTo>
                  <a:lnTo>
                    <a:pt x="1337" y="1066"/>
                  </a:lnTo>
                  <a:lnTo>
                    <a:pt x="1334" y="1066"/>
                  </a:lnTo>
                  <a:lnTo>
                    <a:pt x="1330" y="1066"/>
                  </a:lnTo>
                  <a:lnTo>
                    <a:pt x="1324" y="1068"/>
                  </a:lnTo>
                  <a:lnTo>
                    <a:pt x="1320" y="1070"/>
                  </a:lnTo>
                  <a:lnTo>
                    <a:pt x="1316" y="1070"/>
                  </a:lnTo>
                  <a:lnTo>
                    <a:pt x="1314" y="1066"/>
                  </a:lnTo>
                  <a:lnTo>
                    <a:pt x="1312" y="1064"/>
                  </a:lnTo>
                  <a:lnTo>
                    <a:pt x="1308" y="1062"/>
                  </a:lnTo>
                  <a:lnTo>
                    <a:pt x="1306" y="1060"/>
                  </a:lnTo>
                  <a:lnTo>
                    <a:pt x="1303" y="1056"/>
                  </a:lnTo>
                  <a:lnTo>
                    <a:pt x="1301" y="1054"/>
                  </a:lnTo>
                  <a:lnTo>
                    <a:pt x="1297" y="1052"/>
                  </a:lnTo>
                  <a:lnTo>
                    <a:pt x="1293" y="1050"/>
                  </a:lnTo>
                  <a:lnTo>
                    <a:pt x="1291" y="1048"/>
                  </a:lnTo>
                  <a:lnTo>
                    <a:pt x="1287" y="1046"/>
                  </a:lnTo>
                  <a:lnTo>
                    <a:pt x="1285" y="1044"/>
                  </a:lnTo>
                  <a:lnTo>
                    <a:pt x="1281" y="1043"/>
                  </a:lnTo>
                  <a:lnTo>
                    <a:pt x="1279" y="1041"/>
                  </a:lnTo>
                  <a:lnTo>
                    <a:pt x="1275" y="1039"/>
                  </a:lnTo>
                  <a:lnTo>
                    <a:pt x="1273" y="1035"/>
                  </a:lnTo>
                  <a:lnTo>
                    <a:pt x="1270" y="1033"/>
                  </a:lnTo>
                  <a:lnTo>
                    <a:pt x="1268" y="1031"/>
                  </a:lnTo>
                  <a:lnTo>
                    <a:pt x="1266" y="1027"/>
                  </a:lnTo>
                  <a:lnTo>
                    <a:pt x="1264" y="1023"/>
                  </a:lnTo>
                  <a:lnTo>
                    <a:pt x="1262" y="1019"/>
                  </a:lnTo>
                  <a:lnTo>
                    <a:pt x="1262" y="1015"/>
                  </a:lnTo>
                  <a:lnTo>
                    <a:pt x="1260" y="1012"/>
                  </a:lnTo>
                  <a:lnTo>
                    <a:pt x="1260" y="1006"/>
                  </a:lnTo>
                  <a:lnTo>
                    <a:pt x="1260" y="1002"/>
                  </a:lnTo>
                  <a:lnTo>
                    <a:pt x="1260" y="998"/>
                  </a:lnTo>
                  <a:lnTo>
                    <a:pt x="1260" y="994"/>
                  </a:lnTo>
                  <a:lnTo>
                    <a:pt x="1260" y="990"/>
                  </a:lnTo>
                  <a:lnTo>
                    <a:pt x="1260" y="986"/>
                  </a:lnTo>
                  <a:lnTo>
                    <a:pt x="1260" y="982"/>
                  </a:lnTo>
                  <a:lnTo>
                    <a:pt x="1260" y="977"/>
                  </a:lnTo>
                  <a:lnTo>
                    <a:pt x="1262" y="973"/>
                  </a:lnTo>
                  <a:lnTo>
                    <a:pt x="1262" y="971"/>
                  </a:lnTo>
                  <a:lnTo>
                    <a:pt x="1262" y="967"/>
                  </a:lnTo>
                  <a:lnTo>
                    <a:pt x="1262" y="961"/>
                  </a:lnTo>
                  <a:lnTo>
                    <a:pt x="1264" y="957"/>
                  </a:lnTo>
                  <a:lnTo>
                    <a:pt x="1264" y="955"/>
                  </a:lnTo>
                  <a:lnTo>
                    <a:pt x="1264" y="951"/>
                  </a:lnTo>
                  <a:lnTo>
                    <a:pt x="1264" y="946"/>
                  </a:lnTo>
                  <a:lnTo>
                    <a:pt x="1264" y="942"/>
                  </a:lnTo>
                  <a:lnTo>
                    <a:pt x="1264" y="938"/>
                  </a:lnTo>
                  <a:lnTo>
                    <a:pt x="1262" y="934"/>
                  </a:lnTo>
                  <a:lnTo>
                    <a:pt x="1260" y="930"/>
                  </a:lnTo>
                  <a:lnTo>
                    <a:pt x="1258" y="928"/>
                  </a:lnTo>
                  <a:lnTo>
                    <a:pt x="1254" y="924"/>
                  </a:lnTo>
                  <a:lnTo>
                    <a:pt x="1252" y="922"/>
                  </a:lnTo>
                  <a:lnTo>
                    <a:pt x="1250" y="920"/>
                  </a:lnTo>
                  <a:lnTo>
                    <a:pt x="1246" y="919"/>
                  </a:lnTo>
                  <a:lnTo>
                    <a:pt x="1242" y="917"/>
                  </a:lnTo>
                  <a:lnTo>
                    <a:pt x="1241" y="915"/>
                  </a:lnTo>
                  <a:lnTo>
                    <a:pt x="1237" y="913"/>
                  </a:lnTo>
                  <a:lnTo>
                    <a:pt x="1233" y="911"/>
                  </a:lnTo>
                  <a:lnTo>
                    <a:pt x="1231" y="909"/>
                  </a:lnTo>
                  <a:lnTo>
                    <a:pt x="1227" y="907"/>
                  </a:lnTo>
                  <a:lnTo>
                    <a:pt x="1223" y="907"/>
                  </a:lnTo>
                  <a:lnTo>
                    <a:pt x="1219" y="905"/>
                  </a:lnTo>
                  <a:lnTo>
                    <a:pt x="1215" y="903"/>
                  </a:lnTo>
                  <a:lnTo>
                    <a:pt x="1213" y="901"/>
                  </a:lnTo>
                  <a:lnTo>
                    <a:pt x="1210" y="899"/>
                  </a:lnTo>
                  <a:lnTo>
                    <a:pt x="1206" y="897"/>
                  </a:lnTo>
                  <a:lnTo>
                    <a:pt x="1204" y="895"/>
                  </a:lnTo>
                  <a:lnTo>
                    <a:pt x="1202" y="891"/>
                  </a:lnTo>
                  <a:lnTo>
                    <a:pt x="1200" y="889"/>
                  </a:lnTo>
                  <a:lnTo>
                    <a:pt x="1196" y="886"/>
                  </a:lnTo>
                  <a:lnTo>
                    <a:pt x="1194" y="884"/>
                  </a:lnTo>
                  <a:lnTo>
                    <a:pt x="1188" y="884"/>
                  </a:lnTo>
                  <a:lnTo>
                    <a:pt x="1184" y="886"/>
                  </a:lnTo>
                  <a:lnTo>
                    <a:pt x="1180" y="888"/>
                  </a:lnTo>
                  <a:lnTo>
                    <a:pt x="1177" y="889"/>
                  </a:lnTo>
                  <a:lnTo>
                    <a:pt x="1175" y="891"/>
                  </a:lnTo>
                  <a:lnTo>
                    <a:pt x="1171" y="895"/>
                  </a:lnTo>
                  <a:lnTo>
                    <a:pt x="1167" y="895"/>
                  </a:lnTo>
                  <a:lnTo>
                    <a:pt x="1161" y="897"/>
                  </a:lnTo>
                  <a:lnTo>
                    <a:pt x="1157" y="897"/>
                  </a:lnTo>
                  <a:lnTo>
                    <a:pt x="1151" y="899"/>
                  </a:lnTo>
                  <a:lnTo>
                    <a:pt x="1148" y="901"/>
                  </a:lnTo>
                  <a:lnTo>
                    <a:pt x="1146" y="903"/>
                  </a:lnTo>
                  <a:lnTo>
                    <a:pt x="1142" y="905"/>
                  </a:lnTo>
                  <a:lnTo>
                    <a:pt x="1138" y="907"/>
                  </a:lnTo>
                  <a:lnTo>
                    <a:pt x="1134" y="909"/>
                  </a:lnTo>
                  <a:lnTo>
                    <a:pt x="1130" y="911"/>
                  </a:lnTo>
                  <a:lnTo>
                    <a:pt x="1126" y="913"/>
                  </a:lnTo>
                  <a:lnTo>
                    <a:pt x="1122" y="915"/>
                  </a:lnTo>
                  <a:lnTo>
                    <a:pt x="1118" y="917"/>
                  </a:lnTo>
                  <a:lnTo>
                    <a:pt x="1115" y="919"/>
                  </a:lnTo>
                  <a:lnTo>
                    <a:pt x="1111" y="920"/>
                  </a:lnTo>
                  <a:lnTo>
                    <a:pt x="1109" y="922"/>
                  </a:lnTo>
                  <a:lnTo>
                    <a:pt x="1103" y="922"/>
                  </a:lnTo>
                  <a:lnTo>
                    <a:pt x="1103" y="924"/>
                  </a:lnTo>
                  <a:lnTo>
                    <a:pt x="1099" y="924"/>
                  </a:lnTo>
                  <a:lnTo>
                    <a:pt x="1095" y="926"/>
                  </a:lnTo>
                  <a:lnTo>
                    <a:pt x="1091" y="928"/>
                  </a:lnTo>
                  <a:lnTo>
                    <a:pt x="1087" y="930"/>
                  </a:lnTo>
                  <a:lnTo>
                    <a:pt x="1082" y="932"/>
                  </a:lnTo>
                  <a:lnTo>
                    <a:pt x="1078" y="932"/>
                  </a:lnTo>
                  <a:lnTo>
                    <a:pt x="1076" y="936"/>
                  </a:lnTo>
                  <a:lnTo>
                    <a:pt x="1072" y="938"/>
                  </a:lnTo>
                  <a:lnTo>
                    <a:pt x="1070" y="940"/>
                  </a:lnTo>
                  <a:lnTo>
                    <a:pt x="1064" y="940"/>
                  </a:lnTo>
                  <a:lnTo>
                    <a:pt x="1060" y="940"/>
                  </a:lnTo>
                  <a:lnTo>
                    <a:pt x="1056" y="938"/>
                  </a:lnTo>
                  <a:lnTo>
                    <a:pt x="1053" y="938"/>
                  </a:lnTo>
                  <a:lnTo>
                    <a:pt x="1051" y="936"/>
                  </a:lnTo>
                  <a:lnTo>
                    <a:pt x="1047" y="934"/>
                  </a:lnTo>
                  <a:lnTo>
                    <a:pt x="1041" y="934"/>
                  </a:lnTo>
                  <a:lnTo>
                    <a:pt x="1037" y="936"/>
                  </a:lnTo>
                  <a:lnTo>
                    <a:pt x="1035" y="940"/>
                  </a:lnTo>
                  <a:lnTo>
                    <a:pt x="1033" y="942"/>
                  </a:lnTo>
                  <a:lnTo>
                    <a:pt x="1029" y="944"/>
                  </a:lnTo>
                  <a:lnTo>
                    <a:pt x="1027" y="946"/>
                  </a:lnTo>
                  <a:lnTo>
                    <a:pt x="1025" y="950"/>
                  </a:lnTo>
                  <a:lnTo>
                    <a:pt x="1022" y="951"/>
                  </a:lnTo>
                  <a:lnTo>
                    <a:pt x="1020" y="955"/>
                  </a:lnTo>
                  <a:lnTo>
                    <a:pt x="1018" y="957"/>
                  </a:lnTo>
                  <a:lnTo>
                    <a:pt x="1016" y="961"/>
                  </a:lnTo>
                  <a:lnTo>
                    <a:pt x="1012" y="963"/>
                  </a:lnTo>
                  <a:lnTo>
                    <a:pt x="1008" y="965"/>
                  </a:lnTo>
                  <a:lnTo>
                    <a:pt x="1004" y="965"/>
                  </a:lnTo>
                  <a:lnTo>
                    <a:pt x="1002" y="965"/>
                  </a:lnTo>
                  <a:lnTo>
                    <a:pt x="998" y="967"/>
                  </a:lnTo>
                  <a:lnTo>
                    <a:pt x="994" y="969"/>
                  </a:lnTo>
                  <a:lnTo>
                    <a:pt x="992" y="971"/>
                  </a:lnTo>
                  <a:lnTo>
                    <a:pt x="991" y="975"/>
                  </a:lnTo>
                  <a:lnTo>
                    <a:pt x="987" y="977"/>
                  </a:lnTo>
                  <a:lnTo>
                    <a:pt x="983" y="977"/>
                  </a:lnTo>
                  <a:lnTo>
                    <a:pt x="979" y="975"/>
                  </a:lnTo>
                  <a:lnTo>
                    <a:pt x="973" y="975"/>
                  </a:lnTo>
                  <a:lnTo>
                    <a:pt x="969" y="973"/>
                  </a:lnTo>
                  <a:lnTo>
                    <a:pt x="967" y="973"/>
                  </a:lnTo>
                  <a:lnTo>
                    <a:pt x="963" y="971"/>
                  </a:lnTo>
                  <a:lnTo>
                    <a:pt x="960" y="969"/>
                  </a:lnTo>
                  <a:lnTo>
                    <a:pt x="956" y="969"/>
                  </a:lnTo>
                  <a:lnTo>
                    <a:pt x="952" y="967"/>
                  </a:lnTo>
                  <a:lnTo>
                    <a:pt x="948" y="967"/>
                  </a:lnTo>
                  <a:lnTo>
                    <a:pt x="944" y="965"/>
                  </a:lnTo>
                  <a:lnTo>
                    <a:pt x="940" y="965"/>
                  </a:lnTo>
                  <a:lnTo>
                    <a:pt x="936" y="963"/>
                  </a:lnTo>
                  <a:lnTo>
                    <a:pt x="930" y="963"/>
                  </a:lnTo>
                  <a:lnTo>
                    <a:pt x="927" y="961"/>
                  </a:lnTo>
                  <a:lnTo>
                    <a:pt x="925" y="961"/>
                  </a:lnTo>
                  <a:lnTo>
                    <a:pt x="921" y="959"/>
                  </a:lnTo>
                  <a:lnTo>
                    <a:pt x="917" y="959"/>
                  </a:lnTo>
                  <a:lnTo>
                    <a:pt x="913" y="957"/>
                  </a:lnTo>
                  <a:lnTo>
                    <a:pt x="907" y="957"/>
                  </a:lnTo>
                  <a:lnTo>
                    <a:pt x="905" y="955"/>
                  </a:lnTo>
                  <a:lnTo>
                    <a:pt x="901" y="953"/>
                  </a:lnTo>
                  <a:lnTo>
                    <a:pt x="898" y="951"/>
                  </a:lnTo>
                  <a:lnTo>
                    <a:pt x="894" y="950"/>
                  </a:lnTo>
                  <a:lnTo>
                    <a:pt x="892" y="948"/>
                  </a:lnTo>
                  <a:lnTo>
                    <a:pt x="890" y="946"/>
                  </a:lnTo>
                  <a:lnTo>
                    <a:pt x="888" y="942"/>
                  </a:lnTo>
                  <a:lnTo>
                    <a:pt x="886" y="938"/>
                  </a:lnTo>
                  <a:lnTo>
                    <a:pt x="884" y="934"/>
                  </a:lnTo>
                  <a:lnTo>
                    <a:pt x="882" y="930"/>
                  </a:lnTo>
                  <a:lnTo>
                    <a:pt x="882" y="926"/>
                  </a:lnTo>
                  <a:lnTo>
                    <a:pt x="884" y="922"/>
                  </a:lnTo>
                  <a:lnTo>
                    <a:pt x="884" y="919"/>
                  </a:lnTo>
                  <a:lnTo>
                    <a:pt x="886" y="917"/>
                  </a:lnTo>
                  <a:lnTo>
                    <a:pt x="886" y="913"/>
                  </a:lnTo>
                  <a:lnTo>
                    <a:pt x="888" y="909"/>
                  </a:lnTo>
                  <a:lnTo>
                    <a:pt x="888" y="905"/>
                  </a:lnTo>
                  <a:lnTo>
                    <a:pt x="890" y="903"/>
                  </a:lnTo>
                  <a:lnTo>
                    <a:pt x="890" y="897"/>
                  </a:lnTo>
                  <a:lnTo>
                    <a:pt x="890" y="893"/>
                  </a:lnTo>
                  <a:lnTo>
                    <a:pt x="888" y="889"/>
                  </a:lnTo>
                  <a:lnTo>
                    <a:pt x="884" y="888"/>
                  </a:lnTo>
                  <a:lnTo>
                    <a:pt x="882" y="886"/>
                  </a:lnTo>
                  <a:lnTo>
                    <a:pt x="878" y="884"/>
                  </a:lnTo>
                  <a:lnTo>
                    <a:pt x="874" y="882"/>
                  </a:lnTo>
                  <a:lnTo>
                    <a:pt x="870" y="882"/>
                  </a:lnTo>
                  <a:lnTo>
                    <a:pt x="865" y="882"/>
                  </a:lnTo>
                  <a:lnTo>
                    <a:pt x="861" y="882"/>
                  </a:lnTo>
                  <a:lnTo>
                    <a:pt x="857" y="882"/>
                  </a:lnTo>
                  <a:lnTo>
                    <a:pt x="853" y="882"/>
                  </a:lnTo>
                  <a:lnTo>
                    <a:pt x="847" y="882"/>
                  </a:lnTo>
                  <a:lnTo>
                    <a:pt x="841" y="882"/>
                  </a:lnTo>
                  <a:lnTo>
                    <a:pt x="837" y="882"/>
                  </a:lnTo>
                  <a:lnTo>
                    <a:pt x="832" y="884"/>
                  </a:lnTo>
                  <a:lnTo>
                    <a:pt x="826" y="884"/>
                  </a:lnTo>
                  <a:lnTo>
                    <a:pt x="822" y="886"/>
                  </a:lnTo>
                  <a:lnTo>
                    <a:pt x="818" y="888"/>
                  </a:lnTo>
                  <a:lnTo>
                    <a:pt x="814" y="889"/>
                  </a:lnTo>
                  <a:lnTo>
                    <a:pt x="812" y="891"/>
                  </a:lnTo>
                  <a:lnTo>
                    <a:pt x="810" y="895"/>
                  </a:lnTo>
                  <a:lnTo>
                    <a:pt x="806" y="895"/>
                  </a:lnTo>
                  <a:lnTo>
                    <a:pt x="801" y="897"/>
                  </a:lnTo>
                  <a:lnTo>
                    <a:pt x="795" y="897"/>
                  </a:lnTo>
                  <a:lnTo>
                    <a:pt x="791" y="899"/>
                  </a:lnTo>
                  <a:lnTo>
                    <a:pt x="787" y="897"/>
                  </a:lnTo>
                  <a:lnTo>
                    <a:pt x="781" y="897"/>
                  </a:lnTo>
                  <a:lnTo>
                    <a:pt x="779" y="895"/>
                  </a:lnTo>
                  <a:lnTo>
                    <a:pt x="777" y="893"/>
                  </a:lnTo>
                  <a:lnTo>
                    <a:pt x="777" y="889"/>
                  </a:lnTo>
                  <a:lnTo>
                    <a:pt x="781" y="886"/>
                  </a:lnTo>
                  <a:lnTo>
                    <a:pt x="783" y="884"/>
                  </a:lnTo>
                  <a:lnTo>
                    <a:pt x="785" y="880"/>
                  </a:lnTo>
                  <a:lnTo>
                    <a:pt x="787" y="878"/>
                  </a:lnTo>
                  <a:lnTo>
                    <a:pt x="785" y="874"/>
                  </a:lnTo>
                  <a:lnTo>
                    <a:pt x="781" y="870"/>
                  </a:lnTo>
                  <a:lnTo>
                    <a:pt x="777" y="870"/>
                  </a:lnTo>
                  <a:lnTo>
                    <a:pt x="773" y="870"/>
                  </a:lnTo>
                  <a:lnTo>
                    <a:pt x="768" y="870"/>
                  </a:lnTo>
                  <a:lnTo>
                    <a:pt x="764" y="870"/>
                  </a:lnTo>
                  <a:lnTo>
                    <a:pt x="760" y="868"/>
                  </a:lnTo>
                  <a:lnTo>
                    <a:pt x="756" y="868"/>
                  </a:lnTo>
                  <a:lnTo>
                    <a:pt x="752" y="866"/>
                  </a:lnTo>
                  <a:lnTo>
                    <a:pt x="748" y="866"/>
                  </a:lnTo>
                  <a:lnTo>
                    <a:pt x="744" y="864"/>
                  </a:lnTo>
                  <a:lnTo>
                    <a:pt x="741" y="862"/>
                  </a:lnTo>
                  <a:lnTo>
                    <a:pt x="739" y="860"/>
                  </a:lnTo>
                  <a:lnTo>
                    <a:pt x="735" y="858"/>
                  </a:lnTo>
                  <a:lnTo>
                    <a:pt x="731" y="856"/>
                  </a:lnTo>
                  <a:lnTo>
                    <a:pt x="731" y="853"/>
                  </a:lnTo>
                  <a:lnTo>
                    <a:pt x="729" y="849"/>
                  </a:lnTo>
                  <a:lnTo>
                    <a:pt x="731" y="845"/>
                  </a:lnTo>
                  <a:lnTo>
                    <a:pt x="731" y="841"/>
                  </a:lnTo>
                  <a:lnTo>
                    <a:pt x="731" y="837"/>
                  </a:lnTo>
                  <a:lnTo>
                    <a:pt x="731" y="831"/>
                  </a:lnTo>
                  <a:lnTo>
                    <a:pt x="729" y="827"/>
                  </a:lnTo>
                  <a:lnTo>
                    <a:pt x="725" y="825"/>
                  </a:lnTo>
                  <a:lnTo>
                    <a:pt x="723" y="824"/>
                  </a:lnTo>
                  <a:lnTo>
                    <a:pt x="719" y="822"/>
                  </a:lnTo>
                  <a:lnTo>
                    <a:pt x="717" y="820"/>
                  </a:lnTo>
                  <a:lnTo>
                    <a:pt x="713" y="818"/>
                  </a:lnTo>
                  <a:lnTo>
                    <a:pt x="710" y="816"/>
                  </a:lnTo>
                  <a:lnTo>
                    <a:pt x="706" y="814"/>
                  </a:lnTo>
                  <a:lnTo>
                    <a:pt x="702" y="814"/>
                  </a:lnTo>
                  <a:lnTo>
                    <a:pt x="698" y="812"/>
                  </a:lnTo>
                  <a:lnTo>
                    <a:pt x="694" y="812"/>
                  </a:lnTo>
                  <a:lnTo>
                    <a:pt x="690" y="812"/>
                  </a:lnTo>
                  <a:lnTo>
                    <a:pt x="686" y="810"/>
                  </a:lnTo>
                  <a:lnTo>
                    <a:pt x="682" y="810"/>
                  </a:lnTo>
                  <a:lnTo>
                    <a:pt x="679" y="810"/>
                  </a:lnTo>
                  <a:lnTo>
                    <a:pt x="675" y="808"/>
                  </a:lnTo>
                  <a:lnTo>
                    <a:pt x="673" y="804"/>
                  </a:lnTo>
                  <a:lnTo>
                    <a:pt x="669" y="802"/>
                  </a:lnTo>
                  <a:lnTo>
                    <a:pt x="665" y="800"/>
                  </a:lnTo>
                  <a:lnTo>
                    <a:pt x="661" y="800"/>
                  </a:lnTo>
                  <a:lnTo>
                    <a:pt x="659" y="798"/>
                  </a:lnTo>
                  <a:lnTo>
                    <a:pt x="655" y="796"/>
                  </a:lnTo>
                  <a:lnTo>
                    <a:pt x="651" y="794"/>
                  </a:lnTo>
                  <a:lnTo>
                    <a:pt x="649" y="791"/>
                  </a:lnTo>
                  <a:lnTo>
                    <a:pt x="649" y="787"/>
                  </a:lnTo>
                  <a:lnTo>
                    <a:pt x="648" y="783"/>
                  </a:lnTo>
                  <a:lnTo>
                    <a:pt x="644" y="781"/>
                  </a:lnTo>
                  <a:lnTo>
                    <a:pt x="640" y="781"/>
                  </a:lnTo>
                  <a:lnTo>
                    <a:pt x="636" y="779"/>
                  </a:lnTo>
                  <a:lnTo>
                    <a:pt x="632" y="779"/>
                  </a:lnTo>
                  <a:lnTo>
                    <a:pt x="628" y="779"/>
                  </a:lnTo>
                  <a:lnTo>
                    <a:pt x="622" y="777"/>
                  </a:lnTo>
                  <a:lnTo>
                    <a:pt x="618" y="779"/>
                  </a:lnTo>
                  <a:lnTo>
                    <a:pt x="615" y="781"/>
                  </a:lnTo>
                  <a:lnTo>
                    <a:pt x="615" y="785"/>
                  </a:lnTo>
                  <a:lnTo>
                    <a:pt x="613" y="787"/>
                  </a:lnTo>
                  <a:lnTo>
                    <a:pt x="609" y="791"/>
                  </a:lnTo>
                  <a:lnTo>
                    <a:pt x="605" y="789"/>
                  </a:lnTo>
                  <a:lnTo>
                    <a:pt x="603" y="787"/>
                  </a:lnTo>
                  <a:lnTo>
                    <a:pt x="601" y="783"/>
                  </a:lnTo>
                  <a:lnTo>
                    <a:pt x="597" y="783"/>
                  </a:lnTo>
                  <a:lnTo>
                    <a:pt x="591" y="783"/>
                  </a:lnTo>
                  <a:lnTo>
                    <a:pt x="587" y="785"/>
                  </a:lnTo>
                  <a:lnTo>
                    <a:pt x="584" y="787"/>
                  </a:lnTo>
                  <a:lnTo>
                    <a:pt x="580" y="787"/>
                  </a:lnTo>
                  <a:lnTo>
                    <a:pt x="576" y="785"/>
                  </a:lnTo>
                  <a:lnTo>
                    <a:pt x="572" y="783"/>
                  </a:lnTo>
                  <a:lnTo>
                    <a:pt x="568" y="783"/>
                  </a:lnTo>
                  <a:lnTo>
                    <a:pt x="564" y="781"/>
                  </a:lnTo>
                  <a:lnTo>
                    <a:pt x="560" y="781"/>
                  </a:lnTo>
                  <a:lnTo>
                    <a:pt x="556" y="779"/>
                  </a:lnTo>
                  <a:lnTo>
                    <a:pt x="553" y="777"/>
                  </a:lnTo>
                  <a:lnTo>
                    <a:pt x="549" y="777"/>
                  </a:lnTo>
                  <a:lnTo>
                    <a:pt x="545" y="775"/>
                  </a:lnTo>
                  <a:lnTo>
                    <a:pt x="543" y="773"/>
                  </a:lnTo>
                  <a:lnTo>
                    <a:pt x="539" y="773"/>
                  </a:lnTo>
                  <a:lnTo>
                    <a:pt x="535" y="771"/>
                  </a:lnTo>
                  <a:lnTo>
                    <a:pt x="531" y="769"/>
                  </a:lnTo>
                  <a:lnTo>
                    <a:pt x="527" y="769"/>
                  </a:lnTo>
                  <a:lnTo>
                    <a:pt x="524" y="767"/>
                  </a:lnTo>
                  <a:lnTo>
                    <a:pt x="520" y="765"/>
                  </a:lnTo>
                  <a:lnTo>
                    <a:pt x="516" y="765"/>
                  </a:lnTo>
                  <a:lnTo>
                    <a:pt x="514" y="763"/>
                  </a:lnTo>
                  <a:lnTo>
                    <a:pt x="510" y="762"/>
                  </a:lnTo>
                  <a:lnTo>
                    <a:pt x="506" y="760"/>
                  </a:lnTo>
                  <a:lnTo>
                    <a:pt x="504" y="756"/>
                  </a:lnTo>
                  <a:lnTo>
                    <a:pt x="504" y="752"/>
                  </a:lnTo>
                  <a:lnTo>
                    <a:pt x="506" y="748"/>
                  </a:lnTo>
                  <a:lnTo>
                    <a:pt x="506" y="746"/>
                  </a:lnTo>
                  <a:lnTo>
                    <a:pt x="508" y="742"/>
                  </a:lnTo>
                  <a:lnTo>
                    <a:pt x="510" y="738"/>
                  </a:lnTo>
                  <a:lnTo>
                    <a:pt x="510" y="734"/>
                  </a:lnTo>
                  <a:lnTo>
                    <a:pt x="512" y="732"/>
                  </a:lnTo>
                  <a:lnTo>
                    <a:pt x="514" y="729"/>
                  </a:lnTo>
                  <a:lnTo>
                    <a:pt x="516" y="727"/>
                  </a:lnTo>
                  <a:lnTo>
                    <a:pt x="518" y="723"/>
                  </a:lnTo>
                  <a:lnTo>
                    <a:pt x="520" y="719"/>
                  </a:lnTo>
                  <a:lnTo>
                    <a:pt x="522" y="717"/>
                  </a:lnTo>
                  <a:lnTo>
                    <a:pt x="524" y="713"/>
                  </a:lnTo>
                  <a:lnTo>
                    <a:pt x="524" y="709"/>
                  </a:lnTo>
                  <a:lnTo>
                    <a:pt x="525" y="707"/>
                  </a:lnTo>
                  <a:lnTo>
                    <a:pt x="527" y="703"/>
                  </a:lnTo>
                  <a:lnTo>
                    <a:pt x="529" y="700"/>
                  </a:lnTo>
                  <a:lnTo>
                    <a:pt x="529" y="698"/>
                  </a:lnTo>
                  <a:lnTo>
                    <a:pt x="531" y="694"/>
                  </a:lnTo>
                  <a:lnTo>
                    <a:pt x="531" y="690"/>
                  </a:lnTo>
                  <a:lnTo>
                    <a:pt x="529" y="684"/>
                  </a:lnTo>
                  <a:lnTo>
                    <a:pt x="529" y="680"/>
                  </a:lnTo>
                  <a:lnTo>
                    <a:pt x="527" y="676"/>
                  </a:lnTo>
                  <a:lnTo>
                    <a:pt x="529" y="672"/>
                  </a:lnTo>
                  <a:lnTo>
                    <a:pt x="529" y="668"/>
                  </a:lnTo>
                  <a:lnTo>
                    <a:pt x="531" y="665"/>
                  </a:lnTo>
                  <a:lnTo>
                    <a:pt x="531" y="661"/>
                  </a:lnTo>
                  <a:lnTo>
                    <a:pt x="533" y="657"/>
                  </a:lnTo>
                  <a:lnTo>
                    <a:pt x="533" y="655"/>
                  </a:lnTo>
                  <a:lnTo>
                    <a:pt x="533" y="649"/>
                  </a:lnTo>
                  <a:lnTo>
                    <a:pt x="533" y="645"/>
                  </a:lnTo>
                  <a:lnTo>
                    <a:pt x="533" y="641"/>
                  </a:lnTo>
                  <a:lnTo>
                    <a:pt x="531" y="636"/>
                  </a:lnTo>
                  <a:lnTo>
                    <a:pt x="531" y="632"/>
                  </a:lnTo>
                  <a:lnTo>
                    <a:pt x="529" y="628"/>
                  </a:lnTo>
                  <a:lnTo>
                    <a:pt x="527" y="624"/>
                  </a:lnTo>
                  <a:lnTo>
                    <a:pt x="525" y="620"/>
                  </a:lnTo>
                  <a:lnTo>
                    <a:pt x="522" y="618"/>
                  </a:lnTo>
                  <a:lnTo>
                    <a:pt x="520" y="614"/>
                  </a:lnTo>
                  <a:lnTo>
                    <a:pt x="518" y="610"/>
                  </a:lnTo>
                  <a:lnTo>
                    <a:pt x="516" y="606"/>
                  </a:lnTo>
                  <a:lnTo>
                    <a:pt x="514" y="603"/>
                  </a:lnTo>
                  <a:lnTo>
                    <a:pt x="514" y="599"/>
                  </a:lnTo>
                  <a:lnTo>
                    <a:pt x="514" y="595"/>
                  </a:lnTo>
                  <a:lnTo>
                    <a:pt x="512" y="589"/>
                  </a:lnTo>
                  <a:lnTo>
                    <a:pt x="510" y="585"/>
                  </a:lnTo>
                  <a:lnTo>
                    <a:pt x="508" y="583"/>
                  </a:lnTo>
                  <a:lnTo>
                    <a:pt x="506" y="579"/>
                  </a:lnTo>
                  <a:lnTo>
                    <a:pt x="502" y="577"/>
                  </a:lnTo>
                  <a:lnTo>
                    <a:pt x="500" y="575"/>
                  </a:lnTo>
                  <a:lnTo>
                    <a:pt x="498" y="572"/>
                  </a:lnTo>
                  <a:lnTo>
                    <a:pt x="494" y="570"/>
                  </a:lnTo>
                  <a:lnTo>
                    <a:pt x="492" y="568"/>
                  </a:lnTo>
                  <a:lnTo>
                    <a:pt x="489" y="564"/>
                  </a:lnTo>
                  <a:lnTo>
                    <a:pt x="487" y="562"/>
                  </a:lnTo>
                  <a:lnTo>
                    <a:pt x="483" y="560"/>
                  </a:lnTo>
                  <a:lnTo>
                    <a:pt x="481" y="558"/>
                  </a:lnTo>
                  <a:lnTo>
                    <a:pt x="477" y="556"/>
                  </a:lnTo>
                  <a:lnTo>
                    <a:pt x="473" y="554"/>
                  </a:lnTo>
                  <a:lnTo>
                    <a:pt x="471" y="552"/>
                  </a:lnTo>
                  <a:lnTo>
                    <a:pt x="465" y="552"/>
                  </a:lnTo>
                  <a:lnTo>
                    <a:pt x="461" y="550"/>
                  </a:lnTo>
                  <a:lnTo>
                    <a:pt x="458" y="552"/>
                  </a:lnTo>
                  <a:lnTo>
                    <a:pt x="452" y="552"/>
                  </a:lnTo>
                  <a:lnTo>
                    <a:pt x="448" y="550"/>
                  </a:lnTo>
                  <a:lnTo>
                    <a:pt x="444" y="550"/>
                  </a:lnTo>
                  <a:lnTo>
                    <a:pt x="440" y="550"/>
                  </a:lnTo>
                  <a:lnTo>
                    <a:pt x="436" y="548"/>
                  </a:lnTo>
                  <a:lnTo>
                    <a:pt x="432" y="548"/>
                  </a:lnTo>
                  <a:lnTo>
                    <a:pt x="429" y="546"/>
                  </a:lnTo>
                  <a:lnTo>
                    <a:pt x="425" y="546"/>
                  </a:lnTo>
                  <a:lnTo>
                    <a:pt x="421" y="546"/>
                  </a:lnTo>
                  <a:lnTo>
                    <a:pt x="415" y="544"/>
                  </a:lnTo>
                  <a:lnTo>
                    <a:pt x="411" y="544"/>
                  </a:lnTo>
                  <a:lnTo>
                    <a:pt x="407" y="543"/>
                  </a:lnTo>
                  <a:lnTo>
                    <a:pt x="403" y="543"/>
                  </a:lnTo>
                  <a:lnTo>
                    <a:pt x="399" y="543"/>
                  </a:lnTo>
                  <a:lnTo>
                    <a:pt x="396" y="543"/>
                  </a:lnTo>
                  <a:lnTo>
                    <a:pt x="390" y="541"/>
                  </a:lnTo>
                  <a:lnTo>
                    <a:pt x="386" y="541"/>
                  </a:lnTo>
                  <a:lnTo>
                    <a:pt x="382" y="541"/>
                  </a:lnTo>
                  <a:lnTo>
                    <a:pt x="378" y="541"/>
                  </a:lnTo>
                  <a:lnTo>
                    <a:pt x="374" y="539"/>
                  </a:lnTo>
                  <a:lnTo>
                    <a:pt x="370" y="537"/>
                  </a:lnTo>
                  <a:lnTo>
                    <a:pt x="368" y="535"/>
                  </a:lnTo>
                  <a:lnTo>
                    <a:pt x="365" y="535"/>
                  </a:lnTo>
                  <a:lnTo>
                    <a:pt x="359" y="533"/>
                  </a:lnTo>
                  <a:lnTo>
                    <a:pt x="355" y="533"/>
                  </a:lnTo>
                  <a:lnTo>
                    <a:pt x="349" y="535"/>
                  </a:lnTo>
                  <a:lnTo>
                    <a:pt x="345" y="535"/>
                  </a:lnTo>
                  <a:lnTo>
                    <a:pt x="339" y="535"/>
                  </a:lnTo>
                  <a:lnTo>
                    <a:pt x="336" y="535"/>
                  </a:lnTo>
                  <a:lnTo>
                    <a:pt x="332" y="535"/>
                  </a:lnTo>
                  <a:lnTo>
                    <a:pt x="326" y="535"/>
                  </a:lnTo>
                  <a:lnTo>
                    <a:pt x="322" y="533"/>
                  </a:lnTo>
                  <a:lnTo>
                    <a:pt x="318" y="533"/>
                  </a:lnTo>
                  <a:lnTo>
                    <a:pt x="314" y="531"/>
                  </a:lnTo>
                  <a:lnTo>
                    <a:pt x="310" y="531"/>
                  </a:lnTo>
                  <a:lnTo>
                    <a:pt x="306" y="531"/>
                  </a:lnTo>
                  <a:lnTo>
                    <a:pt x="303" y="531"/>
                  </a:lnTo>
                  <a:lnTo>
                    <a:pt x="297" y="529"/>
                  </a:lnTo>
                  <a:lnTo>
                    <a:pt x="293" y="529"/>
                  </a:lnTo>
                  <a:lnTo>
                    <a:pt x="289" y="529"/>
                  </a:lnTo>
                  <a:lnTo>
                    <a:pt x="285" y="527"/>
                  </a:lnTo>
                  <a:lnTo>
                    <a:pt x="281" y="527"/>
                  </a:lnTo>
                  <a:lnTo>
                    <a:pt x="277" y="525"/>
                  </a:lnTo>
                  <a:lnTo>
                    <a:pt x="274" y="525"/>
                  </a:lnTo>
                  <a:lnTo>
                    <a:pt x="270" y="523"/>
                  </a:lnTo>
                  <a:lnTo>
                    <a:pt x="266" y="521"/>
                  </a:lnTo>
                  <a:lnTo>
                    <a:pt x="262" y="521"/>
                  </a:lnTo>
                  <a:lnTo>
                    <a:pt x="260" y="517"/>
                  </a:lnTo>
                  <a:lnTo>
                    <a:pt x="258" y="515"/>
                  </a:lnTo>
                  <a:lnTo>
                    <a:pt x="254" y="511"/>
                  </a:lnTo>
                  <a:lnTo>
                    <a:pt x="252" y="510"/>
                  </a:lnTo>
                  <a:lnTo>
                    <a:pt x="250" y="506"/>
                  </a:lnTo>
                  <a:lnTo>
                    <a:pt x="250" y="502"/>
                  </a:lnTo>
                  <a:lnTo>
                    <a:pt x="248" y="496"/>
                  </a:lnTo>
                  <a:lnTo>
                    <a:pt x="246" y="492"/>
                  </a:lnTo>
                  <a:lnTo>
                    <a:pt x="244" y="490"/>
                  </a:lnTo>
                  <a:lnTo>
                    <a:pt x="243" y="486"/>
                  </a:lnTo>
                  <a:lnTo>
                    <a:pt x="239" y="484"/>
                  </a:lnTo>
                  <a:lnTo>
                    <a:pt x="237" y="480"/>
                  </a:lnTo>
                  <a:lnTo>
                    <a:pt x="235" y="479"/>
                  </a:lnTo>
                  <a:lnTo>
                    <a:pt x="231" y="477"/>
                  </a:lnTo>
                  <a:lnTo>
                    <a:pt x="227" y="475"/>
                  </a:lnTo>
                  <a:lnTo>
                    <a:pt x="223" y="475"/>
                  </a:lnTo>
                  <a:lnTo>
                    <a:pt x="219" y="475"/>
                  </a:lnTo>
                  <a:lnTo>
                    <a:pt x="215" y="479"/>
                  </a:lnTo>
                  <a:lnTo>
                    <a:pt x="213" y="480"/>
                  </a:lnTo>
                  <a:lnTo>
                    <a:pt x="210" y="482"/>
                  </a:lnTo>
                  <a:lnTo>
                    <a:pt x="206" y="484"/>
                  </a:lnTo>
                  <a:lnTo>
                    <a:pt x="202" y="482"/>
                  </a:lnTo>
                  <a:lnTo>
                    <a:pt x="200" y="480"/>
                  </a:lnTo>
                  <a:lnTo>
                    <a:pt x="198" y="477"/>
                  </a:lnTo>
                  <a:lnTo>
                    <a:pt x="198" y="471"/>
                  </a:lnTo>
                  <a:lnTo>
                    <a:pt x="198" y="467"/>
                  </a:lnTo>
                  <a:lnTo>
                    <a:pt x="196" y="463"/>
                  </a:lnTo>
                  <a:lnTo>
                    <a:pt x="192" y="461"/>
                  </a:lnTo>
                  <a:lnTo>
                    <a:pt x="190" y="459"/>
                  </a:lnTo>
                  <a:lnTo>
                    <a:pt x="186" y="457"/>
                  </a:lnTo>
                  <a:lnTo>
                    <a:pt x="182" y="455"/>
                  </a:lnTo>
                  <a:lnTo>
                    <a:pt x="179" y="455"/>
                  </a:lnTo>
                  <a:lnTo>
                    <a:pt x="175" y="453"/>
                  </a:lnTo>
                  <a:lnTo>
                    <a:pt x="171" y="451"/>
                  </a:lnTo>
                  <a:lnTo>
                    <a:pt x="167" y="451"/>
                  </a:lnTo>
                  <a:lnTo>
                    <a:pt x="163" y="449"/>
                  </a:lnTo>
                  <a:lnTo>
                    <a:pt x="161" y="448"/>
                  </a:lnTo>
                  <a:lnTo>
                    <a:pt x="157" y="446"/>
                  </a:lnTo>
                  <a:lnTo>
                    <a:pt x="157" y="442"/>
                  </a:lnTo>
                  <a:lnTo>
                    <a:pt x="157" y="438"/>
                  </a:lnTo>
                  <a:lnTo>
                    <a:pt x="157" y="434"/>
                  </a:lnTo>
                  <a:lnTo>
                    <a:pt x="157" y="430"/>
                  </a:lnTo>
                  <a:lnTo>
                    <a:pt x="155" y="426"/>
                  </a:lnTo>
                  <a:lnTo>
                    <a:pt x="151" y="426"/>
                  </a:lnTo>
                  <a:lnTo>
                    <a:pt x="148" y="428"/>
                  </a:lnTo>
                  <a:lnTo>
                    <a:pt x="142" y="430"/>
                  </a:lnTo>
                  <a:lnTo>
                    <a:pt x="138" y="430"/>
                  </a:lnTo>
                  <a:lnTo>
                    <a:pt x="134" y="430"/>
                  </a:lnTo>
                  <a:lnTo>
                    <a:pt x="128" y="430"/>
                  </a:lnTo>
                  <a:lnTo>
                    <a:pt x="124" y="432"/>
                  </a:lnTo>
                  <a:lnTo>
                    <a:pt x="122" y="434"/>
                  </a:lnTo>
                  <a:lnTo>
                    <a:pt x="120" y="438"/>
                  </a:lnTo>
                  <a:lnTo>
                    <a:pt x="120" y="442"/>
                  </a:lnTo>
                  <a:lnTo>
                    <a:pt x="118" y="442"/>
                  </a:lnTo>
                  <a:lnTo>
                    <a:pt x="118" y="444"/>
                  </a:lnTo>
                  <a:lnTo>
                    <a:pt x="117" y="448"/>
                  </a:lnTo>
                  <a:lnTo>
                    <a:pt x="113" y="449"/>
                  </a:lnTo>
                  <a:lnTo>
                    <a:pt x="109" y="451"/>
                  </a:lnTo>
                  <a:lnTo>
                    <a:pt x="105" y="453"/>
                  </a:lnTo>
                  <a:lnTo>
                    <a:pt x="101" y="455"/>
                  </a:lnTo>
                  <a:lnTo>
                    <a:pt x="99" y="457"/>
                  </a:lnTo>
                  <a:lnTo>
                    <a:pt x="97" y="461"/>
                  </a:lnTo>
                  <a:lnTo>
                    <a:pt x="97" y="465"/>
                  </a:lnTo>
                  <a:lnTo>
                    <a:pt x="97" y="469"/>
                  </a:lnTo>
                  <a:lnTo>
                    <a:pt x="95" y="471"/>
                  </a:lnTo>
                  <a:lnTo>
                    <a:pt x="93" y="475"/>
                  </a:lnTo>
                  <a:lnTo>
                    <a:pt x="91" y="477"/>
                  </a:lnTo>
                  <a:lnTo>
                    <a:pt x="87" y="479"/>
                  </a:lnTo>
                  <a:lnTo>
                    <a:pt x="84" y="480"/>
                  </a:lnTo>
                  <a:lnTo>
                    <a:pt x="78" y="480"/>
                  </a:lnTo>
                  <a:lnTo>
                    <a:pt x="74" y="482"/>
                  </a:lnTo>
                  <a:lnTo>
                    <a:pt x="68" y="482"/>
                  </a:lnTo>
                  <a:lnTo>
                    <a:pt x="64" y="482"/>
                  </a:lnTo>
                  <a:lnTo>
                    <a:pt x="58" y="482"/>
                  </a:lnTo>
                  <a:lnTo>
                    <a:pt x="55" y="480"/>
                  </a:lnTo>
                  <a:lnTo>
                    <a:pt x="51" y="480"/>
                  </a:lnTo>
                  <a:lnTo>
                    <a:pt x="47" y="479"/>
                  </a:lnTo>
                  <a:lnTo>
                    <a:pt x="43" y="479"/>
                  </a:lnTo>
                  <a:lnTo>
                    <a:pt x="39" y="479"/>
                  </a:lnTo>
                  <a:lnTo>
                    <a:pt x="35" y="477"/>
                  </a:lnTo>
                  <a:lnTo>
                    <a:pt x="31" y="475"/>
                  </a:lnTo>
                  <a:lnTo>
                    <a:pt x="25" y="477"/>
                  </a:lnTo>
                  <a:lnTo>
                    <a:pt x="22" y="479"/>
                  </a:lnTo>
                  <a:lnTo>
                    <a:pt x="20" y="479"/>
                  </a:lnTo>
                  <a:lnTo>
                    <a:pt x="14" y="455"/>
                  </a:lnTo>
                  <a:lnTo>
                    <a:pt x="14" y="451"/>
                  </a:lnTo>
                  <a:lnTo>
                    <a:pt x="16" y="448"/>
                  </a:lnTo>
                  <a:lnTo>
                    <a:pt x="22" y="446"/>
                  </a:lnTo>
                  <a:lnTo>
                    <a:pt x="27" y="442"/>
                  </a:lnTo>
                  <a:lnTo>
                    <a:pt x="31" y="440"/>
                  </a:lnTo>
                  <a:lnTo>
                    <a:pt x="35" y="436"/>
                  </a:lnTo>
                  <a:lnTo>
                    <a:pt x="35" y="430"/>
                  </a:lnTo>
                  <a:lnTo>
                    <a:pt x="33" y="428"/>
                  </a:lnTo>
                  <a:lnTo>
                    <a:pt x="29" y="424"/>
                  </a:lnTo>
                  <a:lnTo>
                    <a:pt x="25" y="424"/>
                  </a:lnTo>
                  <a:lnTo>
                    <a:pt x="24" y="424"/>
                  </a:lnTo>
                  <a:lnTo>
                    <a:pt x="20" y="428"/>
                  </a:lnTo>
                  <a:lnTo>
                    <a:pt x="16" y="432"/>
                  </a:lnTo>
                  <a:lnTo>
                    <a:pt x="12" y="432"/>
                  </a:lnTo>
                  <a:lnTo>
                    <a:pt x="8" y="434"/>
                  </a:lnTo>
                  <a:lnTo>
                    <a:pt x="6" y="432"/>
                  </a:lnTo>
                  <a:lnTo>
                    <a:pt x="2" y="430"/>
                  </a:lnTo>
                  <a:lnTo>
                    <a:pt x="0" y="428"/>
                  </a:lnTo>
                  <a:lnTo>
                    <a:pt x="0" y="422"/>
                  </a:lnTo>
                  <a:lnTo>
                    <a:pt x="0" y="418"/>
                  </a:lnTo>
                  <a:lnTo>
                    <a:pt x="0" y="415"/>
                  </a:lnTo>
                  <a:lnTo>
                    <a:pt x="4" y="411"/>
                  </a:lnTo>
                  <a:lnTo>
                    <a:pt x="6" y="411"/>
                  </a:lnTo>
                  <a:lnTo>
                    <a:pt x="10" y="411"/>
                  </a:lnTo>
                  <a:lnTo>
                    <a:pt x="12" y="411"/>
                  </a:lnTo>
                  <a:lnTo>
                    <a:pt x="14" y="413"/>
                  </a:lnTo>
                  <a:lnTo>
                    <a:pt x="18" y="413"/>
                  </a:lnTo>
                  <a:lnTo>
                    <a:pt x="20" y="413"/>
                  </a:lnTo>
                  <a:lnTo>
                    <a:pt x="24" y="413"/>
                  </a:lnTo>
                  <a:lnTo>
                    <a:pt x="27" y="413"/>
                  </a:lnTo>
                  <a:lnTo>
                    <a:pt x="31" y="413"/>
                  </a:lnTo>
                  <a:lnTo>
                    <a:pt x="33" y="413"/>
                  </a:lnTo>
                  <a:lnTo>
                    <a:pt x="35" y="413"/>
                  </a:lnTo>
                  <a:lnTo>
                    <a:pt x="43" y="413"/>
                  </a:lnTo>
                  <a:lnTo>
                    <a:pt x="51" y="413"/>
                  </a:lnTo>
                  <a:lnTo>
                    <a:pt x="56" y="413"/>
                  </a:lnTo>
                  <a:lnTo>
                    <a:pt x="60" y="413"/>
                  </a:lnTo>
                  <a:lnTo>
                    <a:pt x="66" y="415"/>
                  </a:lnTo>
                  <a:lnTo>
                    <a:pt x="72" y="415"/>
                  </a:lnTo>
                  <a:lnTo>
                    <a:pt x="80" y="415"/>
                  </a:lnTo>
                  <a:lnTo>
                    <a:pt x="89" y="411"/>
                  </a:lnTo>
                  <a:lnTo>
                    <a:pt x="99" y="411"/>
                  </a:lnTo>
                  <a:lnTo>
                    <a:pt x="105" y="409"/>
                  </a:lnTo>
                  <a:lnTo>
                    <a:pt x="111" y="409"/>
                  </a:lnTo>
                  <a:lnTo>
                    <a:pt x="120" y="409"/>
                  </a:lnTo>
                  <a:lnTo>
                    <a:pt x="126" y="409"/>
                  </a:lnTo>
                  <a:lnTo>
                    <a:pt x="130" y="409"/>
                  </a:lnTo>
                  <a:lnTo>
                    <a:pt x="134" y="407"/>
                  </a:lnTo>
                  <a:lnTo>
                    <a:pt x="138" y="403"/>
                  </a:lnTo>
                  <a:lnTo>
                    <a:pt x="142" y="401"/>
                  </a:lnTo>
                  <a:lnTo>
                    <a:pt x="144" y="397"/>
                  </a:lnTo>
                  <a:lnTo>
                    <a:pt x="144" y="393"/>
                  </a:lnTo>
                  <a:lnTo>
                    <a:pt x="151" y="384"/>
                  </a:lnTo>
                  <a:lnTo>
                    <a:pt x="155" y="380"/>
                  </a:lnTo>
                  <a:lnTo>
                    <a:pt x="161" y="376"/>
                  </a:lnTo>
                  <a:lnTo>
                    <a:pt x="167" y="370"/>
                  </a:lnTo>
                  <a:lnTo>
                    <a:pt x="173" y="366"/>
                  </a:lnTo>
                  <a:lnTo>
                    <a:pt x="182" y="358"/>
                  </a:lnTo>
                  <a:lnTo>
                    <a:pt x="186" y="355"/>
                  </a:lnTo>
                  <a:lnTo>
                    <a:pt x="190" y="353"/>
                  </a:lnTo>
                  <a:lnTo>
                    <a:pt x="196" y="349"/>
                  </a:lnTo>
                  <a:lnTo>
                    <a:pt x="204" y="345"/>
                  </a:lnTo>
                  <a:lnTo>
                    <a:pt x="212" y="341"/>
                  </a:lnTo>
                  <a:lnTo>
                    <a:pt x="217" y="339"/>
                  </a:lnTo>
                  <a:lnTo>
                    <a:pt x="219" y="339"/>
                  </a:lnTo>
                  <a:lnTo>
                    <a:pt x="231" y="335"/>
                  </a:lnTo>
                  <a:lnTo>
                    <a:pt x="237" y="331"/>
                  </a:lnTo>
                  <a:lnTo>
                    <a:pt x="246" y="327"/>
                  </a:lnTo>
                  <a:lnTo>
                    <a:pt x="252" y="325"/>
                  </a:lnTo>
                  <a:lnTo>
                    <a:pt x="258" y="323"/>
                  </a:lnTo>
                  <a:lnTo>
                    <a:pt x="268" y="318"/>
                  </a:lnTo>
                  <a:lnTo>
                    <a:pt x="272" y="316"/>
                  </a:lnTo>
                  <a:lnTo>
                    <a:pt x="274" y="314"/>
                  </a:lnTo>
                  <a:lnTo>
                    <a:pt x="275" y="314"/>
                  </a:lnTo>
                  <a:lnTo>
                    <a:pt x="279" y="314"/>
                  </a:lnTo>
                  <a:lnTo>
                    <a:pt x="281" y="312"/>
                  </a:lnTo>
                  <a:lnTo>
                    <a:pt x="283" y="310"/>
                  </a:lnTo>
                  <a:lnTo>
                    <a:pt x="283" y="308"/>
                  </a:lnTo>
                  <a:lnTo>
                    <a:pt x="285" y="306"/>
                  </a:lnTo>
                  <a:lnTo>
                    <a:pt x="287" y="304"/>
                  </a:lnTo>
                  <a:lnTo>
                    <a:pt x="289" y="304"/>
                  </a:lnTo>
                  <a:lnTo>
                    <a:pt x="293" y="302"/>
                  </a:lnTo>
                  <a:lnTo>
                    <a:pt x="295" y="302"/>
                  </a:lnTo>
                  <a:lnTo>
                    <a:pt x="299" y="302"/>
                  </a:lnTo>
                  <a:lnTo>
                    <a:pt x="303" y="302"/>
                  </a:lnTo>
                  <a:lnTo>
                    <a:pt x="305" y="302"/>
                  </a:lnTo>
                  <a:lnTo>
                    <a:pt x="306" y="302"/>
                  </a:lnTo>
                  <a:lnTo>
                    <a:pt x="306" y="304"/>
                  </a:lnTo>
                  <a:lnTo>
                    <a:pt x="308" y="304"/>
                  </a:lnTo>
                  <a:lnTo>
                    <a:pt x="310" y="306"/>
                  </a:lnTo>
                  <a:lnTo>
                    <a:pt x="310" y="308"/>
                  </a:lnTo>
                  <a:lnTo>
                    <a:pt x="314" y="310"/>
                  </a:lnTo>
                  <a:lnTo>
                    <a:pt x="316" y="312"/>
                  </a:lnTo>
                  <a:lnTo>
                    <a:pt x="318" y="312"/>
                  </a:lnTo>
                  <a:lnTo>
                    <a:pt x="322" y="312"/>
                  </a:lnTo>
                  <a:lnTo>
                    <a:pt x="326" y="314"/>
                  </a:lnTo>
                  <a:lnTo>
                    <a:pt x="328" y="312"/>
                  </a:lnTo>
                  <a:lnTo>
                    <a:pt x="330" y="312"/>
                  </a:lnTo>
                  <a:lnTo>
                    <a:pt x="334" y="310"/>
                  </a:lnTo>
                  <a:lnTo>
                    <a:pt x="339" y="308"/>
                  </a:lnTo>
                  <a:lnTo>
                    <a:pt x="341" y="306"/>
                  </a:lnTo>
                  <a:lnTo>
                    <a:pt x="345" y="304"/>
                  </a:lnTo>
                  <a:lnTo>
                    <a:pt x="347" y="304"/>
                  </a:lnTo>
                  <a:lnTo>
                    <a:pt x="351" y="302"/>
                  </a:lnTo>
                  <a:lnTo>
                    <a:pt x="353" y="300"/>
                  </a:lnTo>
                  <a:lnTo>
                    <a:pt x="355" y="298"/>
                  </a:lnTo>
                  <a:lnTo>
                    <a:pt x="357" y="294"/>
                  </a:lnTo>
                  <a:lnTo>
                    <a:pt x="355" y="289"/>
                  </a:lnTo>
                  <a:lnTo>
                    <a:pt x="353" y="283"/>
                  </a:lnTo>
                  <a:lnTo>
                    <a:pt x="351" y="279"/>
                  </a:lnTo>
                  <a:lnTo>
                    <a:pt x="353" y="275"/>
                  </a:lnTo>
                  <a:lnTo>
                    <a:pt x="355" y="273"/>
                  </a:lnTo>
                  <a:lnTo>
                    <a:pt x="357" y="273"/>
                  </a:lnTo>
                  <a:lnTo>
                    <a:pt x="359" y="271"/>
                  </a:lnTo>
                  <a:lnTo>
                    <a:pt x="361" y="271"/>
                  </a:lnTo>
                  <a:lnTo>
                    <a:pt x="363" y="269"/>
                  </a:lnTo>
                  <a:lnTo>
                    <a:pt x="365" y="267"/>
                  </a:lnTo>
                  <a:lnTo>
                    <a:pt x="367" y="265"/>
                  </a:lnTo>
                  <a:lnTo>
                    <a:pt x="367" y="263"/>
                  </a:lnTo>
                  <a:lnTo>
                    <a:pt x="370" y="258"/>
                  </a:lnTo>
                  <a:lnTo>
                    <a:pt x="372" y="258"/>
                  </a:lnTo>
                  <a:lnTo>
                    <a:pt x="374" y="260"/>
                  </a:lnTo>
                  <a:lnTo>
                    <a:pt x="378" y="261"/>
                  </a:lnTo>
                  <a:lnTo>
                    <a:pt x="380" y="263"/>
                  </a:lnTo>
                  <a:lnTo>
                    <a:pt x="382" y="263"/>
                  </a:lnTo>
                  <a:lnTo>
                    <a:pt x="384" y="261"/>
                  </a:lnTo>
                  <a:lnTo>
                    <a:pt x="386" y="260"/>
                  </a:lnTo>
                  <a:lnTo>
                    <a:pt x="386" y="258"/>
                  </a:lnTo>
                  <a:lnTo>
                    <a:pt x="384" y="256"/>
                  </a:lnTo>
                  <a:lnTo>
                    <a:pt x="382" y="254"/>
                  </a:lnTo>
                  <a:lnTo>
                    <a:pt x="380" y="252"/>
                  </a:lnTo>
                  <a:lnTo>
                    <a:pt x="378" y="250"/>
                  </a:lnTo>
                  <a:lnTo>
                    <a:pt x="376" y="248"/>
                  </a:lnTo>
                  <a:lnTo>
                    <a:pt x="374" y="248"/>
                  </a:lnTo>
                  <a:lnTo>
                    <a:pt x="370" y="246"/>
                  </a:lnTo>
                  <a:lnTo>
                    <a:pt x="367" y="246"/>
                  </a:lnTo>
                  <a:lnTo>
                    <a:pt x="365" y="246"/>
                  </a:lnTo>
                  <a:lnTo>
                    <a:pt x="363" y="246"/>
                  </a:lnTo>
                  <a:lnTo>
                    <a:pt x="361" y="244"/>
                  </a:lnTo>
                  <a:lnTo>
                    <a:pt x="359" y="242"/>
                  </a:lnTo>
                  <a:lnTo>
                    <a:pt x="357" y="240"/>
                  </a:lnTo>
                  <a:lnTo>
                    <a:pt x="357" y="236"/>
                  </a:lnTo>
                  <a:lnTo>
                    <a:pt x="357" y="232"/>
                  </a:lnTo>
                  <a:lnTo>
                    <a:pt x="357" y="230"/>
                  </a:lnTo>
                  <a:lnTo>
                    <a:pt x="357" y="227"/>
                  </a:lnTo>
                  <a:lnTo>
                    <a:pt x="361" y="225"/>
                  </a:lnTo>
                  <a:lnTo>
                    <a:pt x="361" y="223"/>
                  </a:lnTo>
                  <a:lnTo>
                    <a:pt x="363" y="221"/>
                  </a:lnTo>
                  <a:lnTo>
                    <a:pt x="365" y="219"/>
                  </a:lnTo>
                  <a:lnTo>
                    <a:pt x="367" y="219"/>
                  </a:lnTo>
                  <a:lnTo>
                    <a:pt x="368" y="217"/>
                  </a:lnTo>
                  <a:lnTo>
                    <a:pt x="372" y="217"/>
                  </a:lnTo>
                  <a:lnTo>
                    <a:pt x="374" y="219"/>
                  </a:lnTo>
                  <a:lnTo>
                    <a:pt x="376" y="219"/>
                  </a:lnTo>
                  <a:lnTo>
                    <a:pt x="378" y="219"/>
                  </a:lnTo>
                  <a:lnTo>
                    <a:pt x="380" y="219"/>
                  </a:lnTo>
                  <a:lnTo>
                    <a:pt x="384" y="217"/>
                  </a:lnTo>
                  <a:lnTo>
                    <a:pt x="386" y="217"/>
                  </a:lnTo>
                  <a:lnTo>
                    <a:pt x="388" y="217"/>
                  </a:lnTo>
                  <a:lnTo>
                    <a:pt x="392" y="217"/>
                  </a:lnTo>
                  <a:lnTo>
                    <a:pt x="396" y="219"/>
                  </a:lnTo>
                  <a:lnTo>
                    <a:pt x="398" y="219"/>
                  </a:lnTo>
                  <a:lnTo>
                    <a:pt x="401" y="219"/>
                  </a:lnTo>
                  <a:lnTo>
                    <a:pt x="403" y="219"/>
                  </a:lnTo>
                  <a:lnTo>
                    <a:pt x="405" y="219"/>
                  </a:lnTo>
                  <a:lnTo>
                    <a:pt x="407" y="219"/>
                  </a:lnTo>
                  <a:lnTo>
                    <a:pt x="409" y="221"/>
                  </a:lnTo>
                  <a:lnTo>
                    <a:pt x="413" y="221"/>
                  </a:lnTo>
                  <a:lnTo>
                    <a:pt x="415" y="223"/>
                  </a:lnTo>
                  <a:lnTo>
                    <a:pt x="417" y="221"/>
                  </a:lnTo>
                  <a:lnTo>
                    <a:pt x="419" y="221"/>
                  </a:lnTo>
                  <a:lnTo>
                    <a:pt x="419" y="219"/>
                  </a:lnTo>
                  <a:lnTo>
                    <a:pt x="421" y="213"/>
                  </a:lnTo>
                  <a:lnTo>
                    <a:pt x="421" y="211"/>
                  </a:lnTo>
                  <a:lnTo>
                    <a:pt x="423" y="209"/>
                  </a:lnTo>
                  <a:lnTo>
                    <a:pt x="425" y="207"/>
                  </a:lnTo>
                  <a:lnTo>
                    <a:pt x="429" y="207"/>
                  </a:lnTo>
                  <a:lnTo>
                    <a:pt x="432" y="207"/>
                  </a:lnTo>
                  <a:lnTo>
                    <a:pt x="434" y="207"/>
                  </a:lnTo>
                  <a:lnTo>
                    <a:pt x="436" y="207"/>
                  </a:lnTo>
                  <a:lnTo>
                    <a:pt x="440" y="209"/>
                  </a:lnTo>
                  <a:lnTo>
                    <a:pt x="442" y="207"/>
                  </a:lnTo>
                  <a:lnTo>
                    <a:pt x="444" y="205"/>
                  </a:lnTo>
                  <a:lnTo>
                    <a:pt x="444" y="203"/>
                  </a:lnTo>
                  <a:lnTo>
                    <a:pt x="446" y="198"/>
                  </a:lnTo>
                  <a:lnTo>
                    <a:pt x="446" y="196"/>
                  </a:lnTo>
                  <a:lnTo>
                    <a:pt x="448" y="194"/>
                  </a:lnTo>
                  <a:lnTo>
                    <a:pt x="450" y="192"/>
                  </a:lnTo>
                  <a:lnTo>
                    <a:pt x="456" y="190"/>
                  </a:lnTo>
                  <a:lnTo>
                    <a:pt x="458" y="188"/>
                  </a:lnTo>
                  <a:lnTo>
                    <a:pt x="460" y="186"/>
                  </a:lnTo>
                  <a:lnTo>
                    <a:pt x="461" y="184"/>
                  </a:lnTo>
                  <a:lnTo>
                    <a:pt x="461" y="182"/>
                  </a:lnTo>
                  <a:lnTo>
                    <a:pt x="465" y="180"/>
                  </a:lnTo>
                  <a:lnTo>
                    <a:pt x="467" y="178"/>
                  </a:lnTo>
                  <a:lnTo>
                    <a:pt x="469" y="178"/>
                  </a:lnTo>
                  <a:lnTo>
                    <a:pt x="473" y="180"/>
                  </a:lnTo>
                  <a:lnTo>
                    <a:pt x="475" y="180"/>
                  </a:lnTo>
                  <a:lnTo>
                    <a:pt x="481" y="182"/>
                  </a:lnTo>
                  <a:lnTo>
                    <a:pt x="483" y="182"/>
                  </a:lnTo>
                  <a:lnTo>
                    <a:pt x="485" y="182"/>
                  </a:lnTo>
                  <a:lnTo>
                    <a:pt x="487" y="180"/>
                  </a:lnTo>
                  <a:lnTo>
                    <a:pt x="489" y="180"/>
                  </a:lnTo>
                  <a:lnTo>
                    <a:pt x="491" y="178"/>
                  </a:lnTo>
                  <a:lnTo>
                    <a:pt x="492" y="180"/>
                  </a:lnTo>
                  <a:lnTo>
                    <a:pt x="492" y="182"/>
                  </a:lnTo>
                  <a:lnTo>
                    <a:pt x="496" y="184"/>
                  </a:lnTo>
                  <a:lnTo>
                    <a:pt x="500" y="188"/>
                  </a:lnTo>
                  <a:lnTo>
                    <a:pt x="500" y="190"/>
                  </a:lnTo>
                  <a:lnTo>
                    <a:pt x="502" y="190"/>
                  </a:lnTo>
                  <a:lnTo>
                    <a:pt x="506" y="190"/>
                  </a:lnTo>
                  <a:lnTo>
                    <a:pt x="508" y="192"/>
                  </a:lnTo>
                  <a:lnTo>
                    <a:pt x="508" y="194"/>
                  </a:lnTo>
                  <a:lnTo>
                    <a:pt x="512" y="196"/>
                  </a:lnTo>
                  <a:lnTo>
                    <a:pt x="514" y="198"/>
                  </a:lnTo>
                  <a:lnTo>
                    <a:pt x="516" y="199"/>
                  </a:lnTo>
                  <a:lnTo>
                    <a:pt x="518" y="203"/>
                  </a:lnTo>
                  <a:lnTo>
                    <a:pt x="518" y="205"/>
                  </a:lnTo>
                  <a:lnTo>
                    <a:pt x="518" y="209"/>
                  </a:lnTo>
                  <a:lnTo>
                    <a:pt x="518" y="211"/>
                  </a:lnTo>
                  <a:lnTo>
                    <a:pt x="520" y="215"/>
                  </a:lnTo>
                  <a:lnTo>
                    <a:pt x="522" y="217"/>
                  </a:lnTo>
                  <a:lnTo>
                    <a:pt x="524" y="219"/>
                  </a:lnTo>
                  <a:lnTo>
                    <a:pt x="525" y="221"/>
                  </a:lnTo>
                  <a:lnTo>
                    <a:pt x="529" y="223"/>
                  </a:lnTo>
                  <a:lnTo>
                    <a:pt x="531" y="225"/>
                  </a:lnTo>
                  <a:lnTo>
                    <a:pt x="533" y="225"/>
                  </a:lnTo>
                  <a:lnTo>
                    <a:pt x="537" y="225"/>
                  </a:lnTo>
                  <a:lnTo>
                    <a:pt x="539" y="225"/>
                  </a:lnTo>
                  <a:lnTo>
                    <a:pt x="541" y="225"/>
                  </a:lnTo>
                  <a:lnTo>
                    <a:pt x="543" y="225"/>
                  </a:lnTo>
                  <a:lnTo>
                    <a:pt x="545" y="227"/>
                  </a:lnTo>
                  <a:lnTo>
                    <a:pt x="547" y="229"/>
                  </a:lnTo>
                  <a:lnTo>
                    <a:pt x="549" y="229"/>
                  </a:lnTo>
                  <a:lnTo>
                    <a:pt x="549" y="230"/>
                  </a:lnTo>
                  <a:lnTo>
                    <a:pt x="551" y="232"/>
                  </a:lnTo>
                  <a:lnTo>
                    <a:pt x="553" y="232"/>
                  </a:lnTo>
                  <a:lnTo>
                    <a:pt x="556" y="232"/>
                  </a:lnTo>
                  <a:lnTo>
                    <a:pt x="558" y="232"/>
                  </a:lnTo>
                  <a:lnTo>
                    <a:pt x="560" y="234"/>
                  </a:lnTo>
                  <a:lnTo>
                    <a:pt x="562" y="234"/>
                  </a:lnTo>
                  <a:lnTo>
                    <a:pt x="564" y="236"/>
                  </a:lnTo>
                  <a:lnTo>
                    <a:pt x="566" y="236"/>
                  </a:lnTo>
                  <a:lnTo>
                    <a:pt x="568" y="234"/>
                  </a:lnTo>
                  <a:lnTo>
                    <a:pt x="570" y="232"/>
                  </a:lnTo>
                  <a:lnTo>
                    <a:pt x="570" y="230"/>
                  </a:lnTo>
                  <a:lnTo>
                    <a:pt x="572" y="230"/>
                  </a:lnTo>
                  <a:lnTo>
                    <a:pt x="574" y="229"/>
                  </a:lnTo>
                  <a:lnTo>
                    <a:pt x="576" y="229"/>
                  </a:lnTo>
                  <a:lnTo>
                    <a:pt x="578" y="229"/>
                  </a:lnTo>
                  <a:lnTo>
                    <a:pt x="580" y="229"/>
                  </a:lnTo>
                  <a:lnTo>
                    <a:pt x="582" y="229"/>
                  </a:lnTo>
                  <a:lnTo>
                    <a:pt x="584" y="227"/>
                  </a:lnTo>
                  <a:lnTo>
                    <a:pt x="586" y="227"/>
                  </a:lnTo>
                  <a:lnTo>
                    <a:pt x="587" y="223"/>
                  </a:lnTo>
                  <a:lnTo>
                    <a:pt x="589" y="221"/>
                  </a:lnTo>
                  <a:lnTo>
                    <a:pt x="591" y="221"/>
                  </a:lnTo>
                  <a:lnTo>
                    <a:pt x="595" y="223"/>
                  </a:lnTo>
                  <a:lnTo>
                    <a:pt x="595" y="225"/>
                  </a:lnTo>
                  <a:lnTo>
                    <a:pt x="597" y="225"/>
                  </a:lnTo>
                  <a:lnTo>
                    <a:pt x="599" y="225"/>
                  </a:lnTo>
                  <a:lnTo>
                    <a:pt x="599" y="223"/>
                  </a:lnTo>
                  <a:lnTo>
                    <a:pt x="601" y="221"/>
                  </a:lnTo>
                  <a:lnTo>
                    <a:pt x="599" y="221"/>
                  </a:lnTo>
                  <a:lnTo>
                    <a:pt x="599" y="219"/>
                  </a:lnTo>
                  <a:lnTo>
                    <a:pt x="599" y="217"/>
                  </a:lnTo>
                  <a:lnTo>
                    <a:pt x="597" y="215"/>
                  </a:lnTo>
                  <a:lnTo>
                    <a:pt x="597" y="213"/>
                  </a:lnTo>
                  <a:lnTo>
                    <a:pt x="597" y="211"/>
                  </a:lnTo>
                  <a:lnTo>
                    <a:pt x="597" y="209"/>
                  </a:lnTo>
                  <a:lnTo>
                    <a:pt x="597" y="207"/>
                  </a:lnTo>
                  <a:lnTo>
                    <a:pt x="597" y="205"/>
                  </a:lnTo>
                  <a:lnTo>
                    <a:pt x="595" y="203"/>
                  </a:lnTo>
                  <a:lnTo>
                    <a:pt x="589" y="192"/>
                  </a:lnTo>
                  <a:lnTo>
                    <a:pt x="587" y="190"/>
                  </a:lnTo>
                  <a:lnTo>
                    <a:pt x="586" y="190"/>
                  </a:lnTo>
                  <a:lnTo>
                    <a:pt x="586" y="188"/>
                  </a:lnTo>
                  <a:lnTo>
                    <a:pt x="584" y="188"/>
                  </a:lnTo>
                  <a:lnTo>
                    <a:pt x="584" y="186"/>
                  </a:lnTo>
                  <a:lnTo>
                    <a:pt x="584" y="184"/>
                  </a:lnTo>
                  <a:lnTo>
                    <a:pt x="582" y="184"/>
                  </a:lnTo>
                  <a:lnTo>
                    <a:pt x="582" y="182"/>
                  </a:lnTo>
                  <a:lnTo>
                    <a:pt x="580" y="182"/>
                  </a:lnTo>
                  <a:lnTo>
                    <a:pt x="580" y="180"/>
                  </a:lnTo>
                  <a:lnTo>
                    <a:pt x="578" y="178"/>
                  </a:lnTo>
                  <a:lnTo>
                    <a:pt x="578" y="176"/>
                  </a:lnTo>
                  <a:lnTo>
                    <a:pt x="578" y="174"/>
                  </a:lnTo>
                  <a:lnTo>
                    <a:pt x="576" y="174"/>
                  </a:lnTo>
                  <a:lnTo>
                    <a:pt x="576" y="172"/>
                  </a:lnTo>
                  <a:lnTo>
                    <a:pt x="574" y="172"/>
                  </a:lnTo>
                  <a:lnTo>
                    <a:pt x="572" y="170"/>
                  </a:lnTo>
                  <a:lnTo>
                    <a:pt x="570" y="168"/>
                  </a:lnTo>
                  <a:lnTo>
                    <a:pt x="570" y="166"/>
                  </a:lnTo>
                  <a:lnTo>
                    <a:pt x="570" y="165"/>
                  </a:lnTo>
                  <a:lnTo>
                    <a:pt x="570" y="163"/>
                  </a:lnTo>
                  <a:lnTo>
                    <a:pt x="568" y="163"/>
                  </a:lnTo>
                  <a:lnTo>
                    <a:pt x="568" y="161"/>
                  </a:lnTo>
                  <a:lnTo>
                    <a:pt x="568" y="157"/>
                  </a:lnTo>
                  <a:lnTo>
                    <a:pt x="568" y="155"/>
                  </a:lnTo>
                  <a:lnTo>
                    <a:pt x="568" y="153"/>
                  </a:lnTo>
                  <a:lnTo>
                    <a:pt x="568" y="149"/>
                  </a:lnTo>
                  <a:lnTo>
                    <a:pt x="568" y="147"/>
                  </a:lnTo>
                  <a:lnTo>
                    <a:pt x="568" y="145"/>
                  </a:lnTo>
                  <a:lnTo>
                    <a:pt x="568" y="143"/>
                  </a:lnTo>
                  <a:lnTo>
                    <a:pt x="568" y="141"/>
                  </a:lnTo>
                  <a:lnTo>
                    <a:pt x="570" y="139"/>
                  </a:lnTo>
                  <a:lnTo>
                    <a:pt x="570" y="137"/>
                  </a:lnTo>
                  <a:lnTo>
                    <a:pt x="572" y="134"/>
                  </a:lnTo>
                  <a:lnTo>
                    <a:pt x="574" y="132"/>
                  </a:lnTo>
                  <a:lnTo>
                    <a:pt x="574" y="130"/>
                  </a:lnTo>
                  <a:lnTo>
                    <a:pt x="576" y="128"/>
                  </a:lnTo>
                  <a:lnTo>
                    <a:pt x="576" y="126"/>
                  </a:lnTo>
                  <a:lnTo>
                    <a:pt x="576" y="124"/>
                  </a:lnTo>
                  <a:lnTo>
                    <a:pt x="578" y="124"/>
                  </a:lnTo>
                  <a:lnTo>
                    <a:pt x="578" y="122"/>
                  </a:lnTo>
                  <a:lnTo>
                    <a:pt x="580" y="122"/>
                  </a:lnTo>
                  <a:lnTo>
                    <a:pt x="582" y="120"/>
                  </a:lnTo>
                  <a:lnTo>
                    <a:pt x="584" y="120"/>
                  </a:lnTo>
                  <a:lnTo>
                    <a:pt x="586" y="118"/>
                  </a:lnTo>
                  <a:lnTo>
                    <a:pt x="589" y="118"/>
                  </a:lnTo>
                  <a:lnTo>
                    <a:pt x="591" y="116"/>
                  </a:lnTo>
                  <a:lnTo>
                    <a:pt x="593" y="116"/>
                  </a:lnTo>
                  <a:lnTo>
                    <a:pt x="595" y="114"/>
                  </a:lnTo>
                  <a:lnTo>
                    <a:pt x="597" y="112"/>
                  </a:lnTo>
                  <a:lnTo>
                    <a:pt x="599" y="110"/>
                  </a:lnTo>
                  <a:lnTo>
                    <a:pt x="599" y="108"/>
                  </a:lnTo>
                  <a:lnTo>
                    <a:pt x="601" y="108"/>
                  </a:lnTo>
                  <a:lnTo>
                    <a:pt x="603" y="106"/>
                  </a:lnTo>
                  <a:lnTo>
                    <a:pt x="605" y="106"/>
                  </a:lnTo>
                  <a:lnTo>
                    <a:pt x="605" y="104"/>
                  </a:lnTo>
                  <a:lnTo>
                    <a:pt x="607" y="103"/>
                  </a:lnTo>
                  <a:lnTo>
                    <a:pt x="607" y="101"/>
                  </a:lnTo>
                  <a:lnTo>
                    <a:pt x="607" y="99"/>
                  </a:lnTo>
                  <a:lnTo>
                    <a:pt x="609" y="97"/>
                  </a:lnTo>
                  <a:lnTo>
                    <a:pt x="613" y="93"/>
                  </a:lnTo>
                  <a:lnTo>
                    <a:pt x="615" y="93"/>
                  </a:lnTo>
                  <a:lnTo>
                    <a:pt x="617" y="93"/>
                  </a:lnTo>
                  <a:lnTo>
                    <a:pt x="618" y="93"/>
                  </a:lnTo>
                  <a:lnTo>
                    <a:pt x="620" y="93"/>
                  </a:lnTo>
                  <a:lnTo>
                    <a:pt x="622" y="91"/>
                  </a:lnTo>
                  <a:lnTo>
                    <a:pt x="624" y="89"/>
                  </a:lnTo>
                  <a:lnTo>
                    <a:pt x="624" y="87"/>
                  </a:lnTo>
                  <a:lnTo>
                    <a:pt x="622" y="85"/>
                  </a:lnTo>
                  <a:lnTo>
                    <a:pt x="622" y="83"/>
                  </a:lnTo>
                  <a:lnTo>
                    <a:pt x="622" y="81"/>
                  </a:lnTo>
                  <a:lnTo>
                    <a:pt x="624" y="79"/>
                  </a:lnTo>
                  <a:lnTo>
                    <a:pt x="624" y="77"/>
                  </a:lnTo>
                  <a:lnTo>
                    <a:pt x="624" y="75"/>
                  </a:lnTo>
                  <a:lnTo>
                    <a:pt x="624" y="73"/>
                  </a:lnTo>
                  <a:lnTo>
                    <a:pt x="622" y="70"/>
                  </a:lnTo>
                  <a:lnTo>
                    <a:pt x="622" y="68"/>
                  </a:lnTo>
                  <a:lnTo>
                    <a:pt x="622" y="66"/>
                  </a:lnTo>
                  <a:lnTo>
                    <a:pt x="624" y="64"/>
                  </a:lnTo>
                  <a:lnTo>
                    <a:pt x="624" y="62"/>
                  </a:lnTo>
                  <a:lnTo>
                    <a:pt x="626" y="60"/>
                  </a:lnTo>
                  <a:lnTo>
                    <a:pt x="628" y="58"/>
                  </a:lnTo>
                  <a:lnTo>
                    <a:pt x="628" y="56"/>
                  </a:lnTo>
                  <a:lnTo>
                    <a:pt x="628" y="54"/>
                  </a:lnTo>
                  <a:lnTo>
                    <a:pt x="628" y="52"/>
                  </a:lnTo>
                  <a:lnTo>
                    <a:pt x="630" y="50"/>
                  </a:lnTo>
                  <a:lnTo>
                    <a:pt x="630" y="48"/>
                  </a:lnTo>
                  <a:lnTo>
                    <a:pt x="632" y="46"/>
                  </a:lnTo>
                  <a:lnTo>
                    <a:pt x="632" y="44"/>
                  </a:lnTo>
                  <a:lnTo>
                    <a:pt x="634" y="42"/>
                  </a:lnTo>
                  <a:lnTo>
                    <a:pt x="634" y="39"/>
                  </a:lnTo>
                  <a:lnTo>
                    <a:pt x="636" y="37"/>
                  </a:lnTo>
                  <a:lnTo>
                    <a:pt x="636" y="35"/>
                  </a:lnTo>
                  <a:lnTo>
                    <a:pt x="636" y="33"/>
                  </a:lnTo>
                  <a:lnTo>
                    <a:pt x="638" y="31"/>
                  </a:lnTo>
                  <a:lnTo>
                    <a:pt x="638" y="29"/>
                  </a:lnTo>
                  <a:lnTo>
                    <a:pt x="640" y="27"/>
                  </a:lnTo>
                  <a:lnTo>
                    <a:pt x="640" y="25"/>
                  </a:lnTo>
                  <a:lnTo>
                    <a:pt x="640" y="23"/>
                  </a:lnTo>
                  <a:lnTo>
                    <a:pt x="640" y="21"/>
                  </a:lnTo>
                  <a:lnTo>
                    <a:pt x="642" y="21"/>
                  </a:lnTo>
                  <a:lnTo>
                    <a:pt x="642" y="19"/>
                  </a:lnTo>
                  <a:lnTo>
                    <a:pt x="644" y="19"/>
                  </a:lnTo>
                  <a:lnTo>
                    <a:pt x="644" y="17"/>
                  </a:lnTo>
                  <a:lnTo>
                    <a:pt x="644" y="15"/>
                  </a:lnTo>
                  <a:lnTo>
                    <a:pt x="644" y="13"/>
                  </a:lnTo>
                  <a:lnTo>
                    <a:pt x="646" y="11"/>
                  </a:lnTo>
                  <a:lnTo>
                    <a:pt x="651" y="13"/>
                  </a:lnTo>
                  <a:lnTo>
                    <a:pt x="653" y="13"/>
                  </a:lnTo>
                  <a:lnTo>
                    <a:pt x="655" y="15"/>
                  </a:lnTo>
                  <a:lnTo>
                    <a:pt x="657" y="15"/>
                  </a:lnTo>
                  <a:lnTo>
                    <a:pt x="659" y="15"/>
                  </a:lnTo>
                  <a:lnTo>
                    <a:pt x="661" y="17"/>
                  </a:lnTo>
                  <a:lnTo>
                    <a:pt x="663" y="17"/>
                  </a:lnTo>
                  <a:lnTo>
                    <a:pt x="667" y="17"/>
                  </a:lnTo>
                  <a:lnTo>
                    <a:pt x="669" y="15"/>
                  </a:lnTo>
                  <a:lnTo>
                    <a:pt x="673" y="17"/>
                  </a:lnTo>
                  <a:lnTo>
                    <a:pt x="675" y="17"/>
                  </a:lnTo>
                  <a:lnTo>
                    <a:pt x="679" y="19"/>
                  </a:lnTo>
                  <a:lnTo>
                    <a:pt x="680" y="19"/>
                  </a:lnTo>
                  <a:lnTo>
                    <a:pt x="682" y="19"/>
                  </a:lnTo>
                  <a:lnTo>
                    <a:pt x="684" y="21"/>
                  </a:lnTo>
                  <a:lnTo>
                    <a:pt x="688" y="21"/>
                  </a:lnTo>
                  <a:lnTo>
                    <a:pt x="690" y="21"/>
                  </a:lnTo>
                  <a:lnTo>
                    <a:pt x="692" y="21"/>
                  </a:lnTo>
                  <a:lnTo>
                    <a:pt x="694" y="21"/>
                  </a:lnTo>
                  <a:lnTo>
                    <a:pt x="698" y="19"/>
                  </a:lnTo>
                  <a:lnTo>
                    <a:pt x="700" y="19"/>
                  </a:lnTo>
                  <a:lnTo>
                    <a:pt x="700" y="17"/>
                  </a:lnTo>
                  <a:lnTo>
                    <a:pt x="702" y="15"/>
                  </a:lnTo>
                  <a:lnTo>
                    <a:pt x="702" y="13"/>
                  </a:lnTo>
                  <a:lnTo>
                    <a:pt x="704" y="11"/>
                  </a:lnTo>
                  <a:lnTo>
                    <a:pt x="704" y="10"/>
                  </a:lnTo>
                  <a:lnTo>
                    <a:pt x="706" y="8"/>
                  </a:lnTo>
                  <a:lnTo>
                    <a:pt x="708" y="8"/>
                  </a:lnTo>
                  <a:lnTo>
                    <a:pt x="713" y="8"/>
                  </a:lnTo>
                  <a:lnTo>
                    <a:pt x="715" y="8"/>
                  </a:lnTo>
                  <a:lnTo>
                    <a:pt x="717" y="6"/>
                  </a:lnTo>
                  <a:lnTo>
                    <a:pt x="721" y="6"/>
                  </a:lnTo>
                  <a:lnTo>
                    <a:pt x="723" y="4"/>
                  </a:lnTo>
                  <a:lnTo>
                    <a:pt x="723" y="2"/>
                  </a:lnTo>
                  <a:lnTo>
                    <a:pt x="723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467" y="2498"/>
              <a:ext cx="529" cy="177"/>
            </a:xfrm>
            <a:custGeom>
              <a:avLst/>
              <a:gdLst>
                <a:gd name="T0" fmla="*/ 4 w 529"/>
                <a:gd name="T1" fmla="*/ 163 h 177"/>
                <a:gd name="T2" fmla="*/ 10 w 529"/>
                <a:gd name="T3" fmla="*/ 148 h 177"/>
                <a:gd name="T4" fmla="*/ 12 w 529"/>
                <a:gd name="T5" fmla="*/ 132 h 177"/>
                <a:gd name="T6" fmla="*/ 10 w 529"/>
                <a:gd name="T7" fmla="*/ 119 h 177"/>
                <a:gd name="T8" fmla="*/ 25 w 529"/>
                <a:gd name="T9" fmla="*/ 103 h 177"/>
                <a:gd name="T10" fmla="*/ 41 w 529"/>
                <a:gd name="T11" fmla="*/ 90 h 177"/>
                <a:gd name="T12" fmla="*/ 58 w 529"/>
                <a:gd name="T13" fmla="*/ 74 h 177"/>
                <a:gd name="T14" fmla="*/ 58 w 529"/>
                <a:gd name="T15" fmla="*/ 59 h 177"/>
                <a:gd name="T16" fmla="*/ 64 w 529"/>
                <a:gd name="T17" fmla="*/ 45 h 177"/>
                <a:gd name="T18" fmla="*/ 82 w 529"/>
                <a:gd name="T19" fmla="*/ 35 h 177"/>
                <a:gd name="T20" fmla="*/ 116 w 529"/>
                <a:gd name="T21" fmla="*/ 35 h 177"/>
                <a:gd name="T22" fmla="*/ 128 w 529"/>
                <a:gd name="T23" fmla="*/ 39 h 177"/>
                <a:gd name="T24" fmla="*/ 144 w 529"/>
                <a:gd name="T25" fmla="*/ 39 h 177"/>
                <a:gd name="T26" fmla="*/ 159 w 529"/>
                <a:gd name="T27" fmla="*/ 45 h 177"/>
                <a:gd name="T28" fmla="*/ 169 w 529"/>
                <a:gd name="T29" fmla="*/ 37 h 177"/>
                <a:gd name="T30" fmla="*/ 177 w 529"/>
                <a:gd name="T31" fmla="*/ 33 h 177"/>
                <a:gd name="T32" fmla="*/ 186 w 529"/>
                <a:gd name="T33" fmla="*/ 41 h 177"/>
                <a:gd name="T34" fmla="*/ 198 w 529"/>
                <a:gd name="T35" fmla="*/ 47 h 177"/>
                <a:gd name="T36" fmla="*/ 204 w 529"/>
                <a:gd name="T37" fmla="*/ 55 h 177"/>
                <a:gd name="T38" fmla="*/ 209 w 529"/>
                <a:gd name="T39" fmla="*/ 62 h 177"/>
                <a:gd name="T40" fmla="*/ 217 w 529"/>
                <a:gd name="T41" fmla="*/ 62 h 177"/>
                <a:gd name="T42" fmla="*/ 237 w 529"/>
                <a:gd name="T43" fmla="*/ 68 h 177"/>
                <a:gd name="T44" fmla="*/ 248 w 529"/>
                <a:gd name="T45" fmla="*/ 66 h 177"/>
                <a:gd name="T46" fmla="*/ 262 w 529"/>
                <a:gd name="T47" fmla="*/ 61 h 177"/>
                <a:gd name="T48" fmla="*/ 271 w 529"/>
                <a:gd name="T49" fmla="*/ 57 h 177"/>
                <a:gd name="T50" fmla="*/ 273 w 529"/>
                <a:gd name="T51" fmla="*/ 66 h 177"/>
                <a:gd name="T52" fmla="*/ 285 w 529"/>
                <a:gd name="T53" fmla="*/ 70 h 177"/>
                <a:gd name="T54" fmla="*/ 302 w 529"/>
                <a:gd name="T55" fmla="*/ 70 h 177"/>
                <a:gd name="T56" fmla="*/ 310 w 529"/>
                <a:gd name="T57" fmla="*/ 62 h 177"/>
                <a:gd name="T58" fmla="*/ 318 w 529"/>
                <a:gd name="T59" fmla="*/ 57 h 177"/>
                <a:gd name="T60" fmla="*/ 322 w 529"/>
                <a:gd name="T61" fmla="*/ 49 h 177"/>
                <a:gd name="T62" fmla="*/ 324 w 529"/>
                <a:gd name="T63" fmla="*/ 41 h 177"/>
                <a:gd name="T64" fmla="*/ 335 w 529"/>
                <a:gd name="T65" fmla="*/ 37 h 177"/>
                <a:gd name="T66" fmla="*/ 347 w 529"/>
                <a:gd name="T67" fmla="*/ 35 h 177"/>
                <a:gd name="T68" fmla="*/ 359 w 529"/>
                <a:gd name="T69" fmla="*/ 37 h 177"/>
                <a:gd name="T70" fmla="*/ 372 w 529"/>
                <a:gd name="T71" fmla="*/ 39 h 177"/>
                <a:gd name="T72" fmla="*/ 384 w 529"/>
                <a:gd name="T73" fmla="*/ 37 h 177"/>
                <a:gd name="T74" fmla="*/ 395 w 529"/>
                <a:gd name="T75" fmla="*/ 39 h 177"/>
                <a:gd name="T76" fmla="*/ 405 w 529"/>
                <a:gd name="T77" fmla="*/ 45 h 177"/>
                <a:gd name="T78" fmla="*/ 413 w 529"/>
                <a:gd name="T79" fmla="*/ 51 h 177"/>
                <a:gd name="T80" fmla="*/ 423 w 529"/>
                <a:gd name="T81" fmla="*/ 55 h 177"/>
                <a:gd name="T82" fmla="*/ 436 w 529"/>
                <a:gd name="T83" fmla="*/ 55 h 177"/>
                <a:gd name="T84" fmla="*/ 448 w 529"/>
                <a:gd name="T85" fmla="*/ 57 h 177"/>
                <a:gd name="T86" fmla="*/ 450 w 529"/>
                <a:gd name="T87" fmla="*/ 72 h 177"/>
                <a:gd name="T88" fmla="*/ 456 w 529"/>
                <a:gd name="T89" fmla="*/ 92 h 177"/>
                <a:gd name="T90" fmla="*/ 469 w 529"/>
                <a:gd name="T91" fmla="*/ 84 h 177"/>
                <a:gd name="T92" fmla="*/ 481 w 529"/>
                <a:gd name="T93" fmla="*/ 72 h 177"/>
                <a:gd name="T94" fmla="*/ 492 w 529"/>
                <a:gd name="T95" fmla="*/ 61 h 177"/>
                <a:gd name="T96" fmla="*/ 489 w 529"/>
                <a:gd name="T97" fmla="*/ 49 h 177"/>
                <a:gd name="T98" fmla="*/ 496 w 529"/>
                <a:gd name="T99" fmla="*/ 39 h 177"/>
                <a:gd name="T100" fmla="*/ 498 w 529"/>
                <a:gd name="T101" fmla="*/ 30 h 177"/>
                <a:gd name="T102" fmla="*/ 510 w 529"/>
                <a:gd name="T103" fmla="*/ 28 h 177"/>
                <a:gd name="T104" fmla="*/ 520 w 529"/>
                <a:gd name="T105" fmla="*/ 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9" h="177">
                  <a:moveTo>
                    <a:pt x="2" y="177"/>
                  </a:moveTo>
                  <a:lnTo>
                    <a:pt x="0" y="169"/>
                  </a:lnTo>
                  <a:lnTo>
                    <a:pt x="2" y="169"/>
                  </a:lnTo>
                  <a:lnTo>
                    <a:pt x="2" y="167"/>
                  </a:lnTo>
                  <a:lnTo>
                    <a:pt x="2" y="165"/>
                  </a:lnTo>
                  <a:lnTo>
                    <a:pt x="4" y="163"/>
                  </a:lnTo>
                  <a:lnTo>
                    <a:pt x="4" y="161"/>
                  </a:lnTo>
                  <a:lnTo>
                    <a:pt x="6" y="159"/>
                  </a:lnTo>
                  <a:lnTo>
                    <a:pt x="6" y="157"/>
                  </a:lnTo>
                  <a:lnTo>
                    <a:pt x="8" y="154"/>
                  </a:lnTo>
                  <a:lnTo>
                    <a:pt x="8" y="150"/>
                  </a:lnTo>
                  <a:lnTo>
                    <a:pt x="10" y="148"/>
                  </a:lnTo>
                  <a:lnTo>
                    <a:pt x="10" y="146"/>
                  </a:lnTo>
                  <a:lnTo>
                    <a:pt x="12" y="144"/>
                  </a:lnTo>
                  <a:lnTo>
                    <a:pt x="14" y="142"/>
                  </a:lnTo>
                  <a:lnTo>
                    <a:pt x="14" y="138"/>
                  </a:lnTo>
                  <a:lnTo>
                    <a:pt x="14" y="136"/>
                  </a:lnTo>
                  <a:lnTo>
                    <a:pt x="12" y="132"/>
                  </a:lnTo>
                  <a:lnTo>
                    <a:pt x="12" y="128"/>
                  </a:lnTo>
                  <a:lnTo>
                    <a:pt x="10" y="128"/>
                  </a:lnTo>
                  <a:lnTo>
                    <a:pt x="8" y="126"/>
                  </a:lnTo>
                  <a:lnTo>
                    <a:pt x="6" y="124"/>
                  </a:lnTo>
                  <a:lnTo>
                    <a:pt x="6" y="121"/>
                  </a:lnTo>
                  <a:lnTo>
                    <a:pt x="10" y="119"/>
                  </a:lnTo>
                  <a:lnTo>
                    <a:pt x="12" y="117"/>
                  </a:lnTo>
                  <a:lnTo>
                    <a:pt x="16" y="113"/>
                  </a:lnTo>
                  <a:lnTo>
                    <a:pt x="18" y="109"/>
                  </a:lnTo>
                  <a:lnTo>
                    <a:pt x="20" y="109"/>
                  </a:lnTo>
                  <a:lnTo>
                    <a:pt x="21" y="105"/>
                  </a:lnTo>
                  <a:lnTo>
                    <a:pt x="25" y="103"/>
                  </a:lnTo>
                  <a:lnTo>
                    <a:pt x="27" y="101"/>
                  </a:lnTo>
                  <a:lnTo>
                    <a:pt x="29" y="99"/>
                  </a:lnTo>
                  <a:lnTo>
                    <a:pt x="33" y="97"/>
                  </a:lnTo>
                  <a:lnTo>
                    <a:pt x="37" y="93"/>
                  </a:lnTo>
                  <a:lnTo>
                    <a:pt x="39" y="92"/>
                  </a:lnTo>
                  <a:lnTo>
                    <a:pt x="41" y="90"/>
                  </a:lnTo>
                  <a:lnTo>
                    <a:pt x="45" y="86"/>
                  </a:lnTo>
                  <a:lnTo>
                    <a:pt x="49" y="84"/>
                  </a:lnTo>
                  <a:lnTo>
                    <a:pt x="51" y="82"/>
                  </a:lnTo>
                  <a:lnTo>
                    <a:pt x="54" y="78"/>
                  </a:lnTo>
                  <a:lnTo>
                    <a:pt x="56" y="76"/>
                  </a:lnTo>
                  <a:lnTo>
                    <a:pt x="58" y="74"/>
                  </a:lnTo>
                  <a:lnTo>
                    <a:pt x="58" y="72"/>
                  </a:lnTo>
                  <a:lnTo>
                    <a:pt x="58" y="68"/>
                  </a:lnTo>
                  <a:lnTo>
                    <a:pt x="58" y="66"/>
                  </a:lnTo>
                  <a:lnTo>
                    <a:pt x="58" y="64"/>
                  </a:lnTo>
                  <a:lnTo>
                    <a:pt x="56" y="61"/>
                  </a:lnTo>
                  <a:lnTo>
                    <a:pt x="58" y="59"/>
                  </a:lnTo>
                  <a:lnTo>
                    <a:pt x="58" y="57"/>
                  </a:lnTo>
                  <a:lnTo>
                    <a:pt x="58" y="55"/>
                  </a:lnTo>
                  <a:lnTo>
                    <a:pt x="60" y="53"/>
                  </a:lnTo>
                  <a:lnTo>
                    <a:pt x="60" y="51"/>
                  </a:lnTo>
                  <a:lnTo>
                    <a:pt x="62" y="47"/>
                  </a:lnTo>
                  <a:lnTo>
                    <a:pt x="64" y="45"/>
                  </a:lnTo>
                  <a:lnTo>
                    <a:pt x="66" y="43"/>
                  </a:lnTo>
                  <a:lnTo>
                    <a:pt x="70" y="41"/>
                  </a:lnTo>
                  <a:lnTo>
                    <a:pt x="72" y="39"/>
                  </a:lnTo>
                  <a:lnTo>
                    <a:pt x="76" y="37"/>
                  </a:lnTo>
                  <a:lnTo>
                    <a:pt x="78" y="35"/>
                  </a:lnTo>
                  <a:lnTo>
                    <a:pt x="82" y="35"/>
                  </a:lnTo>
                  <a:lnTo>
                    <a:pt x="83" y="33"/>
                  </a:lnTo>
                  <a:lnTo>
                    <a:pt x="85" y="31"/>
                  </a:lnTo>
                  <a:lnTo>
                    <a:pt x="109" y="28"/>
                  </a:lnTo>
                  <a:lnTo>
                    <a:pt x="113" y="31"/>
                  </a:lnTo>
                  <a:lnTo>
                    <a:pt x="115" y="35"/>
                  </a:lnTo>
                  <a:lnTo>
                    <a:pt x="116" y="35"/>
                  </a:lnTo>
                  <a:lnTo>
                    <a:pt x="118" y="35"/>
                  </a:lnTo>
                  <a:lnTo>
                    <a:pt x="120" y="35"/>
                  </a:lnTo>
                  <a:lnTo>
                    <a:pt x="122" y="35"/>
                  </a:lnTo>
                  <a:lnTo>
                    <a:pt x="124" y="35"/>
                  </a:lnTo>
                  <a:lnTo>
                    <a:pt x="126" y="37"/>
                  </a:lnTo>
                  <a:lnTo>
                    <a:pt x="128" y="39"/>
                  </a:lnTo>
                  <a:lnTo>
                    <a:pt x="130" y="39"/>
                  </a:lnTo>
                  <a:lnTo>
                    <a:pt x="132" y="39"/>
                  </a:lnTo>
                  <a:lnTo>
                    <a:pt x="138" y="39"/>
                  </a:lnTo>
                  <a:lnTo>
                    <a:pt x="140" y="39"/>
                  </a:lnTo>
                  <a:lnTo>
                    <a:pt x="142" y="39"/>
                  </a:lnTo>
                  <a:lnTo>
                    <a:pt x="144" y="39"/>
                  </a:lnTo>
                  <a:lnTo>
                    <a:pt x="146" y="39"/>
                  </a:lnTo>
                  <a:lnTo>
                    <a:pt x="147" y="39"/>
                  </a:lnTo>
                  <a:lnTo>
                    <a:pt x="149" y="39"/>
                  </a:lnTo>
                  <a:lnTo>
                    <a:pt x="151" y="41"/>
                  </a:lnTo>
                  <a:lnTo>
                    <a:pt x="157" y="43"/>
                  </a:lnTo>
                  <a:lnTo>
                    <a:pt x="159" y="45"/>
                  </a:lnTo>
                  <a:lnTo>
                    <a:pt x="161" y="43"/>
                  </a:lnTo>
                  <a:lnTo>
                    <a:pt x="163" y="41"/>
                  </a:lnTo>
                  <a:lnTo>
                    <a:pt x="165" y="39"/>
                  </a:lnTo>
                  <a:lnTo>
                    <a:pt x="167" y="39"/>
                  </a:lnTo>
                  <a:lnTo>
                    <a:pt x="167" y="37"/>
                  </a:lnTo>
                  <a:lnTo>
                    <a:pt x="169" y="37"/>
                  </a:lnTo>
                  <a:lnTo>
                    <a:pt x="169" y="35"/>
                  </a:lnTo>
                  <a:lnTo>
                    <a:pt x="171" y="33"/>
                  </a:lnTo>
                  <a:lnTo>
                    <a:pt x="173" y="33"/>
                  </a:lnTo>
                  <a:lnTo>
                    <a:pt x="175" y="31"/>
                  </a:lnTo>
                  <a:lnTo>
                    <a:pt x="175" y="33"/>
                  </a:lnTo>
                  <a:lnTo>
                    <a:pt x="177" y="33"/>
                  </a:lnTo>
                  <a:lnTo>
                    <a:pt x="178" y="35"/>
                  </a:lnTo>
                  <a:lnTo>
                    <a:pt x="180" y="37"/>
                  </a:lnTo>
                  <a:lnTo>
                    <a:pt x="182" y="37"/>
                  </a:lnTo>
                  <a:lnTo>
                    <a:pt x="182" y="39"/>
                  </a:lnTo>
                  <a:lnTo>
                    <a:pt x="184" y="39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90" y="43"/>
                  </a:lnTo>
                  <a:lnTo>
                    <a:pt x="192" y="43"/>
                  </a:lnTo>
                  <a:lnTo>
                    <a:pt x="194" y="45"/>
                  </a:lnTo>
                  <a:lnTo>
                    <a:pt x="196" y="45"/>
                  </a:lnTo>
                  <a:lnTo>
                    <a:pt x="198" y="47"/>
                  </a:lnTo>
                  <a:lnTo>
                    <a:pt x="200" y="47"/>
                  </a:lnTo>
                  <a:lnTo>
                    <a:pt x="200" y="49"/>
                  </a:lnTo>
                  <a:lnTo>
                    <a:pt x="202" y="49"/>
                  </a:lnTo>
                  <a:lnTo>
                    <a:pt x="202" y="51"/>
                  </a:lnTo>
                  <a:lnTo>
                    <a:pt x="204" y="53"/>
                  </a:lnTo>
                  <a:lnTo>
                    <a:pt x="204" y="55"/>
                  </a:lnTo>
                  <a:lnTo>
                    <a:pt x="204" y="57"/>
                  </a:lnTo>
                  <a:lnTo>
                    <a:pt x="204" y="59"/>
                  </a:lnTo>
                  <a:lnTo>
                    <a:pt x="206" y="59"/>
                  </a:lnTo>
                  <a:lnTo>
                    <a:pt x="208" y="61"/>
                  </a:lnTo>
                  <a:lnTo>
                    <a:pt x="209" y="61"/>
                  </a:lnTo>
                  <a:lnTo>
                    <a:pt x="209" y="62"/>
                  </a:lnTo>
                  <a:lnTo>
                    <a:pt x="209" y="64"/>
                  </a:lnTo>
                  <a:lnTo>
                    <a:pt x="211" y="64"/>
                  </a:lnTo>
                  <a:lnTo>
                    <a:pt x="213" y="64"/>
                  </a:lnTo>
                  <a:lnTo>
                    <a:pt x="215" y="64"/>
                  </a:lnTo>
                  <a:lnTo>
                    <a:pt x="215" y="62"/>
                  </a:lnTo>
                  <a:lnTo>
                    <a:pt x="217" y="62"/>
                  </a:lnTo>
                  <a:lnTo>
                    <a:pt x="219" y="62"/>
                  </a:lnTo>
                  <a:lnTo>
                    <a:pt x="221" y="62"/>
                  </a:lnTo>
                  <a:lnTo>
                    <a:pt x="223" y="64"/>
                  </a:lnTo>
                  <a:lnTo>
                    <a:pt x="223" y="66"/>
                  </a:lnTo>
                  <a:lnTo>
                    <a:pt x="223" y="68"/>
                  </a:lnTo>
                  <a:lnTo>
                    <a:pt x="237" y="68"/>
                  </a:lnTo>
                  <a:lnTo>
                    <a:pt x="239" y="68"/>
                  </a:lnTo>
                  <a:lnTo>
                    <a:pt x="240" y="68"/>
                  </a:lnTo>
                  <a:lnTo>
                    <a:pt x="240" y="66"/>
                  </a:lnTo>
                  <a:lnTo>
                    <a:pt x="242" y="68"/>
                  </a:lnTo>
                  <a:lnTo>
                    <a:pt x="246" y="66"/>
                  </a:lnTo>
                  <a:lnTo>
                    <a:pt x="248" y="66"/>
                  </a:lnTo>
                  <a:lnTo>
                    <a:pt x="254" y="64"/>
                  </a:lnTo>
                  <a:lnTo>
                    <a:pt x="256" y="64"/>
                  </a:lnTo>
                  <a:lnTo>
                    <a:pt x="258" y="64"/>
                  </a:lnTo>
                  <a:lnTo>
                    <a:pt x="258" y="62"/>
                  </a:lnTo>
                  <a:lnTo>
                    <a:pt x="260" y="61"/>
                  </a:lnTo>
                  <a:lnTo>
                    <a:pt x="262" y="61"/>
                  </a:lnTo>
                  <a:lnTo>
                    <a:pt x="264" y="61"/>
                  </a:lnTo>
                  <a:lnTo>
                    <a:pt x="266" y="61"/>
                  </a:lnTo>
                  <a:lnTo>
                    <a:pt x="268" y="59"/>
                  </a:lnTo>
                  <a:lnTo>
                    <a:pt x="270" y="59"/>
                  </a:lnTo>
                  <a:lnTo>
                    <a:pt x="270" y="57"/>
                  </a:lnTo>
                  <a:lnTo>
                    <a:pt x="271" y="57"/>
                  </a:lnTo>
                  <a:lnTo>
                    <a:pt x="273" y="59"/>
                  </a:lnTo>
                  <a:lnTo>
                    <a:pt x="275" y="59"/>
                  </a:lnTo>
                  <a:lnTo>
                    <a:pt x="275" y="62"/>
                  </a:lnTo>
                  <a:lnTo>
                    <a:pt x="275" y="64"/>
                  </a:lnTo>
                  <a:lnTo>
                    <a:pt x="273" y="64"/>
                  </a:lnTo>
                  <a:lnTo>
                    <a:pt x="273" y="66"/>
                  </a:lnTo>
                  <a:lnTo>
                    <a:pt x="275" y="68"/>
                  </a:lnTo>
                  <a:lnTo>
                    <a:pt x="275" y="70"/>
                  </a:lnTo>
                  <a:lnTo>
                    <a:pt x="277" y="70"/>
                  </a:lnTo>
                  <a:lnTo>
                    <a:pt x="279" y="70"/>
                  </a:lnTo>
                  <a:lnTo>
                    <a:pt x="283" y="70"/>
                  </a:lnTo>
                  <a:lnTo>
                    <a:pt x="285" y="70"/>
                  </a:lnTo>
                  <a:lnTo>
                    <a:pt x="289" y="70"/>
                  </a:lnTo>
                  <a:lnTo>
                    <a:pt x="293" y="72"/>
                  </a:lnTo>
                  <a:lnTo>
                    <a:pt x="295" y="74"/>
                  </a:lnTo>
                  <a:lnTo>
                    <a:pt x="295" y="76"/>
                  </a:lnTo>
                  <a:lnTo>
                    <a:pt x="301" y="72"/>
                  </a:lnTo>
                  <a:lnTo>
                    <a:pt x="302" y="70"/>
                  </a:lnTo>
                  <a:lnTo>
                    <a:pt x="304" y="68"/>
                  </a:lnTo>
                  <a:lnTo>
                    <a:pt x="306" y="68"/>
                  </a:lnTo>
                  <a:lnTo>
                    <a:pt x="308" y="66"/>
                  </a:lnTo>
                  <a:lnTo>
                    <a:pt x="308" y="64"/>
                  </a:lnTo>
                  <a:lnTo>
                    <a:pt x="308" y="62"/>
                  </a:lnTo>
                  <a:lnTo>
                    <a:pt x="310" y="62"/>
                  </a:lnTo>
                  <a:lnTo>
                    <a:pt x="310" y="61"/>
                  </a:lnTo>
                  <a:lnTo>
                    <a:pt x="312" y="61"/>
                  </a:lnTo>
                  <a:lnTo>
                    <a:pt x="314" y="61"/>
                  </a:lnTo>
                  <a:lnTo>
                    <a:pt x="316" y="59"/>
                  </a:lnTo>
                  <a:lnTo>
                    <a:pt x="316" y="57"/>
                  </a:lnTo>
                  <a:lnTo>
                    <a:pt x="318" y="57"/>
                  </a:lnTo>
                  <a:lnTo>
                    <a:pt x="318" y="55"/>
                  </a:lnTo>
                  <a:lnTo>
                    <a:pt x="320" y="55"/>
                  </a:lnTo>
                  <a:lnTo>
                    <a:pt x="320" y="53"/>
                  </a:lnTo>
                  <a:lnTo>
                    <a:pt x="320" y="51"/>
                  </a:lnTo>
                  <a:lnTo>
                    <a:pt x="322" y="51"/>
                  </a:lnTo>
                  <a:lnTo>
                    <a:pt x="322" y="49"/>
                  </a:lnTo>
                  <a:lnTo>
                    <a:pt x="322" y="47"/>
                  </a:lnTo>
                  <a:lnTo>
                    <a:pt x="322" y="45"/>
                  </a:lnTo>
                  <a:lnTo>
                    <a:pt x="320" y="45"/>
                  </a:lnTo>
                  <a:lnTo>
                    <a:pt x="322" y="43"/>
                  </a:lnTo>
                  <a:lnTo>
                    <a:pt x="322" y="41"/>
                  </a:lnTo>
                  <a:lnTo>
                    <a:pt x="324" y="41"/>
                  </a:lnTo>
                  <a:lnTo>
                    <a:pt x="326" y="41"/>
                  </a:lnTo>
                  <a:lnTo>
                    <a:pt x="328" y="39"/>
                  </a:lnTo>
                  <a:lnTo>
                    <a:pt x="330" y="39"/>
                  </a:lnTo>
                  <a:lnTo>
                    <a:pt x="332" y="39"/>
                  </a:lnTo>
                  <a:lnTo>
                    <a:pt x="333" y="39"/>
                  </a:lnTo>
                  <a:lnTo>
                    <a:pt x="335" y="37"/>
                  </a:lnTo>
                  <a:lnTo>
                    <a:pt x="337" y="37"/>
                  </a:lnTo>
                  <a:lnTo>
                    <a:pt x="339" y="35"/>
                  </a:lnTo>
                  <a:lnTo>
                    <a:pt x="341" y="35"/>
                  </a:lnTo>
                  <a:lnTo>
                    <a:pt x="343" y="35"/>
                  </a:lnTo>
                  <a:lnTo>
                    <a:pt x="345" y="35"/>
                  </a:lnTo>
                  <a:lnTo>
                    <a:pt x="347" y="35"/>
                  </a:lnTo>
                  <a:lnTo>
                    <a:pt x="349" y="35"/>
                  </a:lnTo>
                  <a:lnTo>
                    <a:pt x="351" y="35"/>
                  </a:lnTo>
                  <a:lnTo>
                    <a:pt x="353" y="35"/>
                  </a:lnTo>
                  <a:lnTo>
                    <a:pt x="355" y="35"/>
                  </a:lnTo>
                  <a:lnTo>
                    <a:pt x="357" y="35"/>
                  </a:lnTo>
                  <a:lnTo>
                    <a:pt x="359" y="37"/>
                  </a:lnTo>
                  <a:lnTo>
                    <a:pt x="363" y="37"/>
                  </a:lnTo>
                  <a:lnTo>
                    <a:pt x="364" y="37"/>
                  </a:lnTo>
                  <a:lnTo>
                    <a:pt x="366" y="37"/>
                  </a:lnTo>
                  <a:lnTo>
                    <a:pt x="368" y="37"/>
                  </a:lnTo>
                  <a:lnTo>
                    <a:pt x="370" y="37"/>
                  </a:lnTo>
                  <a:lnTo>
                    <a:pt x="372" y="39"/>
                  </a:lnTo>
                  <a:lnTo>
                    <a:pt x="374" y="39"/>
                  </a:lnTo>
                  <a:lnTo>
                    <a:pt x="376" y="39"/>
                  </a:lnTo>
                  <a:lnTo>
                    <a:pt x="376" y="37"/>
                  </a:lnTo>
                  <a:lnTo>
                    <a:pt x="378" y="37"/>
                  </a:lnTo>
                  <a:lnTo>
                    <a:pt x="382" y="37"/>
                  </a:lnTo>
                  <a:lnTo>
                    <a:pt x="384" y="37"/>
                  </a:lnTo>
                  <a:lnTo>
                    <a:pt x="386" y="37"/>
                  </a:lnTo>
                  <a:lnTo>
                    <a:pt x="388" y="37"/>
                  </a:lnTo>
                  <a:lnTo>
                    <a:pt x="390" y="39"/>
                  </a:lnTo>
                  <a:lnTo>
                    <a:pt x="392" y="39"/>
                  </a:lnTo>
                  <a:lnTo>
                    <a:pt x="394" y="39"/>
                  </a:lnTo>
                  <a:lnTo>
                    <a:pt x="395" y="39"/>
                  </a:lnTo>
                  <a:lnTo>
                    <a:pt x="395" y="41"/>
                  </a:lnTo>
                  <a:lnTo>
                    <a:pt x="397" y="41"/>
                  </a:lnTo>
                  <a:lnTo>
                    <a:pt x="399" y="41"/>
                  </a:lnTo>
                  <a:lnTo>
                    <a:pt x="401" y="43"/>
                  </a:lnTo>
                  <a:lnTo>
                    <a:pt x="403" y="43"/>
                  </a:lnTo>
                  <a:lnTo>
                    <a:pt x="405" y="45"/>
                  </a:lnTo>
                  <a:lnTo>
                    <a:pt x="407" y="47"/>
                  </a:lnTo>
                  <a:lnTo>
                    <a:pt x="409" y="47"/>
                  </a:lnTo>
                  <a:lnTo>
                    <a:pt x="411" y="47"/>
                  </a:lnTo>
                  <a:lnTo>
                    <a:pt x="411" y="49"/>
                  </a:lnTo>
                  <a:lnTo>
                    <a:pt x="413" y="49"/>
                  </a:lnTo>
                  <a:lnTo>
                    <a:pt x="413" y="51"/>
                  </a:lnTo>
                  <a:lnTo>
                    <a:pt x="415" y="51"/>
                  </a:lnTo>
                  <a:lnTo>
                    <a:pt x="417" y="51"/>
                  </a:lnTo>
                  <a:lnTo>
                    <a:pt x="419" y="51"/>
                  </a:lnTo>
                  <a:lnTo>
                    <a:pt x="419" y="53"/>
                  </a:lnTo>
                  <a:lnTo>
                    <a:pt x="421" y="53"/>
                  </a:lnTo>
                  <a:lnTo>
                    <a:pt x="423" y="55"/>
                  </a:lnTo>
                  <a:lnTo>
                    <a:pt x="425" y="55"/>
                  </a:lnTo>
                  <a:lnTo>
                    <a:pt x="427" y="55"/>
                  </a:lnTo>
                  <a:lnTo>
                    <a:pt x="428" y="55"/>
                  </a:lnTo>
                  <a:lnTo>
                    <a:pt x="430" y="55"/>
                  </a:lnTo>
                  <a:lnTo>
                    <a:pt x="434" y="55"/>
                  </a:lnTo>
                  <a:lnTo>
                    <a:pt x="436" y="55"/>
                  </a:lnTo>
                  <a:lnTo>
                    <a:pt x="436" y="57"/>
                  </a:lnTo>
                  <a:lnTo>
                    <a:pt x="438" y="57"/>
                  </a:lnTo>
                  <a:lnTo>
                    <a:pt x="440" y="57"/>
                  </a:lnTo>
                  <a:lnTo>
                    <a:pt x="442" y="55"/>
                  </a:lnTo>
                  <a:lnTo>
                    <a:pt x="446" y="55"/>
                  </a:lnTo>
                  <a:lnTo>
                    <a:pt x="448" y="57"/>
                  </a:lnTo>
                  <a:lnTo>
                    <a:pt x="450" y="57"/>
                  </a:lnTo>
                  <a:lnTo>
                    <a:pt x="452" y="57"/>
                  </a:lnTo>
                  <a:lnTo>
                    <a:pt x="450" y="61"/>
                  </a:lnTo>
                  <a:lnTo>
                    <a:pt x="450" y="66"/>
                  </a:lnTo>
                  <a:lnTo>
                    <a:pt x="450" y="68"/>
                  </a:lnTo>
                  <a:lnTo>
                    <a:pt x="450" y="72"/>
                  </a:lnTo>
                  <a:lnTo>
                    <a:pt x="450" y="76"/>
                  </a:lnTo>
                  <a:lnTo>
                    <a:pt x="452" y="80"/>
                  </a:lnTo>
                  <a:lnTo>
                    <a:pt x="454" y="84"/>
                  </a:lnTo>
                  <a:lnTo>
                    <a:pt x="454" y="86"/>
                  </a:lnTo>
                  <a:lnTo>
                    <a:pt x="456" y="86"/>
                  </a:lnTo>
                  <a:lnTo>
                    <a:pt x="456" y="92"/>
                  </a:lnTo>
                  <a:lnTo>
                    <a:pt x="458" y="92"/>
                  </a:lnTo>
                  <a:lnTo>
                    <a:pt x="463" y="88"/>
                  </a:lnTo>
                  <a:lnTo>
                    <a:pt x="465" y="88"/>
                  </a:lnTo>
                  <a:lnTo>
                    <a:pt x="467" y="86"/>
                  </a:lnTo>
                  <a:lnTo>
                    <a:pt x="469" y="86"/>
                  </a:lnTo>
                  <a:lnTo>
                    <a:pt x="469" y="84"/>
                  </a:lnTo>
                  <a:lnTo>
                    <a:pt x="473" y="82"/>
                  </a:lnTo>
                  <a:lnTo>
                    <a:pt x="477" y="80"/>
                  </a:lnTo>
                  <a:lnTo>
                    <a:pt x="479" y="76"/>
                  </a:lnTo>
                  <a:lnTo>
                    <a:pt x="481" y="76"/>
                  </a:lnTo>
                  <a:lnTo>
                    <a:pt x="481" y="74"/>
                  </a:lnTo>
                  <a:lnTo>
                    <a:pt x="481" y="72"/>
                  </a:lnTo>
                  <a:lnTo>
                    <a:pt x="483" y="68"/>
                  </a:lnTo>
                  <a:lnTo>
                    <a:pt x="485" y="66"/>
                  </a:lnTo>
                  <a:lnTo>
                    <a:pt x="487" y="66"/>
                  </a:lnTo>
                  <a:lnTo>
                    <a:pt x="489" y="64"/>
                  </a:lnTo>
                  <a:lnTo>
                    <a:pt x="489" y="62"/>
                  </a:lnTo>
                  <a:lnTo>
                    <a:pt x="492" y="61"/>
                  </a:lnTo>
                  <a:lnTo>
                    <a:pt x="494" y="59"/>
                  </a:lnTo>
                  <a:lnTo>
                    <a:pt x="494" y="57"/>
                  </a:lnTo>
                  <a:lnTo>
                    <a:pt x="492" y="55"/>
                  </a:lnTo>
                  <a:lnTo>
                    <a:pt x="490" y="55"/>
                  </a:lnTo>
                  <a:lnTo>
                    <a:pt x="490" y="51"/>
                  </a:lnTo>
                  <a:lnTo>
                    <a:pt x="489" y="49"/>
                  </a:lnTo>
                  <a:lnTo>
                    <a:pt x="489" y="47"/>
                  </a:lnTo>
                  <a:lnTo>
                    <a:pt x="490" y="45"/>
                  </a:lnTo>
                  <a:lnTo>
                    <a:pt x="490" y="43"/>
                  </a:lnTo>
                  <a:lnTo>
                    <a:pt x="492" y="43"/>
                  </a:lnTo>
                  <a:lnTo>
                    <a:pt x="494" y="41"/>
                  </a:lnTo>
                  <a:lnTo>
                    <a:pt x="496" y="39"/>
                  </a:lnTo>
                  <a:lnTo>
                    <a:pt x="496" y="37"/>
                  </a:lnTo>
                  <a:lnTo>
                    <a:pt x="498" y="35"/>
                  </a:lnTo>
                  <a:lnTo>
                    <a:pt x="498" y="33"/>
                  </a:lnTo>
                  <a:lnTo>
                    <a:pt x="498" y="31"/>
                  </a:lnTo>
                  <a:lnTo>
                    <a:pt x="496" y="30"/>
                  </a:lnTo>
                  <a:lnTo>
                    <a:pt x="498" y="30"/>
                  </a:lnTo>
                  <a:lnTo>
                    <a:pt x="498" y="28"/>
                  </a:lnTo>
                  <a:lnTo>
                    <a:pt x="502" y="26"/>
                  </a:lnTo>
                  <a:lnTo>
                    <a:pt x="504" y="26"/>
                  </a:lnTo>
                  <a:lnTo>
                    <a:pt x="506" y="26"/>
                  </a:lnTo>
                  <a:lnTo>
                    <a:pt x="508" y="26"/>
                  </a:lnTo>
                  <a:lnTo>
                    <a:pt x="510" y="28"/>
                  </a:lnTo>
                  <a:lnTo>
                    <a:pt x="512" y="30"/>
                  </a:lnTo>
                  <a:lnTo>
                    <a:pt x="510" y="2"/>
                  </a:lnTo>
                  <a:lnTo>
                    <a:pt x="514" y="2"/>
                  </a:lnTo>
                  <a:lnTo>
                    <a:pt x="516" y="2"/>
                  </a:lnTo>
                  <a:lnTo>
                    <a:pt x="518" y="2"/>
                  </a:lnTo>
                  <a:lnTo>
                    <a:pt x="520" y="2"/>
                  </a:lnTo>
                  <a:lnTo>
                    <a:pt x="521" y="2"/>
                  </a:lnTo>
                  <a:lnTo>
                    <a:pt x="525" y="0"/>
                  </a:lnTo>
                  <a:lnTo>
                    <a:pt x="529" y="0"/>
                  </a:lnTo>
                  <a:lnTo>
                    <a:pt x="529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603" y="2690"/>
              <a:ext cx="1130" cy="1231"/>
            </a:xfrm>
            <a:custGeom>
              <a:avLst/>
              <a:gdLst>
                <a:gd name="T0" fmla="*/ 37 w 1130"/>
                <a:gd name="T1" fmla="*/ 27 h 1231"/>
                <a:gd name="T2" fmla="*/ 75 w 1130"/>
                <a:gd name="T3" fmla="*/ 2 h 1231"/>
                <a:gd name="T4" fmla="*/ 118 w 1130"/>
                <a:gd name="T5" fmla="*/ 22 h 1231"/>
                <a:gd name="T6" fmla="*/ 120 w 1130"/>
                <a:gd name="T7" fmla="*/ 51 h 1231"/>
                <a:gd name="T8" fmla="*/ 163 w 1130"/>
                <a:gd name="T9" fmla="*/ 64 h 1231"/>
                <a:gd name="T10" fmla="*/ 188 w 1130"/>
                <a:gd name="T11" fmla="*/ 58 h 1231"/>
                <a:gd name="T12" fmla="*/ 213 w 1130"/>
                <a:gd name="T13" fmla="*/ 76 h 1231"/>
                <a:gd name="T14" fmla="*/ 246 w 1130"/>
                <a:gd name="T15" fmla="*/ 93 h 1231"/>
                <a:gd name="T16" fmla="*/ 281 w 1130"/>
                <a:gd name="T17" fmla="*/ 115 h 1231"/>
                <a:gd name="T18" fmla="*/ 325 w 1130"/>
                <a:gd name="T19" fmla="*/ 122 h 1231"/>
                <a:gd name="T20" fmla="*/ 354 w 1130"/>
                <a:gd name="T21" fmla="*/ 153 h 1231"/>
                <a:gd name="T22" fmla="*/ 374 w 1130"/>
                <a:gd name="T23" fmla="*/ 190 h 1231"/>
                <a:gd name="T24" fmla="*/ 422 w 1130"/>
                <a:gd name="T25" fmla="*/ 202 h 1231"/>
                <a:gd name="T26" fmla="*/ 467 w 1130"/>
                <a:gd name="T27" fmla="*/ 188 h 1231"/>
                <a:gd name="T28" fmla="*/ 506 w 1130"/>
                <a:gd name="T29" fmla="*/ 192 h 1231"/>
                <a:gd name="T30" fmla="*/ 538 w 1130"/>
                <a:gd name="T31" fmla="*/ 198 h 1231"/>
                <a:gd name="T32" fmla="*/ 577 w 1130"/>
                <a:gd name="T33" fmla="*/ 181 h 1231"/>
                <a:gd name="T34" fmla="*/ 593 w 1130"/>
                <a:gd name="T35" fmla="*/ 190 h 1231"/>
                <a:gd name="T36" fmla="*/ 599 w 1130"/>
                <a:gd name="T37" fmla="*/ 200 h 1231"/>
                <a:gd name="T38" fmla="*/ 643 w 1130"/>
                <a:gd name="T39" fmla="*/ 186 h 1231"/>
                <a:gd name="T40" fmla="*/ 680 w 1130"/>
                <a:gd name="T41" fmla="*/ 171 h 1231"/>
                <a:gd name="T42" fmla="*/ 703 w 1130"/>
                <a:gd name="T43" fmla="*/ 202 h 1231"/>
                <a:gd name="T44" fmla="*/ 734 w 1130"/>
                <a:gd name="T45" fmla="*/ 194 h 1231"/>
                <a:gd name="T46" fmla="*/ 757 w 1130"/>
                <a:gd name="T47" fmla="*/ 214 h 1231"/>
                <a:gd name="T48" fmla="*/ 800 w 1130"/>
                <a:gd name="T49" fmla="*/ 214 h 1231"/>
                <a:gd name="T50" fmla="*/ 835 w 1130"/>
                <a:gd name="T51" fmla="*/ 167 h 1231"/>
                <a:gd name="T52" fmla="*/ 870 w 1130"/>
                <a:gd name="T53" fmla="*/ 126 h 1231"/>
                <a:gd name="T54" fmla="*/ 901 w 1130"/>
                <a:gd name="T55" fmla="*/ 138 h 1231"/>
                <a:gd name="T56" fmla="*/ 988 w 1130"/>
                <a:gd name="T57" fmla="*/ 153 h 1231"/>
                <a:gd name="T58" fmla="*/ 1054 w 1130"/>
                <a:gd name="T59" fmla="*/ 161 h 1231"/>
                <a:gd name="T60" fmla="*/ 1102 w 1130"/>
                <a:gd name="T61" fmla="*/ 169 h 1231"/>
                <a:gd name="T62" fmla="*/ 1124 w 1130"/>
                <a:gd name="T63" fmla="*/ 229 h 1231"/>
                <a:gd name="T64" fmla="*/ 1091 w 1130"/>
                <a:gd name="T65" fmla="*/ 310 h 1231"/>
                <a:gd name="T66" fmla="*/ 1040 w 1130"/>
                <a:gd name="T67" fmla="*/ 388 h 1231"/>
                <a:gd name="T68" fmla="*/ 1025 w 1130"/>
                <a:gd name="T69" fmla="*/ 500 h 1231"/>
                <a:gd name="T70" fmla="*/ 1015 w 1130"/>
                <a:gd name="T71" fmla="*/ 586 h 1231"/>
                <a:gd name="T72" fmla="*/ 998 w 1130"/>
                <a:gd name="T73" fmla="*/ 646 h 1231"/>
                <a:gd name="T74" fmla="*/ 988 w 1130"/>
                <a:gd name="T75" fmla="*/ 706 h 1231"/>
                <a:gd name="T76" fmla="*/ 1029 w 1130"/>
                <a:gd name="T77" fmla="*/ 748 h 1231"/>
                <a:gd name="T78" fmla="*/ 1073 w 1130"/>
                <a:gd name="T79" fmla="*/ 787 h 1231"/>
                <a:gd name="T80" fmla="*/ 1097 w 1130"/>
                <a:gd name="T81" fmla="*/ 851 h 1231"/>
                <a:gd name="T82" fmla="*/ 1118 w 1130"/>
                <a:gd name="T83" fmla="*/ 909 h 1231"/>
                <a:gd name="T84" fmla="*/ 1122 w 1130"/>
                <a:gd name="T85" fmla="*/ 979 h 1231"/>
                <a:gd name="T86" fmla="*/ 1097 w 1130"/>
                <a:gd name="T87" fmla="*/ 1033 h 1231"/>
                <a:gd name="T88" fmla="*/ 1071 w 1130"/>
                <a:gd name="T89" fmla="*/ 1090 h 1231"/>
                <a:gd name="T90" fmla="*/ 1060 w 1130"/>
                <a:gd name="T91" fmla="*/ 1154 h 1231"/>
                <a:gd name="T92" fmla="*/ 1021 w 1130"/>
                <a:gd name="T93" fmla="*/ 1200 h 1231"/>
                <a:gd name="T94" fmla="*/ 975 w 1130"/>
                <a:gd name="T95" fmla="*/ 1202 h 1231"/>
                <a:gd name="T96" fmla="*/ 932 w 1130"/>
                <a:gd name="T97" fmla="*/ 1163 h 1231"/>
                <a:gd name="T98" fmla="*/ 885 w 1130"/>
                <a:gd name="T99" fmla="*/ 1167 h 1231"/>
                <a:gd name="T100" fmla="*/ 833 w 1130"/>
                <a:gd name="T101" fmla="*/ 1173 h 1231"/>
                <a:gd name="T102" fmla="*/ 783 w 1130"/>
                <a:gd name="T103" fmla="*/ 1177 h 1231"/>
                <a:gd name="T104" fmla="*/ 723 w 1130"/>
                <a:gd name="T105" fmla="*/ 1204 h 1231"/>
                <a:gd name="T106" fmla="*/ 666 w 1130"/>
                <a:gd name="T107" fmla="*/ 1185 h 1231"/>
                <a:gd name="T108" fmla="*/ 597 w 1130"/>
                <a:gd name="T109" fmla="*/ 1175 h 1231"/>
                <a:gd name="T110" fmla="*/ 542 w 1130"/>
                <a:gd name="T111" fmla="*/ 1212 h 1231"/>
                <a:gd name="T112" fmla="*/ 492 w 1130"/>
                <a:gd name="T113" fmla="*/ 1216 h 1231"/>
                <a:gd name="T114" fmla="*/ 440 w 1130"/>
                <a:gd name="T115" fmla="*/ 1190 h 1231"/>
                <a:gd name="T116" fmla="*/ 378 w 1130"/>
                <a:gd name="T117" fmla="*/ 1179 h 1231"/>
                <a:gd name="T118" fmla="*/ 347 w 1130"/>
                <a:gd name="T119" fmla="*/ 1117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0" h="1231">
                  <a:moveTo>
                    <a:pt x="0" y="0"/>
                  </a:moveTo>
                  <a:lnTo>
                    <a:pt x="6" y="2"/>
                  </a:lnTo>
                  <a:lnTo>
                    <a:pt x="8" y="6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7" y="8"/>
                  </a:lnTo>
                  <a:lnTo>
                    <a:pt x="17" y="10"/>
                  </a:lnTo>
                  <a:lnTo>
                    <a:pt x="17" y="14"/>
                  </a:lnTo>
                  <a:lnTo>
                    <a:pt x="15" y="16"/>
                  </a:lnTo>
                  <a:lnTo>
                    <a:pt x="15" y="20"/>
                  </a:lnTo>
                  <a:lnTo>
                    <a:pt x="17" y="22"/>
                  </a:lnTo>
                  <a:lnTo>
                    <a:pt x="19" y="26"/>
                  </a:lnTo>
                  <a:lnTo>
                    <a:pt x="23" y="27"/>
                  </a:lnTo>
                  <a:lnTo>
                    <a:pt x="25" y="27"/>
                  </a:lnTo>
                  <a:lnTo>
                    <a:pt x="31" y="27"/>
                  </a:lnTo>
                  <a:lnTo>
                    <a:pt x="33" y="27"/>
                  </a:lnTo>
                  <a:lnTo>
                    <a:pt x="37" y="27"/>
                  </a:lnTo>
                  <a:lnTo>
                    <a:pt x="39" y="27"/>
                  </a:lnTo>
                  <a:lnTo>
                    <a:pt x="40" y="26"/>
                  </a:lnTo>
                  <a:lnTo>
                    <a:pt x="42" y="26"/>
                  </a:lnTo>
                  <a:lnTo>
                    <a:pt x="44" y="26"/>
                  </a:lnTo>
                  <a:lnTo>
                    <a:pt x="48" y="26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4" y="18"/>
                  </a:lnTo>
                  <a:lnTo>
                    <a:pt x="54" y="14"/>
                  </a:lnTo>
                  <a:lnTo>
                    <a:pt x="54" y="12"/>
                  </a:lnTo>
                  <a:lnTo>
                    <a:pt x="56" y="10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6" y="8"/>
                  </a:lnTo>
                  <a:lnTo>
                    <a:pt x="70" y="6"/>
                  </a:lnTo>
                  <a:lnTo>
                    <a:pt x="73" y="2"/>
                  </a:lnTo>
                  <a:lnTo>
                    <a:pt x="75" y="2"/>
                  </a:lnTo>
                  <a:lnTo>
                    <a:pt x="79" y="2"/>
                  </a:lnTo>
                  <a:lnTo>
                    <a:pt x="87" y="2"/>
                  </a:lnTo>
                  <a:lnTo>
                    <a:pt x="87" y="4"/>
                  </a:lnTo>
                  <a:lnTo>
                    <a:pt x="93" y="2"/>
                  </a:lnTo>
                  <a:lnTo>
                    <a:pt x="95" y="2"/>
                  </a:lnTo>
                  <a:lnTo>
                    <a:pt x="97" y="2"/>
                  </a:lnTo>
                  <a:lnTo>
                    <a:pt x="99" y="4"/>
                  </a:lnTo>
                  <a:lnTo>
                    <a:pt x="101" y="6"/>
                  </a:lnTo>
                  <a:lnTo>
                    <a:pt x="110" y="6"/>
                  </a:lnTo>
                  <a:lnTo>
                    <a:pt x="112" y="8"/>
                  </a:lnTo>
                  <a:lnTo>
                    <a:pt x="112" y="10"/>
                  </a:lnTo>
                  <a:lnTo>
                    <a:pt x="114" y="10"/>
                  </a:lnTo>
                  <a:lnTo>
                    <a:pt x="118" y="10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18" y="20"/>
                  </a:lnTo>
                  <a:lnTo>
                    <a:pt x="118" y="22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4" y="24"/>
                  </a:lnTo>
                  <a:lnTo>
                    <a:pt x="126" y="26"/>
                  </a:lnTo>
                  <a:lnTo>
                    <a:pt x="128" y="26"/>
                  </a:lnTo>
                  <a:lnTo>
                    <a:pt x="126" y="27"/>
                  </a:lnTo>
                  <a:lnTo>
                    <a:pt x="124" y="29"/>
                  </a:lnTo>
                  <a:lnTo>
                    <a:pt x="122" y="29"/>
                  </a:lnTo>
                  <a:lnTo>
                    <a:pt x="120" y="31"/>
                  </a:lnTo>
                  <a:lnTo>
                    <a:pt x="120" y="35"/>
                  </a:lnTo>
                  <a:lnTo>
                    <a:pt x="118" y="39"/>
                  </a:lnTo>
                  <a:lnTo>
                    <a:pt x="118" y="41"/>
                  </a:lnTo>
                  <a:lnTo>
                    <a:pt x="118" y="43"/>
                  </a:lnTo>
                  <a:lnTo>
                    <a:pt x="118" y="45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20" y="51"/>
                  </a:lnTo>
                  <a:lnTo>
                    <a:pt x="122" y="53"/>
                  </a:lnTo>
                  <a:lnTo>
                    <a:pt x="124" y="53"/>
                  </a:lnTo>
                  <a:lnTo>
                    <a:pt x="130" y="53"/>
                  </a:lnTo>
                  <a:lnTo>
                    <a:pt x="133" y="51"/>
                  </a:lnTo>
                  <a:lnTo>
                    <a:pt x="135" y="53"/>
                  </a:lnTo>
                  <a:lnTo>
                    <a:pt x="135" y="55"/>
                  </a:lnTo>
                  <a:lnTo>
                    <a:pt x="137" y="55"/>
                  </a:lnTo>
                  <a:lnTo>
                    <a:pt x="137" y="57"/>
                  </a:lnTo>
                  <a:lnTo>
                    <a:pt x="137" y="58"/>
                  </a:lnTo>
                  <a:lnTo>
                    <a:pt x="139" y="60"/>
                  </a:lnTo>
                  <a:lnTo>
                    <a:pt x="143" y="62"/>
                  </a:lnTo>
                  <a:lnTo>
                    <a:pt x="147" y="64"/>
                  </a:lnTo>
                  <a:lnTo>
                    <a:pt x="151" y="62"/>
                  </a:lnTo>
                  <a:lnTo>
                    <a:pt x="155" y="62"/>
                  </a:lnTo>
                  <a:lnTo>
                    <a:pt x="157" y="62"/>
                  </a:lnTo>
                  <a:lnTo>
                    <a:pt x="161" y="64"/>
                  </a:lnTo>
                  <a:lnTo>
                    <a:pt x="163" y="64"/>
                  </a:lnTo>
                  <a:lnTo>
                    <a:pt x="164" y="64"/>
                  </a:lnTo>
                  <a:lnTo>
                    <a:pt x="166" y="64"/>
                  </a:lnTo>
                  <a:lnTo>
                    <a:pt x="166" y="66"/>
                  </a:lnTo>
                  <a:lnTo>
                    <a:pt x="168" y="68"/>
                  </a:lnTo>
                  <a:lnTo>
                    <a:pt x="172" y="68"/>
                  </a:lnTo>
                  <a:lnTo>
                    <a:pt x="176" y="68"/>
                  </a:lnTo>
                  <a:lnTo>
                    <a:pt x="178" y="68"/>
                  </a:lnTo>
                  <a:lnTo>
                    <a:pt x="180" y="68"/>
                  </a:lnTo>
                  <a:lnTo>
                    <a:pt x="182" y="68"/>
                  </a:lnTo>
                  <a:lnTo>
                    <a:pt x="182" y="66"/>
                  </a:lnTo>
                  <a:lnTo>
                    <a:pt x="184" y="66"/>
                  </a:lnTo>
                  <a:lnTo>
                    <a:pt x="186" y="66"/>
                  </a:lnTo>
                  <a:lnTo>
                    <a:pt x="186" y="64"/>
                  </a:lnTo>
                  <a:lnTo>
                    <a:pt x="186" y="62"/>
                  </a:lnTo>
                  <a:lnTo>
                    <a:pt x="186" y="60"/>
                  </a:lnTo>
                  <a:lnTo>
                    <a:pt x="188" y="60"/>
                  </a:lnTo>
                  <a:lnTo>
                    <a:pt x="188" y="58"/>
                  </a:lnTo>
                  <a:lnTo>
                    <a:pt x="190" y="58"/>
                  </a:lnTo>
                  <a:lnTo>
                    <a:pt x="192" y="58"/>
                  </a:lnTo>
                  <a:lnTo>
                    <a:pt x="194" y="58"/>
                  </a:lnTo>
                  <a:lnTo>
                    <a:pt x="195" y="60"/>
                  </a:lnTo>
                  <a:lnTo>
                    <a:pt x="197" y="60"/>
                  </a:lnTo>
                  <a:lnTo>
                    <a:pt x="199" y="60"/>
                  </a:lnTo>
                  <a:lnTo>
                    <a:pt x="201" y="60"/>
                  </a:lnTo>
                  <a:lnTo>
                    <a:pt x="203" y="62"/>
                  </a:lnTo>
                  <a:lnTo>
                    <a:pt x="203" y="66"/>
                  </a:lnTo>
                  <a:lnTo>
                    <a:pt x="203" y="68"/>
                  </a:lnTo>
                  <a:lnTo>
                    <a:pt x="203" y="70"/>
                  </a:lnTo>
                  <a:lnTo>
                    <a:pt x="205" y="72"/>
                  </a:lnTo>
                  <a:lnTo>
                    <a:pt x="207" y="72"/>
                  </a:lnTo>
                  <a:lnTo>
                    <a:pt x="209" y="72"/>
                  </a:lnTo>
                  <a:lnTo>
                    <a:pt x="211" y="74"/>
                  </a:lnTo>
                  <a:lnTo>
                    <a:pt x="211" y="76"/>
                  </a:lnTo>
                  <a:lnTo>
                    <a:pt x="213" y="76"/>
                  </a:lnTo>
                  <a:lnTo>
                    <a:pt x="215" y="76"/>
                  </a:lnTo>
                  <a:lnTo>
                    <a:pt x="215" y="78"/>
                  </a:lnTo>
                  <a:lnTo>
                    <a:pt x="215" y="80"/>
                  </a:lnTo>
                  <a:lnTo>
                    <a:pt x="217" y="80"/>
                  </a:lnTo>
                  <a:lnTo>
                    <a:pt x="221" y="82"/>
                  </a:lnTo>
                  <a:lnTo>
                    <a:pt x="223" y="82"/>
                  </a:lnTo>
                  <a:lnTo>
                    <a:pt x="225" y="82"/>
                  </a:lnTo>
                  <a:lnTo>
                    <a:pt x="230" y="84"/>
                  </a:lnTo>
                  <a:lnTo>
                    <a:pt x="234" y="86"/>
                  </a:lnTo>
                  <a:lnTo>
                    <a:pt x="236" y="86"/>
                  </a:lnTo>
                  <a:lnTo>
                    <a:pt x="238" y="86"/>
                  </a:lnTo>
                  <a:lnTo>
                    <a:pt x="240" y="88"/>
                  </a:lnTo>
                  <a:lnTo>
                    <a:pt x="240" y="89"/>
                  </a:lnTo>
                  <a:lnTo>
                    <a:pt x="242" y="89"/>
                  </a:lnTo>
                  <a:lnTo>
                    <a:pt x="244" y="91"/>
                  </a:lnTo>
                  <a:lnTo>
                    <a:pt x="246" y="91"/>
                  </a:lnTo>
                  <a:lnTo>
                    <a:pt x="246" y="93"/>
                  </a:lnTo>
                  <a:lnTo>
                    <a:pt x="246" y="95"/>
                  </a:lnTo>
                  <a:lnTo>
                    <a:pt x="246" y="99"/>
                  </a:lnTo>
                  <a:lnTo>
                    <a:pt x="246" y="103"/>
                  </a:lnTo>
                  <a:lnTo>
                    <a:pt x="246" y="105"/>
                  </a:lnTo>
                  <a:lnTo>
                    <a:pt x="248" y="105"/>
                  </a:lnTo>
                  <a:lnTo>
                    <a:pt x="252" y="107"/>
                  </a:lnTo>
                  <a:lnTo>
                    <a:pt x="254" y="107"/>
                  </a:lnTo>
                  <a:lnTo>
                    <a:pt x="256" y="107"/>
                  </a:lnTo>
                  <a:lnTo>
                    <a:pt x="258" y="109"/>
                  </a:lnTo>
                  <a:lnTo>
                    <a:pt x="261" y="109"/>
                  </a:lnTo>
                  <a:lnTo>
                    <a:pt x="265" y="109"/>
                  </a:lnTo>
                  <a:lnTo>
                    <a:pt x="269" y="109"/>
                  </a:lnTo>
                  <a:lnTo>
                    <a:pt x="271" y="109"/>
                  </a:lnTo>
                  <a:lnTo>
                    <a:pt x="273" y="111"/>
                  </a:lnTo>
                  <a:lnTo>
                    <a:pt x="277" y="111"/>
                  </a:lnTo>
                  <a:lnTo>
                    <a:pt x="279" y="113"/>
                  </a:lnTo>
                  <a:lnTo>
                    <a:pt x="281" y="115"/>
                  </a:lnTo>
                  <a:lnTo>
                    <a:pt x="285" y="113"/>
                  </a:lnTo>
                  <a:lnTo>
                    <a:pt x="287" y="111"/>
                  </a:lnTo>
                  <a:lnTo>
                    <a:pt x="292" y="111"/>
                  </a:lnTo>
                  <a:lnTo>
                    <a:pt x="294" y="111"/>
                  </a:lnTo>
                  <a:lnTo>
                    <a:pt x="296" y="111"/>
                  </a:lnTo>
                  <a:lnTo>
                    <a:pt x="298" y="111"/>
                  </a:lnTo>
                  <a:lnTo>
                    <a:pt x="302" y="109"/>
                  </a:lnTo>
                  <a:lnTo>
                    <a:pt x="304" y="107"/>
                  </a:lnTo>
                  <a:lnTo>
                    <a:pt x="310" y="113"/>
                  </a:lnTo>
                  <a:lnTo>
                    <a:pt x="314" y="113"/>
                  </a:lnTo>
                  <a:lnTo>
                    <a:pt x="316" y="113"/>
                  </a:lnTo>
                  <a:lnTo>
                    <a:pt x="320" y="113"/>
                  </a:lnTo>
                  <a:lnTo>
                    <a:pt x="321" y="115"/>
                  </a:lnTo>
                  <a:lnTo>
                    <a:pt x="321" y="117"/>
                  </a:lnTo>
                  <a:lnTo>
                    <a:pt x="323" y="119"/>
                  </a:lnTo>
                  <a:lnTo>
                    <a:pt x="323" y="120"/>
                  </a:lnTo>
                  <a:lnTo>
                    <a:pt x="325" y="122"/>
                  </a:lnTo>
                  <a:lnTo>
                    <a:pt x="327" y="122"/>
                  </a:lnTo>
                  <a:lnTo>
                    <a:pt x="327" y="124"/>
                  </a:lnTo>
                  <a:lnTo>
                    <a:pt x="327" y="126"/>
                  </a:lnTo>
                  <a:lnTo>
                    <a:pt x="329" y="128"/>
                  </a:lnTo>
                  <a:lnTo>
                    <a:pt x="331" y="130"/>
                  </a:lnTo>
                  <a:lnTo>
                    <a:pt x="333" y="130"/>
                  </a:lnTo>
                  <a:lnTo>
                    <a:pt x="335" y="130"/>
                  </a:lnTo>
                  <a:lnTo>
                    <a:pt x="339" y="132"/>
                  </a:lnTo>
                  <a:lnTo>
                    <a:pt x="343" y="134"/>
                  </a:lnTo>
                  <a:lnTo>
                    <a:pt x="347" y="136"/>
                  </a:lnTo>
                  <a:lnTo>
                    <a:pt x="349" y="138"/>
                  </a:lnTo>
                  <a:lnTo>
                    <a:pt x="347" y="142"/>
                  </a:lnTo>
                  <a:lnTo>
                    <a:pt x="349" y="146"/>
                  </a:lnTo>
                  <a:lnTo>
                    <a:pt x="351" y="148"/>
                  </a:lnTo>
                  <a:lnTo>
                    <a:pt x="352" y="151"/>
                  </a:lnTo>
                  <a:lnTo>
                    <a:pt x="352" y="153"/>
                  </a:lnTo>
                  <a:lnTo>
                    <a:pt x="354" y="153"/>
                  </a:lnTo>
                  <a:lnTo>
                    <a:pt x="354" y="155"/>
                  </a:lnTo>
                  <a:lnTo>
                    <a:pt x="354" y="157"/>
                  </a:lnTo>
                  <a:lnTo>
                    <a:pt x="354" y="159"/>
                  </a:lnTo>
                  <a:lnTo>
                    <a:pt x="356" y="161"/>
                  </a:lnTo>
                  <a:lnTo>
                    <a:pt x="360" y="161"/>
                  </a:lnTo>
                  <a:lnTo>
                    <a:pt x="364" y="161"/>
                  </a:lnTo>
                  <a:lnTo>
                    <a:pt x="366" y="161"/>
                  </a:lnTo>
                  <a:lnTo>
                    <a:pt x="366" y="163"/>
                  </a:lnTo>
                  <a:lnTo>
                    <a:pt x="368" y="165"/>
                  </a:lnTo>
                  <a:lnTo>
                    <a:pt x="368" y="171"/>
                  </a:lnTo>
                  <a:lnTo>
                    <a:pt x="368" y="173"/>
                  </a:lnTo>
                  <a:lnTo>
                    <a:pt x="368" y="179"/>
                  </a:lnTo>
                  <a:lnTo>
                    <a:pt x="370" y="183"/>
                  </a:lnTo>
                  <a:lnTo>
                    <a:pt x="370" y="184"/>
                  </a:lnTo>
                  <a:lnTo>
                    <a:pt x="370" y="186"/>
                  </a:lnTo>
                  <a:lnTo>
                    <a:pt x="372" y="188"/>
                  </a:lnTo>
                  <a:lnTo>
                    <a:pt x="374" y="190"/>
                  </a:lnTo>
                  <a:lnTo>
                    <a:pt x="376" y="188"/>
                  </a:lnTo>
                  <a:lnTo>
                    <a:pt x="378" y="190"/>
                  </a:lnTo>
                  <a:lnTo>
                    <a:pt x="380" y="192"/>
                  </a:lnTo>
                  <a:lnTo>
                    <a:pt x="382" y="192"/>
                  </a:lnTo>
                  <a:lnTo>
                    <a:pt x="383" y="192"/>
                  </a:lnTo>
                  <a:lnTo>
                    <a:pt x="387" y="192"/>
                  </a:lnTo>
                  <a:lnTo>
                    <a:pt x="389" y="192"/>
                  </a:lnTo>
                  <a:lnTo>
                    <a:pt x="391" y="192"/>
                  </a:lnTo>
                  <a:lnTo>
                    <a:pt x="397" y="194"/>
                  </a:lnTo>
                  <a:lnTo>
                    <a:pt x="401" y="196"/>
                  </a:lnTo>
                  <a:lnTo>
                    <a:pt x="401" y="198"/>
                  </a:lnTo>
                  <a:lnTo>
                    <a:pt x="403" y="200"/>
                  </a:lnTo>
                  <a:lnTo>
                    <a:pt x="409" y="200"/>
                  </a:lnTo>
                  <a:lnTo>
                    <a:pt x="413" y="200"/>
                  </a:lnTo>
                  <a:lnTo>
                    <a:pt x="416" y="202"/>
                  </a:lnTo>
                  <a:lnTo>
                    <a:pt x="420" y="202"/>
                  </a:lnTo>
                  <a:lnTo>
                    <a:pt x="422" y="202"/>
                  </a:lnTo>
                  <a:lnTo>
                    <a:pt x="426" y="202"/>
                  </a:lnTo>
                  <a:lnTo>
                    <a:pt x="428" y="202"/>
                  </a:lnTo>
                  <a:lnTo>
                    <a:pt x="430" y="202"/>
                  </a:lnTo>
                  <a:lnTo>
                    <a:pt x="436" y="202"/>
                  </a:lnTo>
                  <a:lnTo>
                    <a:pt x="438" y="202"/>
                  </a:lnTo>
                  <a:lnTo>
                    <a:pt x="442" y="202"/>
                  </a:lnTo>
                  <a:lnTo>
                    <a:pt x="444" y="202"/>
                  </a:lnTo>
                  <a:lnTo>
                    <a:pt x="447" y="202"/>
                  </a:lnTo>
                  <a:lnTo>
                    <a:pt x="449" y="202"/>
                  </a:lnTo>
                  <a:lnTo>
                    <a:pt x="451" y="204"/>
                  </a:lnTo>
                  <a:lnTo>
                    <a:pt x="453" y="200"/>
                  </a:lnTo>
                  <a:lnTo>
                    <a:pt x="455" y="196"/>
                  </a:lnTo>
                  <a:lnTo>
                    <a:pt x="457" y="194"/>
                  </a:lnTo>
                  <a:lnTo>
                    <a:pt x="459" y="192"/>
                  </a:lnTo>
                  <a:lnTo>
                    <a:pt x="459" y="190"/>
                  </a:lnTo>
                  <a:lnTo>
                    <a:pt x="461" y="188"/>
                  </a:lnTo>
                  <a:lnTo>
                    <a:pt x="467" y="188"/>
                  </a:lnTo>
                  <a:lnTo>
                    <a:pt x="469" y="186"/>
                  </a:lnTo>
                  <a:lnTo>
                    <a:pt x="473" y="184"/>
                  </a:lnTo>
                  <a:lnTo>
                    <a:pt x="473" y="183"/>
                  </a:lnTo>
                  <a:lnTo>
                    <a:pt x="475" y="183"/>
                  </a:lnTo>
                  <a:lnTo>
                    <a:pt x="476" y="183"/>
                  </a:lnTo>
                  <a:lnTo>
                    <a:pt x="480" y="183"/>
                  </a:lnTo>
                  <a:lnTo>
                    <a:pt x="482" y="184"/>
                  </a:lnTo>
                  <a:lnTo>
                    <a:pt x="484" y="184"/>
                  </a:lnTo>
                  <a:lnTo>
                    <a:pt x="486" y="184"/>
                  </a:lnTo>
                  <a:lnTo>
                    <a:pt x="490" y="186"/>
                  </a:lnTo>
                  <a:lnTo>
                    <a:pt x="492" y="186"/>
                  </a:lnTo>
                  <a:lnTo>
                    <a:pt x="494" y="186"/>
                  </a:lnTo>
                  <a:lnTo>
                    <a:pt x="496" y="186"/>
                  </a:lnTo>
                  <a:lnTo>
                    <a:pt x="498" y="186"/>
                  </a:lnTo>
                  <a:lnTo>
                    <a:pt x="504" y="188"/>
                  </a:lnTo>
                  <a:lnTo>
                    <a:pt x="506" y="188"/>
                  </a:lnTo>
                  <a:lnTo>
                    <a:pt x="506" y="192"/>
                  </a:lnTo>
                  <a:lnTo>
                    <a:pt x="506" y="194"/>
                  </a:lnTo>
                  <a:lnTo>
                    <a:pt x="507" y="194"/>
                  </a:lnTo>
                  <a:lnTo>
                    <a:pt x="511" y="198"/>
                  </a:lnTo>
                  <a:lnTo>
                    <a:pt x="513" y="198"/>
                  </a:lnTo>
                  <a:lnTo>
                    <a:pt x="513" y="200"/>
                  </a:lnTo>
                  <a:lnTo>
                    <a:pt x="515" y="200"/>
                  </a:lnTo>
                  <a:lnTo>
                    <a:pt x="517" y="200"/>
                  </a:lnTo>
                  <a:lnTo>
                    <a:pt x="519" y="200"/>
                  </a:lnTo>
                  <a:lnTo>
                    <a:pt x="519" y="198"/>
                  </a:lnTo>
                  <a:lnTo>
                    <a:pt x="523" y="198"/>
                  </a:lnTo>
                  <a:lnTo>
                    <a:pt x="527" y="198"/>
                  </a:lnTo>
                  <a:lnTo>
                    <a:pt x="529" y="196"/>
                  </a:lnTo>
                  <a:lnTo>
                    <a:pt x="531" y="198"/>
                  </a:lnTo>
                  <a:lnTo>
                    <a:pt x="533" y="198"/>
                  </a:lnTo>
                  <a:lnTo>
                    <a:pt x="535" y="196"/>
                  </a:lnTo>
                  <a:lnTo>
                    <a:pt x="537" y="196"/>
                  </a:lnTo>
                  <a:lnTo>
                    <a:pt x="538" y="198"/>
                  </a:lnTo>
                  <a:lnTo>
                    <a:pt x="540" y="198"/>
                  </a:lnTo>
                  <a:lnTo>
                    <a:pt x="542" y="198"/>
                  </a:lnTo>
                  <a:lnTo>
                    <a:pt x="544" y="198"/>
                  </a:lnTo>
                  <a:lnTo>
                    <a:pt x="546" y="196"/>
                  </a:lnTo>
                  <a:lnTo>
                    <a:pt x="548" y="190"/>
                  </a:lnTo>
                  <a:lnTo>
                    <a:pt x="552" y="186"/>
                  </a:lnTo>
                  <a:lnTo>
                    <a:pt x="554" y="186"/>
                  </a:lnTo>
                  <a:lnTo>
                    <a:pt x="556" y="184"/>
                  </a:lnTo>
                  <a:lnTo>
                    <a:pt x="558" y="184"/>
                  </a:lnTo>
                  <a:lnTo>
                    <a:pt x="562" y="184"/>
                  </a:lnTo>
                  <a:lnTo>
                    <a:pt x="564" y="184"/>
                  </a:lnTo>
                  <a:lnTo>
                    <a:pt x="566" y="184"/>
                  </a:lnTo>
                  <a:lnTo>
                    <a:pt x="570" y="183"/>
                  </a:lnTo>
                  <a:lnTo>
                    <a:pt x="571" y="183"/>
                  </a:lnTo>
                  <a:lnTo>
                    <a:pt x="573" y="183"/>
                  </a:lnTo>
                  <a:lnTo>
                    <a:pt x="575" y="181"/>
                  </a:lnTo>
                  <a:lnTo>
                    <a:pt x="577" y="181"/>
                  </a:lnTo>
                  <a:lnTo>
                    <a:pt x="577" y="179"/>
                  </a:lnTo>
                  <a:lnTo>
                    <a:pt x="579" y="177"/>
                  </a:lnTo>
                  <a:lnTo>
                    <a:pt x="581" y="177"/>
                  </a:lnTo>
                  <a:lnTo>
                    <a:pt x="583" y="177"/>
                  </a:lnTo>
                  <a:lnTo>
                    <a:pt x="583" y="175"/>
                  </a:lnTo>
                  <a:lnTo>
                    <a:pt x="585" y="175"/>
                  </a:lnTo>
                  <a:lnTo>
                    <a:pt x="587" y="175"/>
                  </a:lnTo>
                  <a:lnTo>
                    <a:pt x="589" y="175"/>
                  </a:lnTo>
                  <a:lnTo>
                    <a:pt x="589" y="177"/>
                  </a:lnTo>
                  <a:lnTo>
                    <a:pt x="591" y="179"/>
                  </a:lnTo>
                  <a:lnTo>
                    <a:pt x="591" y="181"/>
                  </a:lnTo>
                  <a:lnTo>
                    <a:pt x="593" y="181"/>
                  </a:lnTo>
                  <a:lnTo>
                    <a:pt x="595" y="183"/>
                  </a:lnTo>
                  <a:lnTo>
                    <a:pt x="595" y="184"/>
                  </a:lnTo>
                  <a:lnTo>
                    <a:pt x="595" y="186"/>
                  </a:lnTo>
                  <a:lnTo>
                    <a:pt x="593" y="188"/>
                  </a:lnTo>
                  <a:lnTo>
                    <a:pt x="593" y="190"/>
                  </a:lnTo>
                  <a:lnTo>
                    <a:pt x="591" y="190"/>
                  </a:lnTo>
                  <a:lnTo>
                    <a:pt x="589" y="190"/>
                  </a:lnTo>
                  <a:lnTo>
                    <a:pt x="587" y="188"/>
                  </a:lnTo>
                  <a:lnTo>
                    <a:pt x="583" y="190"/>
                  </a:lnTo>
                  <a:lnTo>
                    <a:pt x="577" y="190"/>
                  </a:lnTo>
                  <a:lnTo>
                    <a:pt x="575" y="192"/>
                  </a:lnTo>
                  <a:lnTo>
                    <a:pt x="573" y="192"/>
                  </a:lnTo>
                  <a:lnTo>
                    <a:pt x="573" y="194"/>
                  </a:lnTo>
                  <a:lnTo>
                    <a:pt x="579" y="194"/>
                  </a:lnTo>
                  <a:lnTo>
                    <a:pt x="581" y="194"/>
                  </a:lnTo>
                  <a:lnTo>
                    <a:pt x="583" y="196"/>
                  </a:lnTo>
                  <a:lnTo>
                    <a:pt x="585" y="196"/>
                  </a:lnTo>
                  <a:lnTo>
                    <a:pt x="587" y="196"/>
                  </a:lnTo>
                  <a:lnTo>
                    <a:pt x="589" y="196"/>
                  </a:lnTo>
                  <a:lnTo>
                    <a:pt x="593" y="198"/>
                  </a:lnTo>
                  <a:lnTo>
                    <a:pt x="597" y="198"/>
                  </a:lnTo>
                  <a:lnTo>
                    <a:pt x="599" y="200"/>
                  </a:lnTo>
                  <a:lnTo>
                    <a:pt x="601" y="200"/>
                  </a:lnTo>
                  <a:lnTo>
                    <a:pt x="604" y="202"/>
                  </a:lnTo>
                  <a:lnTo>
                    <a:pt x="608" y="202"/>
                  </a:lnTo>
                  <a:lnTo>
                    <a:pt x="612" y="200"/>
                  </a:lnTo>
                  <a:lnTo>
                    <a:pt x="616" y="198"/>
                  </a:lnTo>
                  <a:lnTo>
                    <a:pt x="618" y="196"/>
                  </a:lnTo>
                  <a:lnTo>
                    <a:pt x="622" y="194"/>
                  </a:lnTo>
                  <a:lnTo>
                    <a:pt x="626" y="192"/>
                  </a:lnTo>
                  <a:lnTo>
                    <a:pt x="628" y="190"/>
                  </a:lnTo>
                  <a:lnTo>
                    <a:pt x="628" y="188"/>
                  </a:lnTo>
                  <a:lnTo>
                    <a:pt x="630" y="188"/>
                  </a:lnTo>
                  <a:lnTo>
                    <a:pt x="633" y="186"/>
                  </a:lnTo>
                  <a:lnTo>
                    <a:pt x="635" y="186"/>
                  </a:lnTo>
                  <a:lnTo>
                    <a:pt x="637" y="186"/>
                  </a:lnTo>
                  <a:lnTo>
                    <a:pt x="639" y="186"/>
                  </a:lnTo>
                  <a:lnTo>
                    <a:pt x="641" y="186"/>
                  </a:lnTo>
                  <a:lnTo>
                    <a:pt x="643" y="186"/>
                  </a:lnTo>
                  <a:lnTo>
                    <a:pt x="647" y="186"/>
                  </a:lnTo>
                  <a:lnTo>
                    <a:pt x="649" y="184"/>
                  </a:lnTo>
                  <a:lnTo>
                    <a:pt x="649" y="186"/>
                  </a:lnTo>
                  <a:lnTo>
                    <a:pt x="653" y="186"/>
                  </a:lnTo>
                  <a:lnTo>
                    <a:pt x="655" y="186"/>
                  </a:lnTo>
                  <a:lnTo>
                    <a:pt x="657" y="186"/>
                  </a:lnTo>
                  <a:lnTo>
                    <a:pt x="661" y="186"/>
                  </a:lnTo>
                  <a:lnTo>
                    <a:pt x="663" y="186"/>
                  </a:lnTo>
                  <a:lnTo>
                    <a:pt x="664" y="186"/>
                  </a:lnTo>
                  <a:lnTo>
                    <a:pt x="666" y="186"/>
                  </a:lnTo>
                  <a:lnTo>
                    <a:pt x="668" y="186"/>
                  </a:lnTo>
                  <a:lnTo>
                    <a:pt x="670" y="184"/>
                  </a:lnTo>
                  <a:lnTo>
                    <a:pt x="674" y="183"/>
                  </a:lnTo>
                  <a:lnTo>
                    <a:pt x="676" y="181"/>
                  </a:lnTo>
                  <a:lnTo>
                    <a:pt x="678" y="177"/>
                  </a:lnTo>
                  <a:lnTo>
                    <a:pt x="678" y="173"/>
                  </a:lnTo>
                  <a:lnTo>
                    <a:pt x="680" y="171"/>
                  </a:lnTo>
                  <a:lnTo>
                    <a:pt x="682" y="171"/>
                  </a:lnTo>
                  <a:lnTo>
                    <a:pt x="686" y="171"/>
                  </a:lnTo>
                  <a:lnTo>
                    <a:pt x="688" y="173"/>
                  </a:lnTo>
                  <a:lnTo>
                    <a:pt x="690" y="175"/>
                  </a:lnTo>
                  <a:lnTo>
                    <a:pt x="692" y="175"/>
                  </a:lnTo>
                  <a:lnTo>
                    <a:pt x="695" y="175"/>
                  </a:lnTo>
                  <a:lnTo>
                    <a:pt x="697" y="175"/>
                  </a:lnTo>
                  <a:lnTo>
                    <a:pt x="697" y="177"/>
                  </a:lnTo>
                  <a:lnTo>
                    <a:pt x="699" y="179"/>
                  </a:lnTo>
                  <a:lnTo>
                    <a:pt x="701" y="181"/>
                  </a:lnTo>
                  <a:lnTo>
                    <a:pt x="703" y="184"/>
                  </a:lnTo>
                  <a:lnTo>
                    <a:pt x="703" y="190"/>
                  </a:lnTo>
                  <a:lnTo>
                    <a:pt x="705" y="192"/>
                  </a:lnTo>
                  <a:lnTo>
                    <a:pt x="705" y="194"/>
                  </a:lnTo>
                  <a:lnTo>
                    <a:pt x="705" y="196"/>
                  </a:lnTo>
                  <a:lnTo>
                    <a:pt x="703" y="200"/>
                  </a:lnTo>
                  <a:lnTo>
                    <a:pt x="703" y="202"/>
                  </a:lnTo>
                  <a:lnTo>
                    <a:pt x="705" y="204"/>
                  </a:lnTo>
                  <a:lnTo>
                    <a:pt x="709" y="202"/>
                  </a:lnTo>
                  <a:lnTo>
                    <a:pt x="711" y="202"/>
                  </a:lnTo>
                  <a:lnTo>
                    <a:pt x="713" y="204"/>
                  </a:lnTo>
                  <a:lnTo>
                    <a:pt x="715" y="204"/>
                  </a:lnTo>
                  <a:lnTo>
                    <a:pt x="717" y="208"/>
                  </a:lnTo>
                  <a:lnTo>
                    <a:pt x="719" y="210"/>
                  </a:lnTo>
                  <a:lnTo>
                    <a:pt x="721" y="210"/>
                  </a:lnTo>
                  <a:lnTo>
                    <a:pt x="723" y="208"/>
                  </a:lnTo>
                  <a:lnTo>
                    <a:pt x="723" y="206"/>
                  </a:lnTo>
                  <a:lnTo>
                    <a:pt x="725" y="204"/>
                  </a:lnTo>
                  <a:lnTo>
                    <a:pt x="728" y="202"/>
                  </a:lnTo>
                  <a:lnTo>
                    <a:pt x="730" y="202"/>
                  </a:lnTo>
                  <a:lnTo>
                    <a:pt x="732" y="202"/>
                  </a:lnTo>
                  <a:lnTo>
                    <a:pt x="734" y="202"/>
                  </a:lnTo>
                  <a:lnTo>
                    <a:pt x="734" y="200"/>
                  </a:lnTo>
                  <a:lnTo>
                    <a:pt x="734" y="194"/>
                  </a:lnTo>
                  <a:lnTo>
                    <a:pt x="738" y="194"/>
                  </a:lnTo>
                  <a:lnTo>
                    <a:pt x="742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2"/>
                  </a:lnTo>
                  <a:lnTo>
                    <a:pt x="757" y="192"/>
                  </a:lnTo>
                  <a:lnTo>
                    <a:pt x="759" y="192"/>
                  </a:lnTo>
                  <a:lnTo>
                    <a:pt x="759" y="198"/>
                  </a:lnTo>
                  <a:lnTo>
                    <a:pt x="757" y="200"/>
                  </a:lnTo>
                  <a:lnTo>
                    <a:pt x="756" y="202"/>
                  </a:lnTo>
                  <a:lnTo>
                    <a:pt x="757" y="204"/>
                  </a:lnTo>
                  <a:lnTo>
                    <a:pt x="756" y="206"/>
                  </a:lnTo>
                  <a:lnTo>
                    <a:pt x="756" y="208"/>
                  </a:lnTo>
                  <a:lnTo>
                    <a:pt x="757" y="210"/>
                  </a:lnTo>
                  <a:lnTo>
                    <a:pt x="756" y="212"/>
                  </a:lnTo>
                  <a:lnTo>
                    <a:pt x="757" y="214"/>
                  </a:lnTo>
                  <a:lnTo>
                    <a:pt x="761" y="214"/>
                  </a:lnTo>
                  <a:lnTo>
                    <a:pt x="763" y="212"/>
                  </a:lnTo>
                  <a:lnTo>
                    <a:pt x="765" y="210"/>
                  </a:lnTo>
                  <a:lnTo>
                    <a:pt x="767" y="210"/>
                  </a:lnTo>
                  <a:lnTo>
                    <a:pt x="769" y="210"/>
                  </a:lnTo>
                  <a:lnTo>
                    <a:pt x="771" y="210"/>
                  </a:lnTo>
                  <a:lnTo>
                    <a:pt x="773" y="208"/>
                  </a:lnTo>
                  <a:lnTo>
                    <a:pt x="775" y="210"/>
                  </a:lnTo>
                  <a:lnTo>
                    <a:pt x="777" y="210"/>
                  </a:lnTo>
                  <a:lnTo>
                    <a:pt x="781" y="210"/>
                  </a:lnTo>
                  <a:lnTo>
                    <a:pt x="785" y="210"/>
                  </a:lnTo>
                  <a:lnTo>
                    <a:pt x="787" y="210"/>
                  </a:lnTo>
                  <a:lnTo>
                    <a:pt x="788" y="210"/>
                  </a:lnTo>
                  <a:lnTo>
                    <a:pt x="794" y="212"/>
                  </a:lnTo>
                  <a:lnTo>
                    <a:pt x="796" y="214"/>
                  </a:lnTo>
                  <a:lnTo>
                    <a:pt x="798" y="214"/>
                  </a:lnTo>
                  <a:lnTo>
                    <a:pt x="800" y="214"/>
                  </a:lnTo>
                  <a:lnTo>
                    <a:pt x="802" y="212"/>
                  </a:lnTo>
                  <a:lnTo>
                    <a:pt x="804" y="212"/>
                  </a:lnTo>
                  <a:lnTo>
                    <a:pt x="806" y="210"/>
                  </a:lnTo>
                  <a:lnTo>
                    <a:pt x="806" y="206"/>
                  </a:lnTo>
                  <a:lnTo>
                    <a:pt x="806" y="204"/>
                  </a:lnTo>
                  <a:lnTo>
                    <a:pt x="806" y="202"/>
                  </a:lnTo>
                  <a:lnTo>
                    <a:pt x="810" y="198"/>
                  </a:lnTo>
                  <a:lnTo>
                    <a:pt x="814" y="192"/>
                  </a:lnTo>
                  <a:lnTo>
                    <a:pt x="818" y="194"/>
                  </a:lnTo>
                  <a:lnTo>
                    <a:pt x="819" y="192"/>
                  </a:lnTo>
                  <a:lnTo>
                    <a:pt x="821" y="190"/>
                  </a:lnTo>
                  <a:lnTo>
                    <a:pt x="821" y="188"/>
                  </a:lnTo>
                  <a:lnTo>
                    <a:pt x="825" y="181"/>
                  </a:lnTo>
                  <a:lnTo>
                    <a:pt x="829" y="177"/>
                  </a:lnTo>
                  <a:lnTo>
                    <a:pt x="835" y="171"/>
                  </a:lnTo>
                  <a:lnTo>
                    <a:pt x="835" y="169"/>
                  </a:lnTo>
                  <a:lnTo>
                    <a:pt x="835" y="167"/>
                  </a:lnTo>
                  <a:lnTo>
                    <a:pt x="835" y="163"/>
                  </a:lnTo>
                  <a:lnTo>
                    <a:pt x="835" y="161"/>
                  </a:lnTo>
                  <a:lnTo>
                    <a:pt x="837" y="157"/>
                  </a:lnTo>
                  <a:lnTo>
                    <a:pt x="839" y="153"/>
                  </a:lnTo>
                  <a:lnTo>
                    <a:pt x="841" y="148"/>
                  </a:lnTo>
                  <a:lnTo>
                    <a:pt x="847" y="146"/>
                  </a:lnTo>
                  <a:lnTo>
                    <a:pt x="854" y="142"/>
                  </a:lnTo>
                  <a:lnTo>
                    <a:pt x="856" y="138"/>
                  </a:lnTo>
                  <a:lnTo>
                    <a:pt x="858" y="136"/>
                  </a:lnTo>
                  <a:lnTo>
                    <a:pt x="860" y="132"/>
                  </a:lnTo>
                  <a:lnTo>
                    <a:pt x="864" y="132"/>
                  </a:lnTo>
                  <a:lnTo>
                    <a:pt x="864" y="134"/>
                  </a:lnTo>
                  <a:lnTo>
                    <a:pt x="866" y="134"/>
                  </a:lnTo>
                  <a:lnTo>
                    <a:pt x="868" y="134"/>
                  </a:lnTo>
                  <a:lnTo>
                    <a:pt x="868" y="132"/>
                  </a:lnTo>
                  <a:lnTo>
                    <a:pt x="870" y="132"/>
                  </a:lnTo>
                  <a:lnTo>
                    <a:pt x="870" y="126"/>
                  </a:lnTo>
                  <a:lnTo>
                    <a:pt x="870" y="124"/>
                  </a:lnTo>
                  <a:lnTo>
                    <a:pt x="870" y="117"/>
                  </a:lnTo>
                  <a:lnTo>
                    <a:pt x="872" y="111"/>
                  </a:lnTo>
                  <a:lnTo>
                    <a:pt x="880" y="113"/>
                  </a:lnTo>
                  <a:lnTo>
                    <a:pt x="883" y="117"/>
                  </a:lnTo>
                  <a:lnTo>
                    <a:pt x="887" y="117"/>
                  </a:lnTo>
                  <a:lnTo>
                    <a:pt x="891" y="117"/>
                  </a:lnTo>
                  <a:lnTo>
                    <a:pt x="893" y="120"/>
                  </a:lnTo>
                  <a:lnTo>
                    <a:pt x="891" y="124"/>
                  </a:lnTo>
                  <a:lnTo>
                    <a:pt x="891" y="128"/>
                  </a:lnTo>
                  <a:lnTo>
                    <a:pt x="893" y="130"/>
                  </a:lnTo>
                  <a:lnTo>
                    <a:pt x="893" y="132"/>
                  </a:lnTo>
                  <a:lnTo>
                    <a:pt x="895" y="134"/>
                  </a:lnTo>
                  <a:lnTo>
                    <a:pt x="895" y="136"/>
                  </a:lnTo>
                  <a:lnTo>
                    <a:pt x="895" y="140"/>
                  </a:lnTo>
                  <a:lnTo>
                    <a:pt x="899" y="140"/>
                  </a:lnTo>
                  <a:lnTo>
                    <a:pt x="901" y="138"/>
                  </a:lnTo>
                  <a:lnTo>
                    <a:pt x="905" y="138"/>
                  </a:lnTo>
                  <a:lnTo>
                    <a:pt x="909" y="138"/>
                  </a:lnTo>
                  <a:lnTo>
                    <a:pt x="913" y="142"/>
                  </a:lnTo>
                  <a:lnTo>
                    <a:pt x="916" y="140"/>
                  </a:lnTo>
                  <a:lnTo>
                    <a:pt x="920" y="140"/>
                  </a:lnTo>
                  <a:lnTo>
                    <a:pt x="926" y="136"/>
                  </a:lnTo>
                  <a:lnTo>
                    <a:pt x="930" y="134"/>
                  </a:lnTo>
                  <a:lnTo>
                    <a:pt x="932" y="136"/>
                  </a:lnTo>
                  <a:lnTo>
                    <a:pt x="936" y="136"/>
                  </a:lnTo>
                  <a:lnTo>
                    <a:pt x="942" y="134"/>
                  </a:lnTo>
                  <a:lnTo>
                    <a:pt x="944" y="136"/>
                  </a:lnTo>
                  <a:lnTo>
                    <a:pt x="945" y="138"/>
                  </a:lnTo>
                  <a:lnTo>
                    <a:pt x="949" y="140"/>
                  </a:lnTo>
                  <a:lnTo>
                    <a:pt x="961" y="142"/>
                  </a:lnTo>
                  <a:lnTo>
                    <a:pt x="969" y="153"/>
                  </a:lnTo>
                  <a:lnTo>
                    <a:pt x="980" y="159"/>
                  </a:lnTo>
                  <a:lnTo>
                    <a:pt x="988" y="153"/>
                  </a:lnTo>
                  <a:lnTo>
                    <a:pt x="990" y="151"/>
                  </a:lnTo>
                  <a:lnTo>
                    <a:pt x="998" y="148"/>
                  </a:lnTo>
                  <a:lnTo>
                    <a:pt x="1004" y="148"/>
                  </a:lnTo>
                  <a:lnTo>
                    <a:pt x="1007" y="146"/>
                  </a:lnTo>
                  <a:lnTo>
                    <a:pt x="1009" y="144"/>
                  </a:lnTo>
                  <a:lnTo>
                    <a:pt x="1011" y="144"/>
                  </a:lnTo>
                  <a:lnTo>
                    <a:pt x="1019" y="148"/>
                  </a:lnTo>
                  <a:lnTo>
                    <a:pt x="1025" y="150"/>
                  </a:lnTo>
                  <a:lnTo>
                    <a:pt x="1031" y="150"/>
                  </a:lnTo>
                  <a:lnTo>
                    <a:pt x="1033" y="155"/>
                  </a:lnTo>
                  <a:lnTo>
                    <a:pt x="1037" y="155"/>
                  </a:lnTo>
                  <a:lnTo>
                    <a:pt x="1038" y="153"/>
                  </a:lnTo>
                  <a:lnTo>
                    <a:pt x="1040" y="151"/>
                  </a:lnTo>
                  <a:lnTo>
                    <a:pt x="1046" y="151"/>
                  </a:lnTo>
                  <a:lnTo>
                    <a:pt x="1052" y="153"/>
                  </a:lnTo>
                  <a:lnTo>
                    <a:pt x="1054" y="157"/>
                  </a:lnTo>
                  <a:lnTo>
                    <a:pt x="1054" y="161"/>
                  </a:lnTo>
                  <a:lnTo>
                    <a:pt x="1054" y="165"/>
                  </a:lnTo>
                  <a:lnTo>
                    <a:pt x="1056" y="169"/>
                  </a:lnTo>
                  <a:lnTo>
                    <a:pt x="1060" y="171"/>
                  </a:lnTo>
                  <a:lnTo>
                    <a:pt x="1066" y="173"/>
                  </a:lnTo>
                  <a:lnTo>
                    <a:pt x="1069" y="171"/>
                  </a:lnTo>
                  <a:lnTo>
                    <a:pt x="1075" y="163"/>
                  </a:lnTo>
                  <a:lnTo>
                    <a:pt x="1077" y="163"/>
                  </a:lnTo>
                  <a:lnTo>
                    <a:pt x="1079" y="161"/>
                  </a:lnTo>
                  <a:lnTo>
                    <a:pt x="1081" y="161"/>
                  </a:lnTo>
                  <a:lnTo>
                    <a:pt x="1083" y="161"/>
                  </a:lnTo>
                  <a:lnTo>
                    <a:pt x="1085" y="161"/>
                  </a:lnTo>
                  <a:lnTo>
                    <a:pt x="1089" y="163"/>
                  </a:lnTo>
                  <a:lnTo>
                    <a:pt x="1091" y="163"/>
                  </a:lnTo>
                  <a:lnTo>
                    <a:pt x="1097" y="165"/>
                  </a:lnTo>
                  <a:lnTo>
                    <a:pt x="1099" y="167"/>
                  </a:lnTo>
                  <a:lnTo>
                    <a:pt x="1099" y="169"/>
                  </a:lnTo>
                  <a:lnTo>
                    <a:pt x="1102" y="169"/>
                  </a:lnTo>
                  <a:lnTo>
                    <a:pt x="1110" y="175"/>
                  </a:lnTo>
                  <a:lnTo>
                    <a:pt x="1116" y="179"/>
                  </a:lnTo>
                  <a:lnTo>
                    <a:pt x="1128" y="179"/>
                  </a:lnTo>
                  <a:lnTo>
                    <a:pt x="1128" y="184"/>
                  </a:lnTo>
                  <a:lnTo>
                    <a:pt x="1130" y="188"/>
                  </a:lnTo>
                  <a:lnTo>
                    <a:pt x="1130" y="190"/>
                  </a:lnTo>
                  <a:lnTo>
                    <a:pt x="1128" y="194"/>
                  </a:lnTo>
                  <a:lnTo>
                    <a:pt x="1122" y="198"/>
                  </a:lnTo>
                  <a:lnTo>
                    <a:pt x="1118" y="202"/>
                  </a:lnTo>
                  <a:lnTo>
                    <a:pt x="1112" y="202"/>
                  </a:lnTo>
                  <a:lnTo>
                    <a:pt x="1110" y="204"/>
                  </a:lnTo>
                  <a:lnTo>
                    <a:pt x="1118" y="212"/>
                  </a:lnTo>
                  <a:lnTo>
                    <a:pt x="1122" y="217"/>
                  </a:lnTo>
                  <a:lnTo>
                    <a:pt x="1126" y="221"/>
                  </a:lnTo>
                  <a:lnTo>
                    <a:pt x="1128" y="223"/>
                  </a:lnTo>
                  <a:lnTo>
                    <a:pt x="1126" y="227"/>
                  </a:lnTo>
                  <a:lnTo>
                    <a:pt x="1124" y="229"/>
                  </a:lnTo>
                  <a:lnTo>
                    <a:pt x="1118" y="235"/>
                  </a:lnTo>
                  <a:lnTo>
                    <a:pt x="1118" y="241"/>
                  </a:lnTo>
                  <a:lnTo>
                    <a:pt x="1116" y="248"/>
                  </a:lnTo>
                  <a:lnTo>
                    <a:pt x="1114" y="252"/>
                  </a:lnTo>
                  <a:lnTo>
                    <a:pt x="1114" y="256"/>
                  </a:lnTo>
                  <a:lnTo>
                    <a:pt x="1110" y="256"/>
                  </a:lnTo>
                  <a:lnTo>
                    <a:pt x="1100" y="258"/>
                  </a:lnTo>
                  <a:lnTo>
                    <a:pt x="1099" y="264"/>
                  </a:lnTo>
                  <a:lnTo>
                    <a:pt x="1099" y="276"/>
                  </a:lnTo>
                  <a:lnTo>
                    <a:pt x="1097" y="277"/>
                  </a:lnTo>
                  <a:lnTo>
                    <a:pt x="1095" y="279"/>
                  </a:lnTo>
                  <a:lnTo>
                    <a:pt x="1093" y="283"/>
                  </a:lnTo>
                  <a:lnTo>
                    <a:pt x="1097" y="289"/>
                  </a:lnTo>
                  <a:lnTo>
                    <a:pt x="1097" y="293"/>
                  </a:lnTo>
                  <a:lnTo>
                    <a:pt x="1095" y="297"/>
                  </a:lnTo>
                  <a:lnTo>
                    <a:pt x="1093" y="303"/>
                  </a:lnTo>
                  <a:lnTo>
                    <a:pt x="1091" y="310"/>
                  </a:lnTo>
                  <a:lnTo>
                    <a:pt x="1089" y="314"/>
                  </a:lnTo>
                  <a:lnTo>
                    <a:pt x="1083" y="318"/>
                  </a:lnTo>
                  <a:lnTo>
                    <a:pt x="1077" y="322"/>
                  </a:lnTo>
                  <a:lnTo>
                    <a:pt x="1075" y="326"/>
                  </a:lnTo>
                  <a:lnTo>
                    <a:pt x="1073" y="334"/>
                  </a:lnTo>
                  <a:lnTo>
                    <a:pt x="1073" y="340"/>
                  </a:lnTo>
                  <a:lnTo>
                    <a:pt x="1068" y="353"/>
                  </a:lnTo>
                  <a:lnTo>
                    <a:pt x="1064" y="357"/>
                  </a:lnTo>
                  <a:lnTo>
                    <a:pt x="1056" y="359"/>
                  </a:lnTo>
                  <a:lnTo>
                    <a:pt x="1054" y="363"/>
                  </a:lnTo>
                  <a:lnTo>
                    <a:pt x="1050" y="367"/>
                  </a:lnTo>
                  <a:lnTo>
                    <a:pt x="1046" y="374"/>
                  </a:lnTo>
                  <a:lnTo>
                    <a:pt x="1044" y="376"/>
                  </a:lnTo>
                  <a:lnTo>
                    <a:pt x="1046" y="378"/>
                  </a:lnTo>
                  <a:lnTo>
                    <a:pt x="1046" y="382"/>
                  </a:lnTo>
                  <a:lnTo>
                    <a:pt x="1046" y="384"/>
                  </a:lnTo>
                  <a:lnTo>
                    <a:pt x="1040" y="388"/>
                  </a:lnTo>
                  <a:lnTo>
                    <a:pt x="1038" y="392"/>
                  </a:lnTo>
                  <a:lnTo>
                    <a:pt x="1033" y="400"/>
                  </a:lnTo>
                  <a:lnTo>
                    <a:pt x="1033" y="403"/>
                  </a:lnTo>
                  <a:lnTo>
                    <a:pt x="1033" y="409"/>
                  </a:lnTo>
                  <a:lnTo>
                    <a:pt x="1033" y="415"/>
                  </a:lnTo>
                  <a:lnTo>
                    <a:pt x="1029" y="423"/>
                  </a:lnTo>
                  <a:lnTo>
                    <a:pt x="1025" y="425"/>
                  </a:lnTo>
                  <a:lnTo>
                    <a:pt x="1023" y="429"/>
                  </a:lnTo>
                  <a:lnTo>
                    <a:pt x="1021" y="438"/>
                  </a:lnTo>
                  <a:lnTo>
                    <a:pt x="1023" y="444"/>
                  </a:lnTo>
                  <a:lnTo>
                    <a:pt x="1029" y="448"/>
                  </a:lnTo>
                  <a:lnTo>
                    <a:pt x="1037" y="454"/>
                  </a:lnTo>
                  <a:lnTo>
                    <a:pt x="1038" y="462"/>
                  </a:lnTo>
                  <a:lnTo>
                    <a:pt x="1042" y="465"/>
                  </a:lnTo>
                  <a:lnTo>
                    <a:pt x="1035" y="479"/>
                  </a:lnTo>
                  <a:lnTo>
                    <a:pt x="1027" y="489"/>
                  </a:lnTo>
                  <a:lnTo>
                    <a:pt x="1025" y="500"/>
                  </a:lnTo>
                  <a:lnTo>
                    <a:pt x="1021" y="512"/>
                  </a:lnTo>
                  <a:lnTo>
                    <a:pt x="1025" y="520"/>
                  </a:lnTo>
                  <a:lnTo>
                    <a:pt x="1037" y="531"/>
                  </a:lnTo>
                  <a:lnTo>
                    <a:pt x="1040" y="537"/>
                  </a:lnTo>
                  <a:lnTo>
                    <a:pt x="1046" y="543"/>
                  </a:lnTo>
                  <a:lnTo>
                    <a:pt x="1046" y="549"/>
                  </a:lnTo>
                  <a:lnTo>
                    <a:pt x="1040" y="553"/>
                  </a:lnTo>
                  <a:lnTo>
                    <a:pt x="1033" y="557"/>
                  </a:lnTo>
                  <a:lnTo>
                    <a:pt x="1025" y="562"/>
                  </a:lnTo>
                  <a:lnTo>
                    <a:pt x="1025" y="564"/>
                  </a:lnTo>
                  <a:lnTo>
                    <a:pt x="1023" y="566"/>
                  </a:lnTo>
                  <a:lnTo>
                    <a:pt x="1021" y="570"/>
                  </a:lnTo>
                  <a:lnTo>
                    <a:pt x="1019" y="572"/>
                  </a:lnTo>
                  <a:lnTo>
                    <a:pt x="1017" y="576"/>
                  </a:lnTo>
                  <a:lnTo>
                    <a:pt x="1015" y="578"/>
                  </a:lnTo>
                  <a:lnTo>
                    <a:pt x="1015" y="582"/>
                  </a:lnTo>
                  <a:lnTo>
                    <a:pt x="1015" y="586"/>
                  </a:lnTo>
                  <a:lnTo>
                    <a:pt x="1013" y="590"/>
                  </a:lnTo>
                  <a:lnTo>
                    <a:pt x="1013" y="595"/>
                  </a:lnTo>
                  <a:lnTo>
                    <a:pt x="1011" y="597"/>
                  </a:lnTo>
                  <a:lnTo>
                    <a:pt x="1011" y="601"/>
                  </a:lnTo>
                  <a:lnTo>
                    <a:pt x="1009" y="605"/>
                  </a:lnTo>
                  <a:lnTo>
                    <a:pt x="1007" y="607"/>
                  </a:lnTo>
                  <a:lnTo>
                    <a:pt x="1006" y="611"/>
                  </a:lnTo>
                  <a:lnTo>
                    <a:pt x="1004" y="613"/>
                  </a:lnTo>
                  <a:lnTo>
                    <a:pt x="1002" y="617"/>
                  </a:lnTo>
                  <a:lnTo>
                    <a:pt x="1000" y="621"/>
                  </a:lnTo>
                  <a:lnTo>
                    <a:pt x="1000" y="624"/>
                  </a:lnTo>
                  <a:lnTo>
                    <a:pt x="1000" y="628"/>
                  </a:lnTo>
                  <a:lnTo>
                    <a:pt x="1000" y="630"/>
                  </a:lnTo>
                  <a:lnTo>
                    <a:pt x="1000" y="634"/>
                  </a:lnTo>
                  <a:lnTo>
                    <a:pt x="998" y="636"/>
                  </a:lnTo>
                  <a:lnTo>
                    <a:pt x="998" y="642"/>
                  </a:lnTo>
                  <a:lnTo>
                    <a:pt x="998" y="646"/>
                  </a:lnTo>
                  <a:lnTo>
                    <a:pt x="998" y="650"/>
                  </a:lnTo>
                  <a:lnTo>
                    <a:pt x="998" y="653"/>
                  </a:lnTo>
                  <a:lnTo>
                    <a:pt x="1000" y="659"/>
                  </a:lnTo>
                  <a:lnTo>
                    <a:pt x="1000" y="663"/>
                  </a:lnTo>
                  <a:lnTo>
                    <a:pt x="998" y="667"/>
                  </a:lnTo>
                  <a:lnTo>
                    <a:pt x="998" y="671"/>
                  </a:lnTo>
                  <a:lnTo>
                    <a:pt x="996" y="675"/>
                  </a:lnTo>
                  <a:lnTo>
                    <a:pt x="996" y="677"/>
                  </a:lnTo>
                  <a:lnTo>
                    <a:pt x="994" y="681"/>
                  </a:lnTo>
                  <a:lnTo>
                    <a:pt x="992" y="683"/>
                  </a:lnTo>
                  <a:lnTo>
                    <a:pt x="990" y="685"/>
                  </a:lnTo>
                  <a:lnTo>
                    <a:pt x="990" y="686"/>
                  </a:lnTo>
                  <a:lnTo>
                    <a:pt x="988" y="690"/>
                  </a:lnTo>
                  <a:lnTo>
                    <a:pt x="986" y="692"/>
                  </a:lnTo>
                  <a:lnTo>
                    <a:pt x="986" y="696"/>
                  </a:lnTo>
                  <a:lnTo>
                    <a:pt x="986" y="702"/>
                  </a:lnTo>
                  <a:lnTo>
                    <a:pt x="988" y="706"/>
                  </a:lnTo>
                  <a:lnTo>
                    <a:pt x="990" y="706"/>
                  </a:lnTo>
                  <a:lnTo>
                    <a:pt x="992" y="708"/>
                  </a:lnTo>
                  <a:lnTo>
                    <a:pt x="996" y="710"/>
                  </a:lnTo>
                  <a:lnTo>
                    <a:pt x="998" y="712"/>
                  </a:lnTo>
                  <a:lnTo>
                    <a:pt x="1002" y="714"/>
                  </a:lnTo>
                  <a:lnTo>
                    <a:pt x="1004" y="716"/>
                  </a:lnTo>
                  <a:lnTo>
                    <a:pt x="1006" y="719"/>
                  </a:lnTo>
                  <a:lnTo>
                    <a:pt x="1006" y="723"/>
                  </a:lnTo>
                  <a:lnTo>
                    <a:pt x="1007" y="727"/>
                  </a:lnTo>
                  <a:lnTo>
                    <a:pt x="1009" y="731"/>
                  </a:lnTo>
                  <a:lnTo>
                    <a:pt x="1011" y="737"/>
                  </a:lnTo>
                  <a:lnTo>
                    <a:pt x="1013" y="741"/>
                  </a:lnTo>
                  <a:lnTo>
                    <a:pt x="1015" y="743"/>
                  </a:lnTo>
                  <a:lnTo>
                    <a:pt x="1019" y="745"/>
                  </a:lnTo>
                  <a:lnTo>
                    <a:pt x="1021" y="747"/>
                  </a:lnTo>
                  <a:lnTo>
                    <a:pt x="1025" y="748"/>
                  </a:lnTo>
                  <a:lnTo>
                    <a:pt x="1029" y="748"/>
                  </a:lnTo>
                  <a:lnTo>
                    <a:pt x="1033" y="750"/>
                  </a:lnTo>
                  <a:lnTo>
                    <a:pt x="1037" y="752"/>
                  </a:lnTo>
                  <a:lnTo>
                    <a:pt x="1040" y="752"/>
                  </a:lnTo>
                  <a:lnTo>
                    <a:pt x="1042" y="754"/>
                  </a:lnTo>
                  <a:lnTo>
                    <a:pt x="1046" y="758"/>
                  </a:lnTo>
                  <a:lnTo>
                    <a:pt x="1048" y="760"/>
                  </a:lnTo>
                  <a:lnTo>
                    <a:pt x="1050" y="764"/>
                  </a:lnTo>
                  <a:lnTo>
                    <a:pt x="1050" y="768"/>
                  </a:lnTo>
                  <a:lnTo>
                    <a:pt x="1052" y="772"/>
                  </a:lnTo>
                  <a:lnTo>
                    <a:pt x="1056" y="776"/>
                  </a:lnTo>
                  <a:lnTo>
                    <a:pt x="1058" y="776"/>
                  </a:lnTo>
                  <a:lnTo>
                    <a:pt x="1058" y="778"/>
                  </a:lnTo>
                  <a:lnTo>
                    <a:pt x="1062" y="779"/>
                  </a:lnTo>
                  <a:lnTo>
                    <a:pt x="1066" y="781"/>
                  </a:lnTo>
                  <a:lnTo>
                    <a:pt x="1068" y="783"/>
                  </a:lnTo>
                  <a:lnTo>
                    <a:pt x="1069" y="785"/>
                  </a:lnTo>
                  <a:lnTo>
                    <a:pt x="1073" y="787"/>
                  </a:lnTo>
                  <a:lnTo>
                    <a:pt x="1075" y="791"/>
                  </a:lnTo>
                  <a:lnTo>
                    <a:pt x="1077" y="795"/>
                  </a:lnTo>
                  <a:lnTo>
                    <a:pt x="1077" y="801"/>
                  </a:lnTo>
                  <a:lnTo>
                    <a:pt x="1077" y="805"/>
                  </a:lnTo>
                  <a:lnTo>
                    <a:pt x="1077" y="809"/>
                  </a:lnTo>
                  <a:lnTo>
                    <a:pt x="1077" y="812"/>
                  </a:lnTo>
                  <a:lnTo>
                    <a:pt x="1079" y="816"/>
                  </a:lnTo>
                  <a:lnTo>
                    <a:pt x="1081" y="822"/>
                  </a:lnTo>
                  <a:lnTo>
                    <a:pt x="1083" y="824"/>
                  </a:lnTo>
                  <a:lnTo>
                    <a:pt x="1087" y="826"/>
                  </a:lnTo>
                  <a:lnTo>
                    <a:pt x="1089" y="828"/>
                  </a:lnTo>
                  <a:lnTo>
                    <a:pt x="1093" y="830"/>
                  </a:lnTo>
                  <a:lnTo>
                    <a:pt x="1095" y="832"/>
                  </a:lnTo>
                  <a:lnTo>
                    <a:pt x="1097" y="838"/>
                  </a:lnTo>
                  <a:lnTo>
                    <a:pt x="1097" y="841"/>
                  </a:lnTo>
                  <a:lnTo>
                    <a:pt x="1095" y="845"/>
                  </a:lnTo>
                  <a:lnTo>
                    <a:pt x="1097" y="851"/>
                  </a:lnTo>
                  <a:lnTo>
                    <a:pt x="1099" y="853"/>
                  </a:lnTo>
                  <a:lnTo>
                    <a:pt x="1102" y="855"/>
                  </a:lnTo>
                  <a:lnTo>
                    <a:pt x="1106" y="857"/>
                  </a:lnTo>
                  <a:lnTo>
                    <a:pt x="1108" y="859"/>
                  </a:lnTo>
                  <a:lnTo>
                    <a:pt x="1112" y="861"/>
                  </a:lnTo>
                  <a:lnTo>
                    <a:pt x="1114" y="865"/>
                  </a:lnTo>
                  <a:lnTo>
                    <a:pt x="1114" y="869"/>
                  </a:lnTo>
                  <a:lnTo>
                    <a:pt x="1114" y="873"/>
                  </a:lnTo>
                  <a:lnTo>
                    <a:pt x="1112" y="876"/>
                  </a:lnTo>
                  <a:lnTo>
                    <a:pt x="1112" y="880"/>
                  </a:lnTo>
                  <a:lnTo>
                    <a:pt x="1110" y="884"/>
                  </a:lnTo>
                  <a:lnTo>
                    <a:pt x="1110" y="888"/>
                  </a:lnTo>
                  <a:lnTo>
                    <a:pt x="1112" y="892"/>
                  </a:lnTo>
                  <a:lnTo>
                    <a:pt x="1114" y="896"/>
                  </a:lnTo>
                  <a:lnTo>
                    <a:pt x="1116" y="900"/>
                  </a:lnTo>
                  <a:lnTo>
                    <a:pt x="1116" y="905"/>
                  </a:lnTo>
                  <a:lnTo>
                    <a:pt x="1118" y="909"/>
                  </a:lnTo>
                  <a:lnTo>
                    <a:pt x="1120" y="913"/>
                  </a:lnTo>
                  <a:lnTo>
                    <a:pt x="1120" y="919"/>
                  </a:lnTo>
                  <a:lnTo>
                    <a:pt x="1122" y="923"/>
                  </a:lnTo>
                  <a:lnTo>
                    <a:pt x="1122" y="927"/>
                  </a:lnTo>
                  <a:lnTo>
                    <a:pt x="1124" y="931"/>
                  </a:lnTo>
                  <a:lnTo>
                    <a:pt x="1126" y="935"/>
                  </a:lnTo>
                  <a:lnTo>
                    <a:pt x="1126" y="940"/>
                  </a:lnTo>
                  <a:lnTo>
                    <a:pt x="1126" y="944"/>
                  </a:lnTo>
                  <a:lnTo>
                    <a:pt x="1128" y="948"/>
                  </a:lnTo>
                  <a:lnTo>
                    <a:pt x="1126" y="952"/>
                  </a:lnTo>
                  <a:lnTo>
                    <a:pt x="1126" y="956"/>
                  </a:lnTo>
                  <a:lnTo>
                    <a:pt x="1126" y="960"/>
                  </a:lnTo>
                  <a:lnTo>
                    <a:pt x="1126" y="964"/>
                  </a:lnTo>
                  <a:lnTo>
                    <a:pt x="1124" y="967"/>
                  </a:lnTo>
                  <a:lnTo>
                    <a:pt x="1124" y="971"/>
                  </a:lnTo>
                  <a:lnTo>
                    <a:pt x="1124" y="975"/>
                  </a:lnTo>
                  <a:lnTo>
                    <a:pt x="1122" y="979"/>
                  </a:lnTo>
                  <a:lnTo>
                    <a:pt x="1122" y="983"/>
                  </a:lnTo>
                  <a:lnTo>
                    <a:pt x="1120" y="985"/>
                  </a:lnTo>
                  <a:lnTo>
                    <a:pt x="1118" y="989"/>
                  </a:lnTo>
                  <a:lnTo>
                    <a:pt x="1118" y="993"/>
                  </a:lnTo>
                  <a:lnTo>
                    <a:pt x="1116" y="997"/>
                  </a:lnTo>
                  <a:lnTo>
                    <a:pt x="1114" y="998"/>
                  </a:lnTo>
                  <a:lnTo>
                    <a:pt x="1114" y="1002"/>
                  </a:lnTo>
                  <a:lnTo>
                    <a:pt x="1112" y="1006"/>
                  </a:lnTo>
                  <a:lnTo>
                    <a:pt x="1112" y="1010"/>
                  </a:lnTo>
                  <a:lnTo>
                    <a:pt x="1110" y="1014"/>
                  </a:lnTo>
                  <a:lnTo>
                    <a:pt x="1108" y="1016"/>
                  </a:lnTo>
                  <a:lnTo>
                    <a:pt x="1106" y="1020"/>
                  </a:lnTo>
                  <a:lnTo>
                    <a:pt x="1104" y="1024"/>
                  </a:lnTo>
                  <a:lnTo>
                    <a:pt x="1102" y="1026"/>
                  </a:lnTo>
                  <a:lnTo>
                    <a:pt x="1102" y="1029"/>
                  </a:lnTo>
                  <a:lnTo>
                    <a:pt x="1099" y="1031"/>
                  </a:lnTo>
                  <a:lnTo>
                    <a:pt x="1097" y="1033"/>
                  </a:lnTo>
                  <a:lnTo>
                    <a:pt x="1095" y="1037"/>
                  </a:lnTo>
                  <a:lnTo>
                    <a:pt x="1093" y="1039"/>
                  </a:lnTo>
                  <a:lnTo>
                    <a:pt x="1089" y="1041"/>
                  </a:lnTo>
                  <a:lnTo>
                    <a:pt x="1087" y="1045"/>
                  </a:lnTo>
                  <a:lnTo>
                    <a:pt x="1085" y="1047"/>
                  </a:lnTo>
                  <a:lnTo>
                    <a:pt x="1083" y="1051"/>
                  </a:lnTo>
                  <a:lnTo>
                    <a:pt x="1081" y="1053"/>
                  </a:lnTo>
                  <a:lnTo>
                    <a:pt x="1079" y="1057"/>
                  </a:lnTo>
                  <a:lnTo>
                    <a:pt x="1079" y="1061"/>
                  </a:lnTo>
                  <a:lnTo>
                    <a:pt x="1077" y="1064"/>
                  </a:lnTo>
                  <a:lnTo>
                    <a:pt x="1077" y="1068"/>
                  </a:lnTo>
                  <a:lnTo>
                    <a:pt x="1077" y="1072"/>
                  </a:lnTo>
                  <a:lnTo>
                    <a:pt x="1075" y="1076"/>
                  </a:lnTo>
                  <a:lnTo>
                    <a:pt x="1075" y="1080"/>
                  </a:lnTo>
                  <a:lnTo>
                    <a:pt x="1073" y="1082"/>
                  </a:lnTo>
                  <a:lnTo>
                    <a:pt x="1073" y="1086"/>
                  </a:lnTo>
                  <a:lnTo>
                    <a:pt x="1071" y="1090"/>
                  </a:lnTo>
                  <a:lnTo>
                    <a:pt x="1069" y="1092"/>
                  </a:lnTo>
                  <a:lnTo>
                    <a:pt x="1068" y="1095"/>
                  </a:lnTo>
                  <a:lnTo>
                    <a:pt x="1066" y="1097"/>
                  </a:lnTo>
                  <a:lnTo>
                    <a:pt x="1064" y="1101"/>
                  </a:lnTo>
                  <a:lnTo>
                    <a:pt x="1062" y="1105"/>
                  </a:lnTo>
                  <a:lnTo>
                    <a:pt x="1062" y="1109"/>
                  </a:lnTo>
                  <a:lnTo>
                    <a:pt x="1062" y="1113"/>
                  </a:lnTo>
                  <a:lnTo>
                    <a:pt x="1064" y="1117"/>
                  </a:lnTo>
                  <a:lnTo>
                    <a:pt x="1066" y="1123"/>
                  </a:lnTo>
                  <a:lnTo>
                    <a:pt x="1066" y="1126"/>
                  </a:lnTo>
                  <a:lnTo>
                    <a:pt x="1066" y="1132"/>
                  </a:lnTo>
                  <a:lnTo>
                    <a:pt x="1068" y="1136"/>
                  </a:lnTo>
                  <a:lnTo>
                    <a:pt x="1066" y="1140"/>
                  </a:lnTo>
                  <a:lnTo>
                    <a:pt x="1066" y="1144"/>
                  </a:lnTo>
                  <a:lnTo>
                    <a:pt x="1064" y="1148"/>
                  </a:lnTo>
                  <a:lnTo>
                    <a:pt x="1062" y="1150"/>
                  </a:lnTo>
                  <a:lnTo>
                    <a:pt x="1060" y="1154"/>
                  </a:lnTo>
                  <a:lnTo>
                    <a:pt x="1060" y="1157"/>
                  </a:lnTo>
                  <a:lnTo>
                    <a:pt x="1060" y="1161"/>
                  </a:lnTo>
                  <a:lnTo>
                    <a:pt x="1058" y="1165"/>
                  </a:lnTo>
                  <a:lnTo>
                    <a:pt x="1058" y="1169"/>
                  </a:lnTo>
                  <a:lnTo>
                    <a:pt x="1056" y="1171"/>
                  </a:lnTo>
                  <a:lnTo>
                    <a:pt x="1054" y="1173"/>
                  </a:lnTo>
                  <a:lnTo>
                    <a:pt x="1050" y="1177"/>
                  </a:lnTo>
                  <a:lnTo>
                    <a:pt x="1046" y="1179"/>
                  </a:lnTo>
                  <a:lnTo>
                    <a:pt x="1044" y="1181"/>
                  </a:lnTo>
                  <a:lnTo>
                    <a:pt x="1040" y="1183"/>
                  </a:lnTo>
                  <a:lnTo>
                    <a:pt x="1038" y="1185"/>
                  </a:lnTo>
                  <a:lnTo>
                    <a:pt x="1035" y="1186"/>
                  </a:lnTo>
                  <a:lnTo>
                    <a:pt x="1033" y="1190"/>
                  </a:lnTo>
                  <a:lnTo>
                    <a:pt x="1029" y="1192"/>
                  </a:lnTo>
                  <a:lnTo>
                    <a:pt x="1027" y="1194"/>
                  </a:lnTo>
                  <a:lnTo>
                    <a:pt x="1025" y="1198"/>
                  </a:lnTo>
                  <a:lnTo>
                    <a:pt x="1021" y="1200"/>
                  </a:lnTo>
                  <a:lnTo>
                    <a:pt x="1019" y="1202"/>
                  </a:lnTo>
                  <a:lnTo>
                    <a:pt x="1017" y="1204"/>
                  </a:lnTo>
                  <a:lnTo>
                    <a:pt x="1015" y="1208"/>
                  </a:lnTo>
                  <a:lnTo>
                    <a:pt x="1013" y="1212"/>
                  </a:lnTo>
                  <a:lnTo>
                    <a:pt x="1011" y="1216"/>
                  </a:lnTo>
                  <a:lnTo>
                    <a:pt x="1009" y="1218"/>
                  </a:lnTo>
                  <a:lnTo>
                    <a:pt x="1006" y="1219"/>
                  </a:lnTo>
                  <a:lnTo>
                    <a:pt x="1002" y="1219"/>
                  </a:lnTo>
                  <a:lnTo>
                    <a:pt x="996" y="1219"/>
                  </a:lnTo>
                  <a:lnTo>
                    <a:pt x="994" y="1218"/>
                  </a:lnTo>
                  <a:lnTo>
                    <a:pt x="990" y="1216"/>
                  </a:lnTo>
                  <a:lnTo>
                    <a:pt x="988" y="1212"/>
                  </a:lnTo>
                  <a:lnTo>
                    <a:pt x="986" y="1210"/>
                  </a:lnTo>
                  <a:lnTo>
                    <a:pt x="982" y="1208"/>
                  </a:lnTo>
                  <a:lnTo>
                    <a:pt x="980" y="1206"/>
                  </a:lnTo>
                  <a:lnTo>
                    <a:pt x="976" y="1204"/>
                  </a:lnTo>
                  <a:lnTo>
                    <a:pt x="975" y="1202"/>
                  </a:lnTo>
                  <a:lnTo>
                    <a:pt x="971" y="1200"/>
                  </a:lnTo>
                  <a:lnTo>
                    <a:pt x="967" y="1198"/>
                  </a:lnTo>
                  <a:lnTo>
                    <a:pt x="963" y="1198"/>
                  </a:lnTo>
                  <a:lnTo>
                    <a:pt x="959" y="1196"/>
                  </a:lnTo>
                  <a:lnTo>
                    <a:pt x="955" y="1194"/>
                  </a:lnTo>
                  <a:lnTo>
                    <a:pt x="953" y="1192"/>
                  </a:lnTo>
                  <a:lnTo>
                    <a:pt x="951" y="1188"/>
                  </a:lnTo>
                  <a:lnTo>
                    <a:pt x="949" y="1186"/>
                  </a:lnTo>
                  <a:lnTo>
                    <a:pt x="945" y="1185"/>
                  </a:lnTo>
                  <a:lnTo>
                    <a:pt x="944" y="1183"/>
                  </a:lnTo>
                  <a:lnTo>
                    <a:pt x="940" y="1179"/>
                  </a:lnTo>
                  <a:lnTo>
                    <a:pt x="938" y="1177"/>
                  </a:lnTo>
                  <a:lnTo>
                    <a:pt x="938" y="1171"/>
                  </a:lnTo>
                  <a:lnTo>
                    <a:pt x="938" y="1169"/>
                  </a:lnTo>
                  <a:lnTo>
                    <a:pt x="940" y="1163"/>
                  </a:lnTo>
                  <a:lnTo>
                    <a:pt x="936" y="1161"/>
                  </a:lnTo>
                  <a:lnTo>
                    <a:pt x="932" y="1163"/>
                  </a:lnTo>
                  <a:lnTo>
                    <a:pt x="926" y="1163"/>
                  </a:lnTo>
                  <a:lnTo>
                    <a:pt x="922" y="1161"/>
                  </a:lnTo>
                  <a:lnTo>
                    <a:pt x="922" y="1157"/>
                  </a:lnTo>
                  <a:lnTo>
                    <a:pt x="920" y="1154"/>
                  </a:lnTo>
                  <a:lnTo>
                    <a:pt x="920" y="1150"/>
                  </a:lnTo>
                  <a:lnTo>
                    <a:pt x="916" y="1148"/>
                  </a:lnTo>
                  <a:lnTo>
                    <a:pt x="914" y="1144"/>
                  </a:lnTo>
                  <a:lnTo>
                    <a:pt x="911" y="1146"/>
                  </a:lnTo>
                  <a:lnTo>
                    <a:pt x="907" y="1148"/>
                  </a:lnTo>
                  <a:lnTo>
                    <a:pt x="905" y="1150"/>
                  </a:lnTo>
                  <a:lnTo>
                    <a:pt x="901" y="1152"/>
                  </a:lnTo>
                  <a:lnTo>
                    <a:pt x="897" y="1154"/>
                  </a:lnTo>
                  <a:lnTo>
                    <a:pt x="893" y="1155"/>
                  </a:lnTo>
                  <a:lnTo>
                    <a:pt x="891" y="1157"/>
                  </a:lnTo>
                  <a:lnTo>
                    <a:pt x="889" y="1161"/>
                  </a:lnTo>
                  <a:lnTo>
                    <a:pt x="887" y="1163"/>
                  </a:lnTo>
                  <a:lnTo>
                    <a:pt x="885" y="1167"/>
                  </a:lnTo>
                  <a:lnTo>
                    <a:pt x="882" y="1169"/>
                  </a:lnTo>
                  <a:lnTo>
                    <a:pt x="878" y="1167"/>
                  </a:lnTo>
                  <a:lnTo>
                    <a:pt x="874" y="1167"/>
                  </a:lnTo>
                  <a:lnTo>
                    <a:pt x="870" y="1165"/>
                  </a:lnTo>
                  <a:lnTo>
                    <a:pt x="866" y="1163"/>
                  </a:lnTo>
                  <a:lnTo>
                    <a:pt x="864" y="1161"/>
                  </a:lnTo>
                  <a:lnTo>
                    <a:pt x="860" y="1159"/>
                  </a:lnTo>
                  <a:lnTo>
                    <a:pt x="856" y="1157"/>
                  </a:lnTo>
                  <a:lnTo>
                    <a:pt x="854" y="1155"/>
                  </a:lnTo>
                  <a:lnTo>
                    <a:pt x="850" y="1154"/>
                  </a:lnTo>
                  <a:lnTo>
                    <a:pt x="845" y="1154"/>
                  </a:lnTo>
                  <a:lnTo>
                    <a:pt x="841" y="1155"/>
                  </a:lnTo>
                  <a:lnTo>
                    <a:pt x="837" y="1157"/>
                  </a:lnTo>
                  <a:lnTo>
                    <a:pt x="835" y="1161"/>
                  </a:lnTo>
                  <a:lnTo>
                    <a:pt x="833" y="1163"/>
                  </a:lnTo>
                  <a:lnTo>
                    <a:pt x="833" y="1167"/>
                  </a:lnTo>
                  <a:lnTo>
                    <a:pt x="833" y="1173"/>
                  </a:lnTo>
                  <a:lnTo>
                    <a:pt x="833" y="1177"/>
                  </a:lnTo>
                  <a:lnTo>
                    <a:pt x="833" y="1181"/>
                  </a:lnTo>
                  <a:lnTo>
                    <a:pt x="831" y="1183"/>
                  </a:lnTo>
                  <a:lnTo>
                    <a:pt x="831" y="1186"/>
                  </a:lnTo>
                  <a:lnTo>
                    <a:pt x="827" y="1190"/>
                  </a:lnTo>
                  <a:lnTo>
                    <a:pt x="823" y="1190"/>
                  </a:lnTo>
                  <a:lnTo>
                    <a:pt x="819" y="1188"/>
                  </a:lnTo>
                  <a:lnTo>
                    <a:pt x="818" y="1186"/>
                  </a:lnTo>
                  <a:lnTo>
                    <a:pt x="814" y="1185"/>
                  </a:lnTo>
                  <a:lnTo>
                    <a:pt x="808" y="1186"/>
                  </a:lnTo>
                  <a:lnTo>
                    <a:pt x="804" y="1186"/>
                  </a:lnTo>
                  <a:lnTo>
                    <a:pt x="800" y="1185"/>
                  </a:lnTo>
                  <a:lnTo>
                    <a:pt x="798" y="1183"/>
                  </a:lnTo>
                  <a:lnTo>
                    <a:pt x="796" y="1179"/>
                  </a:lnTo>
                  <a:lnTo>
                    <a:pt x="792" y="1177"/>
                  </a:lnTo>
                  <a:lnTo>
                    <a:pt x="787" y="1179"/>
                  </a:lnTo>
                  <a:lnTo>
                    <a:pt x="783" y="1177"/>
                  </a:lnTo>
                  <a:lnTo>
                    <a:pt x="779" y="1175"/>
                  </a:lnTo>
                  <a:lnTo>
                    <a:pt x="775" y="1175"/>
                  </a:lnTo>
                  <a:lnTo>
                    <a:pt x="771" y="1177"/>
                  </a:lnTo>
                  <a:lnTo>
                    <a:pt x="769" y="1181"/>
                  </a:lnTo>
                  <a:lnTo>
                    <a:pt x="767" y="1183"/>
                  </a:lnTo>
                  <a:lnTo>
                    <a:pt x="765" y="1186"/>
                  </a:lnTo>
                  <a:lnTo>
                    <a:pt x="763" y="1188"/>
                  </a:lnTo>
                  <a:lnTo>
                    <a:pt x="759" y="1190"/>
                  </a:lnTo>
                  <a:lnTo>
                    <a:pt x="756" y="1192"/>
                  </a:lnTo>
                  <a:lnTo>
                    <a:pt x="752" y="1194"/>
                  </a:lnTo>
                  <a:lnTo>
                    <a:pt x="748" y="1196"/>
                  </a:lnTo>
                  <a:lnTo>
                    <a:pt x="744" y="1198"/>
                  </a:lnTo>
                  <a:lnTo>
                    <a:pt x="742" y="1200"/>
                  </a:lnTo>
                  <a:lnTo>
                    <a:pt x="738" y="1202"/>
                  </a:lnTo>
                  <a:lnTo>
                    <a:pt x="732" y="1204"/>
                  </a:lnTo>
                  <a:lnTo>
                    <a:pt x="728" y="1204"/>
                  </a:lnTo>
                  <a:lnTo>
                    <a:pt x="723" y="1204"/>
                  </a:lnTo>
                  <a:lnTo>
                    <a:pt x="719" y="1206"/>
                  </a:lnTo>
                  <a:lnTo>
                    <a:pt x="715" y="1208"/>
                  </a:lnTo>
                  <a:lnTo>
                    <a:pt x="711" y="1210"/>
                  </a:lnTo>
                  <a:lnTo>
                    <a:pt x="707" y="1210"/>
                  </a:lnTo>
                  <a:lnTo>
                    <a:pt x="703" y="1208"/>
                  </a:lnTo>
                  <a:lnTo>
                    <a:pt x="701" y="1206"/>
                  </a:lnTo>
                  <a:lnTo>
                    <a:pt x="697" y="1202"/>
                  </a:lnTo>
                  <a:lnTo>
                    <a:pt x="695" y="1200"/>
                  </a:lnTo>
                  <a:lnTo>
                    <a:pt x="692" y="1198"/>
                  </a:lnTo>
                  <a:lnTo>
                    <a:pt x="690" y="1196"/>
                  </a:lnTo>
                  <a:lnTo>
                    <a:pt x="686" y="1196"/>
                  </a:lnTo>
                  <a:lnTo>
                    <a:pt x="682" y="1194"/>
                  </a:lnTo>
                  <a:lnTo>
                    <a:pt x="680" y="1192"/>
                  </a:lnTo>
                  <a:lnTo>
                    <a:pt x="676" y="1190"/>
                  </a:lnTo>
                  <a:lnTo>
                    <a:pt x="672" y="1188"/>
                  </a:lnTo>
                  <a:lnTo>
                    <a:pt x="668" y="1186"/>
                  </a:lnTo>
                  <a:lnTo>
                    <a:pt x="666" y="1185"/>
                  </a:lnTo>
                  <a:lnTo>
                    <a:pt x="663" y="1183"/>
                  </a:lnTo>
                  <a:lnTo>
                    <a:pt x="659" y="1181"/>
                  </a:lnTo>
                  <a:lnTo>
                    <a:pt x="655" y="1181"/>
                  </a:lnTo>
                  <a:lnTo>
                    <a:pt x="653" y="1179"/>
                  </a:lnTo>
                  <a:lnTo>
                    <a:pt x="649" y="1177"/>
                  </a:lnTo>
                  <a:lnTo>
                    <a:pt x="645" y="1175"/>
                  </a:lnTo>
                  <a:lnTo>
                    <a:pt x="641" y="1175"/>
                  </a:lnTo>
                  <a:lnTo>
                    <a:pt x="637" y="1173"/>
                  </a:lnTo>
                  <a:lnTo>
                    <a:pt x="633" y="1171"/>
                  </a:lnTo>
                  <a:lnTo>
                    <a:pt x="630" y="1171"/>
                  </a:lnTo>
                  <a:lnTo>
                    <a:pt x="626" y="1171"/>
                  </a:lnTo>
                  <a:lnTo>
                    <a:pt x="620" y="1171"/>
                  </a:lnTo>
                  <a:lnTo>
                    <a:pt x="616" y="1171"/>
                  </a:lnTo>
                  <a:lnTo>
                    <a:pt x="610" y="1173"/>
                  </a:lnTo>
                  <a:lnTo>
                    <a:pt x="604" y="1173"/>
                  </a:lnTo>
                  <a:lnTo>
                    <a:pt x="601" y="1175"/>
                  </a:lnTo>
                  <a:lnTo>
                    <a:pt x="597" y="1175"/>
                  </a:lnTo>
                  <a:lnTo>
                    <a:pt x="591" y="1177"/>
                  </a:lnTo>
                  <a:lnTo>
                    <a:pt x="587" y="1179"/>
                  </a:lnTo>
                  <a:lnTo>
                    <a:pt x="583" y="1179"/>
                  </a:lnTo>
                  <a:lnTo>
                    <a:pt x="577" y="1181"/>
                  </a:lnTo>
                  <a:lnTo>
                    <a:pt x="573" y="1183"/>
                  </a:lnTo>
                  <a:lnTo>
                    <a:pt x="570" y="1185"/>
                  </a:lnTo>
                  <a:lnTo>
                    <a:pt x="566" y="1185"/>
                  </a:lnTo>
                  <a:lnTo>
                    <a:pt x="562" y="1186"/>
                  </a:lnTo>
                  <a:lnTo>
                    <a:pt x="558" y="1188"/>
                  </a:lnTo>
                  <a:lnTo>
                    <a:pt x="556" y="1190"/>
                  </a:lnTo>
                  <a:lnTo>
                    <a:pt x="552" y="1192"/>
                  </a:lnTo>
                  <a:lnTo>
                    <a:pt x="548" y="1196"/>
                  </a:lnTo>
                  <a:lnTo>
                    <a:pt x="546" y="1198"/>
                  </a:lnTo>
                  <a:lnTo>
                    <a:pt x="544" y="1202"/>
                  </a:lnTo>
                  <a:lnTo>
                    <a:pt x="544" y="1204"/>
                  </a:lnTo>
                  <a:lnTo>
                    <a:pt x="542" y="1208"/>
                  </a:lnTo>
                  <a:lnTo>
                    <a:pt x="542" y="1212"/>
                  </a:lnTo>
                  <a:lnTo>
                    <a:pt x="540" y="1216"/>
                  </a:lnTo>
                  <a:lnTo>
                    <a:pt x="540" y="1219"/>
                  </a:lnTo>
                  <a:lnTo>
                    <a:pt x="538" y="1223"/>
                  </a:lnTo>
                  <a:lnTo>
                    <a:pt x="537" y="1225"/>
                  </a:lnTo>
                  <a:lnTo>
                    <a:pt x="535" y="1229"/>
                  </a:lnTo>
                  <a:lnTo>
                    <a:pt x="531" y="1231"/>
                  </a:lnTo>
                  <a:lnTo>
                    <a:pt x="527" y="1231"/>
                  </a:lnTo>
                  <a:lnTo>
                    <a:pt x="521" y="1231"/>
                  </a:lnTo>
                  <a:lnTo>
                    <a:pt x="519" y="1231"/>
                  </a:lnTo>
                  <a:lnTo>
                    <a:pt x="515" y="1229"/>
                  </a:lnTo>
                  <a:lnTo>
                    <a:pt x="513" y="1225"/>
                  </a:lnTo>
                  <a:lnTo>
                    <a:pt x="509" y="1223"/>
                  </a:lnTo>
                  <a:lnTo>
                    <a:pt x="507" y="1221"/>
                  </a:lnTo>
                  <a:lnTo>
                    <a:pt x="504" y="1219"/>
                  </a:lnTo>
                  <a:lnTo>
                    <a:pt x="502" y="1218"/>
                  </a:lnTo>
                  <a:lnTo>
                    <a:pt x="498" y="1216"/>
                  </a:lnTo>
                  <a:lnTo>
                    <a:pt x="492" y="1216"/>
                  </a:lnTo>
                  <a:lnTo>
                    <a:pt x="488" y="1216"/>
                  </a:lnTo>
                  <a:lnTo>
                    <a:pt x="484" y="1216"/>
                  </a:lnTo>
                  <a:lnTo>
                    <a:pt x="480" y="1214"/>
                  </a:lnTo>
                  <a:lnTo>
                    <a:pt x="478" y="1210"/>
                  </a:lnTo>
                  <a:lnTo>
                    <a:pt x="476" y="1206"/>
                  </a:lnTo>
                  <a:lnTo>
                    <a:pt x="476" y="1200"/>
                  </a:lnTo>
                  <a:lnTo>
                    <a:pt x="475" y="1196"/>
                  </a:lnTo>
                  <a:lnTo>
                    <a:pt x="473" y="1192"/>
                  </a:lnTo>
                  <a:lnTo>
                    <a:pt x="471" y="1190"/>
                  </a:lnTo>
                  <a:lnTo>
                    <a:pt x="467" y="1188"/>
                  </a:lnTo>
                  <a:lnTo>
                    <a:pt x="463" y="1186"/>
                  </a:lnTo>
                  <a:lnTo>
                    <a:pt x="459" y="1186"/>
                  </a:lnTo>
                  <a:lnTo>
                    <a:pt x="455" y="1186"/>
                  </a:lnTo>
                  <a:lnTo>
                    <a:pt x="451" y="1188"/>
                  </a:lnTo>
                  <a:lnTo>
                    <a:pt x="447" y="1190"/>
                  </a:lnTo>
                  <a:lnTo>
                    <a:pt x="444" y="1192"/>
                  </a:lnTo>
                  <a:lnTo>
                    <a:pt x="440" y="1190"/>
                  </a:lnTo>
                  <a:lnTo>
                    <a:pt x="436" y="1188"/>
                  </a:lnTo>
                  <a:lnTo>
                    <a:pt x="432" y="1188"/>
                  </a:lnTo>
                  <a:lnTo>
                    <a:pt x="428" y="1190"/>
                  </a:lnTo>
                  <a:lnTo>
                    <a:pt x="424" y="1192"/>
                  </a:lnTo>
                  <a:lnTo>
                    <a:pt x="422" y="1194"/>
                  </a:lnTo>
                  <a:lnTo>
                    <a:pt x="416" y="1194"/>
                  </a:lnTo>
                  <a:lnTo>
                    <a:pt x="411" y="1196"/>
                  </a:lnTo>
                  <a:lnTo>
                    <a:pt x="407" y="1196"/>
                  </a:lnTo>
                  <a:lnTo>
                    <a:pt x="401" y="1196"/>
                  </a:lnTo>
                  <a:lnTo>
                    <a:pt x="397" y="1196"/>
                  </a:lnTo>
                  <a:lnTo>
                    <a:pt x="395" y="1192"/>
                  </a:lnTo>
                  <a:lnTo>
                    <a:pt x="391" y="1190"/>
                  </a:lnTo>
                  <a:lnTo>
                    <a:pt x="389" y="1188"/>
                  </a:lnTo>
                  <a:lnTo>
                    <a:pt x="385" y="1186"/>
                  </a:lnTo>
                  <a:lnTo>
                    <a:pt x="383" y="1183"/>
                  </a:lnTo>
                  <a:lnTo>
                    <a:pt x="382" y="1181"/>
                  </a:lnTo>
                  <a:lnTo>
                    <a:pt x="378" y="1179"/>
                  </a:lnTo>
                  <a:lnTo>
                    <a:pt x="376" y="1175"/>
                  </a:lnTo>
                  <a:lnTo>
                    <a:pt x="372" y="1173"/>
                  </a:lnTo>
                  <a:lnTo>
                    <a:pt x="370" y="1171"/>
                  </a:lnTo>
                  <a:lnTo>
                    <a:pt x="368" y="1169"/>
                  </a:lnTo>
                  <a:lnTo>
                    <a:pt x="364" y="1165"/>
                  </a:lnTo>
                  <a:lnTo>
                    <a:pt x="362" y="1163"/>
                  </a:lnTo>
                  <a:lnTo>
                    <a:pt x="360" y="1159"/>
                  </a:lnTo>
                  <a:lnTo>
                    <a:pt x="358" y="1155"/>
                  </a:lnTo>
                  <a:lnTo>
                    <a:pt x="358" y="1152"/>
                  </a:lnTo>
                  <a:lnTo>
                    <a:pt x="356" y="1148"/>
                  </a:lnTo>
                  <a:lnTo>
                    <a:pt x="354" y="1144"/>
                  </a:lnTo>
                  <a:lnTo>
                    <a:pt x="352" y="1138"/>
                  </a:lnTo>
                  <a:lnTo>
                    <a:pt x="352" y="1136"/>
                  </a:lnTo>
                  <a:lnTo>
                    <a:pt x="351" y="1130"/>
                  </a:lnTo>
                  <a:lnTo>
                    <a:pt x="349" y="1126"/>
                  </a:lnTo>
                  <a:lnTo>
                    <a:pt x="349" y="1121"/>
                  </a:lnTo>
                  <a:lnTo>
                    <a:pt x="347" y="1117"/>
                  </a:lnTo>
                  <a:lnTo>
                    <a:pt x="347" y="1113"/>
                  </a:lnTo>
                  <a:lnTo>
                    <a:pt x="345" y="1107"/>
                  </a:lnTo>
                  <a:lnTo>
                    <a:pt x="345" y="1103"/>
                  </a:lnTo>
                  <a:lnTo>
                    <a:pt x="343" y="1099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291" y="2688"/>
              <a:ext cx="655" cy="1185"/>
            </a:xfrm>
            <a:custGeom>
              <a:avLst/>
              <a:gdLst>
                <a:gd name="T0" fmla="*/ 635 w 655"/>
                <a:gd name="T1" fmla="*/ 1070 h 1185"/>
                <a:gd name="T2" fmla="*/ 604 w 655"/>
                <a:gd name="T3" fmla="*/ 1105 h 1185"/>
                <a:gd name="T4" fmla="*/ 552 w 655"/>
                <a:gd name="T5" fmla="*/ 1119 h 1185"/>
                <a:gd name="T6" fmla="*/ 529 w 655"/>
                <a:gd name="T7" fmla="*/ 1146 h 1185"/>
                <a:gd name="T8" fmla="*/ 467 w 655"/>
                <a:gd name="T9" fmla="*/ 1165 h 1185"/>
                <a:gd name="T10" fmla="*/ 424 w 655"/>
                <a:gd name="T11" fmla="*/ 1183 h 1185"/>
                <a:gd name="T12" fmla="*/ 382 w 655"/>
                <a:gd name="T13" fmla="*/ 1163 h 1185"/>
                <a:gd name="T14" fmla="*/ 339 w 655"/>
                <a:gd name="T15" fmla="*/ 1140 h 1185"/>
                <a:gd name="T16" fmla="*/ 294 w 655"/>
                <a:gd name="T17" fmla="*/ 1125 h 1185"/>
                <a:gd name="T18" fmla="*/ 256 w 655"/>
                <a:gd name="T19" fmla="*/ 1101 h 1185"/>
                <a:gd name="T20" fmla="*/ 209 w 655"/>
                <a:gd name="T21" fmla="*/ 1086 h 1185"/>
                <a:gd name="T22" fmla="*/ 164 w 655"/>
                <a:gd name="T23" fmla="*/ 1066 h 1185"/>
                <a:gd name="T24" fmla="*/ 130 w 655"/>
                <a:gd name="T25" fmla="*/ 1049 h 1185"/>
                <a:gd name="T26" fmla="*/ 71 w 655"/>
                <a:gd name="T27" fmla="*/ 1061 h 1185"/>
                <a:gd name="T28" fmla="*/ 25 w 655"/>
                <a:gd name="T29" fmla="*/ 1053 h 1185"/>
                <a:gd name="T30" fmla="*/ 44 w 655"/>
                <a:gd name="T31" fmla="*/ 1008 h 1185"/>
                <a:gd name="T32" fmla="*/ 37 w 655"/>
                <a:gd name="T33" fmla="*/ 975 h 1185"/>
                <a:gd name="T34" fmla="*/ 9 w 655"/>
                <a:gd name="T35" fmla="*/ 933 h 1185"/>
                <a:gd name="T36" fmla="*/ 9 w 655"/>
                <a:gd name="T37" fmla="*/ 871 h 1185"/>
                <a:gd name="T38" fmla="*/ 9 w 655"/>
                <a:gd name="T39" fmla="*/ 830 h 1185"/>
                <a:gd name="T40" fmla="*/ 31 w 655"/>
                <a:gd name="T41" fmla="*/ 836 h 1185"/>
                <a:gd name="T42" fmla="*/ 58 w 655"/>
                <a:gd name="T43" fmla="*/ 853 h 1185"/>
                <a:gd name="T44" fmla="*/ 85 w 655"/>
                <a:gd name="T45" fmla="*/ 840 h 1185"/>
                <a:gd name="T46" fmla="*/ 112 w 655"/>
                <a:gd name="T47" fmla="*/ 811 h 1185"/>
                <a:gd name="T48" fmla="*/ 153 w 655"/>
                <a:gd name="T49" fmla="*/ 805 h 1185"/>
                <a:gd name="T50" fmla="*/ 170 w 655"/>
                <a:gd name="T51" fmla="*/ 760 h 1185"/>
                <a:gd name="T52" fmla="*/ 159 w 655"/>
                <a:gd name="T53" fmla="*/ 735 h 1185"/>
                <a:gd name="T54" fmla="*/ 155 w 655"/>
                <a:gd name="T55" fmla="*/ 708 h 1185"/>
                <a:gd name="T56" fmla="*/ 126 w 655"/>
                <a:gd name="T57" fmla="*/ 700 h 1185"/>
                <a:gd name="T58" fmla="*/ 145 w 655"/>
                <a:gd name="T59" fmla="*/ 683 h 1185"/>
                <a:gd name="T60" fmla="*/ 168 w 655"/>
                <a:gd name="T61" fmla="*/ 671 h 1185"/>
                <a:gd name="T62" fmla="*/ 172 w 655"/>
                <a:gd name="T63" fmla="*/ 646 h 1185"/>
                <a:gd name="T64" fmla="*/ 147 w 655"/>
                <a:gd name="T65" fmla="*/ 623 h 1185"/>
                <a:gd name="T66" fmla="*/ 114 w 655"/>
                <a:gd name="T67" fmla="*/ 611 h 1185"/>
                <a:gd name="T68" fmla="*/ 89 w 655"/>
                <a:gd name="T69" fmla="*/ 597 h 1185"/>
                <a:gd name="T70" fmla="*/ 62 w 655"/>
                <a:gd name="T71" fmla="*/ 611 h 1185"/>
                <a:gd name="T72" fmla="*/ 56 w 655"/>
                <a:gd name="T73" fmla="*/ 595 h 1185"/>
                <a:gd name="T74" fmla="*/ 70 w 655"/>
                <a:gd name="T75" fmla="*/ 580 h 1185"/>
                <a:gd name="T76" fmla="*/ 71 w 655"/>
                <a:gd name="T77" fmla="*/ 561 h 1185"/>
                <a:gd name="T78" fmla="*/ 60 w 655"/>
                <a:gd name="T79" fmla="*/ 547 h 1185"/>
                <a:gd name="T80" fmla="*/ 64 w 655"/>
                <a:gd name="T81" fmla="*/ 522 h 1185"/>
                <a:gd name="T82" fmla="*/ 71 w 655"/>
                <a:gd name="T83" fmla="*/ 495 h 1185"/>
                <a:gd name="T84" fmla="*/ 89 w 655"/>
                <a:gd name="T85" fmla="*/ 466 h 1185"/>
                <a:gd name="T86" fmla="*/ 122 w 655"/>
                <a:gd name="T87" fmla="*/ 440 h 1185"/>
                <a:gd name="T88" fmla="*/ 157 w 655"/>
                <a:gd name="T89" fmla="*/ 409 h 1185"/>
                <a:gd name="T90" fmla="*/ 172 w 655"/>
                <a:gd name="T91" fmla="*/ 380 h 1185"/>
                <a:gd name="T92" fmla="*/ 195 w 655"/>
                <a:gd name="T93" fmla="*/ 367 h 1185"/>
                <a:gd name="T94" fmla="*/ 221 w 655"/>
                <a:gd name="T95" fmla="*/ 330 h 1185"/>
                <a:gd name="T96" fmla="*/ 238 w 655"/>
                <a:gd name="T97" fmla="*/ 301 h 1185"/>
                <a:gd name="T98" fmla="*/ 263 w 655"/>
                <a:gd name="T99" fmla="*/ 293 h 1185"/>
                <a:gd name="T100" fmla="*/ 289 w 655"/>
                <a:gd name="T101" fmla="*/ 285 h 1185"/>
                <a:gd name="T102" fmla="*/ 300 w 655"/>
                <a:gd name="T103" fmla="*/ 260 h 1185"/>
                <a:gd name="T104" fmla="*/ 304 w 655"/>
                <a:gd name="T105" fmla="*/ 237 h 1185"/>
                <a:gd name="T106" fmla="*/ 298 w 655"/>
                <a:gd name="T107" fmla="*/ 214 h 1185"/>
                <a:gd name="T108" fmla="*/ 290 w 655"/>
                <a:gd name="T109" fmla="*/ 192 h 1185"/>
                <a:gd name="T110" fmla="*/ 294 w 655"/>
                <a:gd name="T111" fmla="*/ 159 h 1185"/>
                <a:gd name="T112" fmla="*/ 294 w 655"/>
                <a:gd name="T113" fmla="*/ 136 h 1185"/>
                <a:gd name="T114" fmla="*/ 263 w 655"/>
                <a:gd name="T115" fmla="*/ 105 h 1185"/>
                <a:gd name="T116" fmla="*/ 267 w 655"/>
                <a:gd name="T117" fmla="*/ 80 h 1185"/>
                <a:gd name="T118" fmla="*/ 279 w 655"/>
                <a:gd name="T119" fmla="*/ 57 h 1185"/>
                <a:gd name="T120" fmla="*/ 300 w 655"/>
                <a:gd name="T121" fmla="*/ 33 h 1185"/>
                <a:gd name="T122" fmla="*/ 302 w 655"/>
                <a:gd name="T123" fmla="*/ 14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55" h="1185">
                  <a:moveTo>
                    <a:pt x="655" y="1101"/>
                  </a:moveTo>
                  <a:lnTo>
                    <a:pt x="653" y="1097"/>
                  </a:lnTo>
                  <a:lnTo>
                    <a:pt x="653" y="1092"/>
                  </a:lnTo>
                  <a:lnTo>
                    <a:pt x="653" y="1088"/>
                  </a:lnTo>
                  <a:lnTo>
                    <a:pt x="653" y="1084"/>
                  </a:lnTo>
                  <a:lnTo>
                    <a:pt x="653" y="1080"/>
                  </a:lnTo>
                  <a:lnTo>
                    <a:pt x="653" y="1076"/>
                  </a:lnTo>
                  <a:lnTo>
                    <a:pt x="653" y="1070"/>
                  </a:lnTo>
                  <a:lnTo>
                    <a:pt x="651" y="1068"/>
                  </a:lnTo>
                  <a:lnTo>
                    <a:pt x="647" y="1066"/>
                  </a:lnTo>
                  <a:lnTo>
                    <a:pt x="643" y="1066"/>
                  </a:lnTo>
                  <a:lnTo>
                    <a:pt x="637" y="1068"/>
                  </a:lnTo>
                  <a:lnTo>
                    <a:pt x="635" y="1070"/>
                  </a:lnTo>
                  <a:lnTo>
                    <a:pt x="633" y="1074"/>
                  </a:lnTo>
                  <a:lnTo>
                    <a:pt x="630" y="1076"/>
                  </a:lnTo>
                  <a:lnTo>
                    <a:pt x="628" y="1078"/>
                  </a:lnTo>
                  <a:lnTo>
                    <a:pt x="626" y="1082"/>
                  </a:lnTo>
                  <a:lnTo>
                    <a:pt x="624" y="1084"/>
                  </a:lnTo>
                  <a:lnTo>
                    <a:pt x="622" y="1088"/>
                  </a:lnTo>
                  <a:lnTo>
                    <a:pt x="620" y="1090"/>
                  </a:lnTo>
                  <a:lnTo>
                    <a:pt x="618" y="1094"/>
                  </a:lnTo>
                  <a:lnTo>
                    <a:pt x="614" y="1095"/>
                  </a:lnTo>
                  <a:lnTo>
                    <a:pt x="612" y="1099"/>
                  </a:lnTo>
                  <a:lnTo>
                    <a:pt x="610" y="1101"/>
                  </a:lnTo>
                  <a:lnTo>
                    <a:pt x="608" y="1103"/>
                  </a:lnTo>
                  <a:lnTo>
                    <a:pt x="604" y="1105"/>
                  </a:lnTo>
                  <a:lnTo>
                    <a:pt x="601" y="1107"/>
                  </a:lnTo>
                  <a:lnTo>
                    <a:pt x="597" y="1109"/>
                  </a:lnTo>
                  <a:lnTo>
                    <a:pt x="591" y="1111"/>
                  </a:lnTo>
                  <a:lnTo>
                    <a:pt x="587" y="1109"/>
                  </a:lnTo>
                  <a:lnTo>
                    <a:pt x="581" y="1111"/>
                  </a:lnTo>
                  <a:lnTo>
                    <a:pt x="577" y="1109"/>
                  </a:lnTo>
                  <a:lnTo>
                    <a:pt x="573" y="1109"/>
                  </a:lnTo>
                  <a:lnTo>
                    <a:pt x="570" y="1107"/>
                  </a:lnTo>
                  <a:lnTo>
                    <a:pt x="568" y="1107"/>
                  </a:lnTo>
                  <a:lnTo>
                    <a:pt x="562" y="1111"/>
                  </a:lnTo>
                  <a:lnTo>
                    <a:pt x="558" y="1115"/>
                  </a:lnTo>
                  <a:lnTo>
                    <a:pt x="556" y="1119"/>
                  </a:lnTo>
                  <a:lnTo>
                    <a:pt x="552" y="1119"/>
                  </a:lnTo>
                  <a:lnTo>
                    <a:pt x="550" y="1119"/>
                  </a:lnTo>
                  <a:lnTo>
                    <a:pt x="546" y="1121"/>
                  </a:lnTo>
                  <a:lnTo>
                    <a:pt x="542" y="1123"/>
                  </a:lnTo>
                  <a:lnTo>
                    <a:pt x="540" y="1125"/>
                  </a:lnTo>
                  <a:lnTo>
                    <a:pt x="537" y="1126"/>
                  </a:lnTo>
                  <a:lnTo>
                    <a:pt x="535" y="1128"/>
                  </a:lnTo>
                  <a:lnTo>
                    <a:pt x="533" y="1132"/>
                  </a:lnTo>
                  <a:lnTo>
                    <a:pt x="531" y="1136"/>
                  </a:lnTo>
                  <a:lnTo>
                    <a:pt x="531" y="1138"/>
                  </a:lnTo>
                  <a:lnTo>
                    <a:pt x="531" y="1140"/>
                  </a:lnTo>
                  <a:lnTo>
                    <a:pt x="531" y="1144"/>
                  </a:lnTo>
                  <a:lnTo>
                    <a:pt x="529" y="1144"/>
                  </a:lnTo>
                  <a:lnTo>
                    <a:pt x="529" y="1146"/>
                  </a:lnTo>
                  <a:lnTo>
                    <a:pt x="529" y="1148"/>
                  </a:lnTo>
                  <a:lnTo>
                    <a:pt x="525" y="1150"/>
                  </a:lnTo>
                  <a:lnTo>
                    <a:pt x="523" y="1150"/>
                  </a:lnTo>
                  <a:lnTo>
                    <a:pt x="521" y="1152"/>
                  </a:lnTo>
                  <a:lnTo>
                    <a:pt x="513" y="1156"/>
                  </a:lnTo>
                  <a:lnTo>
                    <a:pt x="506" y="1157"/>
                  </a:lnTo>
                  <a:lnTo>
                    <a:pt x="498" y="1161"/>
                  </a:lnTo>
                  <a:lnTo>
                    <a:pt x="490" y="1167"/>
                  </a:lnTo>
                  <a:lnTo>
                    <a:pt x="488" y="1167"/>
                  </a:lnTo>
                  <a:lnTo>
                    <a:pt x="480" y="1171"/>
                  </a:lnTo>
                  <a:lnTo>
                    <a:pt x="473" y="1169"/>
                  </a:lnTo>
                  <a:lnTo>
                    <a:pt x="471" y="1167"/>
                  </a:lnTo>
                  <a:lnTo>
                    <a:pt x="467" y="1165"/>
                  </a:lnTo>
                  <a:lnTo>
                    <a:pt x="463" y="1165"/>
                  </a:lnTo>
                  <a:lnTo>
                    <a:pt x="459" y="1163"/>
                  </a:lnTo>
                  <a:lnTo>
                    <a:pt x="455" y="1163"/>
                  </a:lnTo>
                  <a:lnTo>
                    <a:pt x="451" y="1163"/>
                  </a:lnTo>
                  <a:lnTo>
                    <a:pt x="445" y="1161"/>
                  </a:lnTo>
                  <a:lnTo>
                    <a:pt x="442" y="1163"/>
                  </a:lnTo>
                  <a:lnTo>
                    <a:pt x="438" y="1163"/>
                  </a:lnTo>
                  <a:lnTo>
                    <a:pt x="434" y="1167"/>
                  </a:lnTo>
                  <a:lnTo>
                    <a:pt x="434" y="1171"/>
                  </a:lnTo>
                  <a:lnTo>
                    <a:pt x="432" y="1173"/>
                  </a:lnTo>
                  <a:lnTo>
                    <a:pt x="430" y="1177"/>
                  </a:lnTo>
                  <a:lnTo>
                    <a:pt x="428" y="1179"/>
                  </a:lnTo>
                  <a:lnTo>
                    <a:pt x="424" y="1183"/>
                  </a:lnTo>
                  <a:lnTo>
                    <a:pt x="422" y="1185"/>
                  </a:lnTo>
                  <a:lnTo>
                    <a:pt x="416" y="1183"/>
                  </a:lnTo>
                  <a:lnTo>
                    <a:pt x="413" y="1183"/>
                  </a:lnTo>
                  <a:lnTo>
                    <a:pt x="411" y="1181"/>
                  </a:lnTo>
                  <a:lnTo>
                    <a:pt x="407" y="1179"/>
                  </a:lnTo>
                  <a:lnTo>
                    <a:pt x="405" y="1177"/>
                  </a:lnTo>
                  <a:lnTo>
                    <a:pt x="401" y="1175"/>
                  </a:lnTo>
                  <a:lnTo>
                    <a:pt x="397" y="1173"/>
                  </a:lnTo>
                  <a:lnTo>
                    <a:pt x="395" y="1171"/>
                  </a:lnTo>
                  <a:lnTo>
                    <a:pt x="391" y="1169"/>
                  </a:lnTo>
                  <a:lnTo>
                    <a:pt x="389" y="1167"/>
                  </a:lnTo>
                  <a:lnTo>
                    <a:pt x="385" y="1165"/>
                  </a:lnTo>
                  <a:lnTo>
                    <a:pt x="382" y="1163"/>
                  </a:lnTo>
                  <a:lnTo>
                    <a:pt x="380" y="1161"/>
                  </a:lnTo>
                  <a:lnTo>
                    <a:pt x="376" y="1159"/>
                  </a:lnTo>
                  <a:lnTo>
                    <a:pt x="372" y="1159"/>
                  </a:lnTo>
                  <a:lnTo>
                    <a:pt x="368" y="1157"/>
                  </a:lnTo>
                  <a:lnTo>
                    <a:pt x="364" y="1157"/>
                  </a:lnTo>
                  <a:lnTo>
                    <a:pt x="360" y="1156"/>
                  </a:lnTo>
                  <a:lnTo>
                    <a:pt x="356" y="1154"/>
                  </a:lnTo>
                  <a:lnTo>
                    <a:pt x="352" y="1152"/>
                  </a:lnTo>
                  <a:lnTo>
                    <a:pt x="351" y="1150"/>
                  </a:lnTo>
                  <a:lnTo>
                    <a:pt x="347" y="1148"/>
                  </a:lnTo>
                  <a:lnTo>
                    <a:pt x="345" y="1144"/>
                  </a:lnTo>
                  <a:lnTo>
                    <a:pt x="343" y="1142"/>
                  </a:lnTo>
                  <a:lnTo>
                    <a:pt x="339" y="1140"/>
                  </a:lnTo>
                  <a:lnTo>
                    <a:pt x="335" y="1138"/>
                  </a:lnTo>
                  <a:lnTo>
                    <a:pt x="331" y="1138"/>
                  </a:lnTo>
                  <a:lnTo>
                    <a:pt x="327" y="1136"/>
                  </a:lnTo>
                  <a:lnTo>
                    <a:pt x="323" y="1136"/>
                  </a:lnTo>
                  <a:lnTo>
                    <a:pt x="320" y="1136"/>
                  </a:lnTo>
                  <a:lnTo>
                    <a:pt x="316" y="1134"/>
                  </a:lnTo>
                  <a:lnTo>
                    <a:pt x="312" y="1134"/>
                  </a:lnTo>
                  <a:lnTo>
                    <a:pt x="308" y="1132"/>
                  </a:lnTo>
                  <a:lnTo>
                    <a:pt x="304" y="1130"/>
                  </a:lnTo>
                  <a:lnTo>
                    <a:pt x="300" y="1128"/>
                  </a:lnTo>
                  <a:lnTo>
                    <a:pt x="298" y="1128"/>
                  </a:lnTo>
                  <a:lnTo>
                    <a:pt x="298" y="1126"/>
                  </a:lnTo>
                  <a:lnTo>
                    <a:pt x="294" y="1125"/>
                  </a:lnTo>
                  <a:lnTo>
                    <a:pt x="292" y="1123"/>
                  </a:lnTo>
                  <a:lnTo>
                    <a:pt x="290" y="1119"/>
                  </a:lnTo>
                  <a:lnTo>
                    <a:pt x="289" y="1115"/>
                  </a:lnTo>
                  <a:lnTo>
                    <a:pt x="287" y="1113"/>
                  </a:lnTo>
                  <a:lnTo>
                    <a:pt x="283" y="1111"/>
                  </a:lnTo>
                  <a:lnTo>
                    <a:pt x="281" y="1109"/>
                  </a:lnTo>
                  <a:lnTo>
                    <a:pt x="277" y="1107"/>
                  </a:lnTo>
                  <a:lnTo>
                    <a:pt x="273" y="1105"/>
                  </a:lnTo>
                  <a:lnTo>
                    <a:pt x="269" y="1105"/>
                  </a:lnTo>
                  <a:lnTo>
                    <a:pt x="265" y="1103"/>
                  </a:lnTo>
                  <a:lnTo>
                    <a:pt x="261" y="1103"/>
                  </a:lnTo>
                  <a:lnTo>
                    <a:pt x="258" y="1101"/>
                  </a:lnTo>
                  <a:lnTo>
                    <a:pt x="256" y="1101"/>
                  </a:lnTo>
                  <a:lnTo>
                    <a:pt x="252" y="1101"/>
                  </a:lnTo>
                  <a:lnTo>
                    <a:pt x="248" y="1101"/>
                  </a:lnTo>
                  <a:lnTo>
                    <a:pt x="246" y="1099"/>
                  </a:lnTo>
                  <a:lnTo>
                    <a:pt x="242" y="1097"/>
                  </a:lnTo>
                  <a:lnTo>
                    <a:pt x="238" y="1095"/>
                  </a:lnTo>
                  <a:lnTo>
                    <a:pt x="234" y="1094"/>
                  </a:lnTo>
                  <a:lnTo>
                    <a:pt x="232" y="1094"/>
                  </a:lnTo>
                  <a:lnTo>
                    <a:pt x="228" y="1092"/>
                  </a:lnTo>
                  <a:lnTo>
                    <a:pt x="225" y="1090"/>
                  </a:lnTo>
                  <a:lnTo>
                    <a:pt x="221" y="1090"/>
                  </a:lnTo>
                  <a:lnTo>
                    <a:pt x="217" y="1088"/>
                  </a:lnTo>
                  <a:lnTo>
                    <a:pt x="213" y="1086"/>
                  </a:lnTo>
                  <a:lnTo>
                    <a:pt x="209" y="1086"/>
                  </a:lnTo>
                  <a:lnTo>
                    <a:pt x="205" y="1084"/>
                  </a:lnTo>
                  <a:lnTo>
                    <a:pt x="201" y="1084"/>
                  </a:lnTo>
                  <a:lnTo>
                    <a:pt x="197" y="1082"/>
                  </a:lnTo>
                  <a:lnTo>
                    <a:pt x="194" y="1080"/>
                  </a:lnTo>
                  <a:lnTo>
                    <a:pt x="192" y="1078"/>
                  </a:lnTo>
                  <a:lnTo>
                    <a:pt x="188" y="1076"/>
                  </a:lnTo>
                  <a:lnTo>
                    <a:pt x="186" y="1074"/>
                  </a:lnTo>
                  <a:lnTo>
                    <a:pt x="182" y="1072"/>
                  </a:lnTo>
                  <a:lnTo>
                    <a:pt x="180" y="1070"/>
                  </a:lnTo>
                  <a:lnTo>
                    <a:pt x="176" y="1068"/>
                  </a:lnTo>
                  <a:lnTo>
                    <a:pt x="172" y="1066"/>
                  </a:lnTo>
                  <a:lnTo>
                    <a:pt x="168" y="1066"/>
                  </a:lnTo>
                  <a:lnTo>
                    <a:pt x="164" y="1066"/>
                  </a:lnTo>
                  <a:lnTo>
                    <a:pt x="159" y="1066"/>
                  </a:lnTo>
                  <a:lnTo>
                    <a:pt x="155" y="1066"/>
                  </a:lnTo>
                  <a:lnTo>
                    <a:pt x="149" y="1066"/>
                  </a:lnTo>
                  <a:lnTo>
                    <a:pt x="143" y="1068"/>
                  </a:lnTo>
                  <a:lnTo>
                    <a:pt x="139" y="1068"/>
                  </a:lnTo>
                  <a:lnTo>
                    <a:pt x="135" y="1066"/>
                  </a:lnTo>
                  <a:lnTo>
                    <a:pt x="137" y="1063"/>
                  </a:lnTo>
                  <a:lnTo>
                    <a:pt x="137" y="1061"/>
                  </a:lnTo>
                  <a:lnTo>
                    <a:pt x="139" y="1057"/>
                  </a:lnTo>
                  <a:lnTo>
                    <a:pt x="139" y="1053"/>
                  </a:lnTo>
                  <a:lnTo>
                    <a:pt x="137" y="1049"/>
                  </a:lnTo>
                  <a:lnTo>
                    <a:pt x="133" y="1049"/>
                  </a:lnTo>
                  <a:lnTo>
                    <a:pt x="130" y="1049"/>
                  </a:lnTo>
                  <a:lnTo>
                    <a:pt x="124" y="1049"/>
                  </a:lnTo>
                  <a:lnTo>
                    <a:pt x="120" y="1049"/>
                  </a:lnTo>
                  <a:lnTo>
                    <a:pt x="114" y="1049"/>
                  </a:lnTo>
                  <a:lnTo>
                    <a:pt x="110" y="1049"/>
                  </a:lnTo>
                  <a:lnTo>
                    <a:pt x="106" y="1049"/>
                  </a:lnTo>
                  <a:lnTo>
                    <a:pt x="101" y="1049"/>
                  </a:lnTo>
                  <a:lnTo>
                    <a:pt x="95" y="1051"/>
                  </a:lnTo>
                  <a:lnTo>
                    <a:pt x="91" y="1053"/>
                  </a:lnTo>
                  <a:lnTo>
                    <a:pt x="87" y="1055"/>
                  </a:lnTo>
                  <a:lnTo>
                    <a:pt x="83" y="1055"/>
                  </a:lnTo>
                  <a:lnTo>
                    <a:pt x="79" y="1057"/>
                  </a:lnTo>
                  <a:lnTo>
                    <a:pt x="75" y="1059"/>
                  </a:lnTo>
                  <a:lnTo>
                    <a:pt x="71" y="1061"/>
                  </a:lnTo>
                  <a:lnTo>
                    <a:pt x="68" y="1063"/>
                  </a:lnTo>
                  <a:lnTo>
                    <a:pt x="64" y="1064"/>
                  </a:lnTo>
                  <a:lnTo>
                    <a:pt x="60" y="1066"/>
                  </a:lnTo>
                  <a:lnTo>
                    <a:pt x="56" y="1068"/>
                  </a:lnTo>
                  <a:lnTo>
                    <a:pt x="50" y="1068"/>
                  </a:lnTo>
                  <a:lnTo>
                    <a:pt x="46" y="1066"/>
                  </a:lnTo>
                  <a:lnTo>
                    <a:pt x="44" y="1064"/>
                  </a:lnTo>
                  <a:lnTo>
                    <a:pt x="42" y="1061"/>
                  </a:lnTo>
                  <a:lnTo>
                    <a:pt x="40" y="1057"/>
                  </a:lnTo>
                  <a:lnTo>
                    <a:pt x="39" y="1053"/>
                  </a:lnTo>
                  <a:lnTo>
                    <a:pt x="35" y="1053"/>
                  </a:lnTo>
                  <a:lnTo>
                    <a:pt x="31" y="1053"/>
                  </a:lnTo>
                  <a:lnTo>
                    <a:pt x="25" y="1053"/>
                  </a:lnTo>
                  <a:lnTo>
                    <a:pt x="21" y="1031"/>
                  </a:lnTo>
                  <a:lnTo>
                    <a:pt x="23" y="1030"/>
                  </a:lnTo>
                  <a:lnTo>
                    <a:pt x="25" y="1026"/>
                  </a:lnTo>
                  <a:lnTo>
                    <a:pt x="27" y="1026"/>
                  </a:lnTo>
                  <a:lnTo>
                    <a:pt x="29" y="1024"/>
                  </a:lnTo>
                  <a:lnTo>
                    <a:pt x="29" y="1022"/>
                  </a:lnTo>
                  <a:lnTo>
                    <a:pt x="31" y="1020"/>
                  </a:lnTo>
                  <a:lnTo>
                    <a:pt x="33" y="1018"/>
                  </a:lnTo>
                  <a:lnTo>
                    <a:pt x="35" y="1016"/>
                  </a:lnTo>
                  <a:lnTo>
                    <a:pt x="37" y="1014"/>
                  </a:lnTo>
                  <a:lnTo>
                    <a:pt x="40" y="1012"/>
                  </a:lnTo>
                  <a:lnTo>
                    <a:pt x="42" y="1010"/>
                  </a:lnTo>
                  <a:lnTo>
                    <a:pt x="44" y="1008"/>
                  </a:lnTo>
                  <a:lnTo>
                    <a:pt x="44" y="1004"/>
                  </a:lnTo>
                  <a:lnTo>
                    <a:pt x="46" y="1002"/>
                  </a:lnTo>
                  <a:lnTo>
                    <a:pt x="44" y="1000"/>
                  </a:lnTo>
                  <a:lnTo>
                    <a:pt x="44" y="999"/>
                  </a:lnTo>
                  <a:lnTo>
                    <a:pt x="44" y="995"/>
                  </a:lnTo>
                  <a:lnTo>
                    <a:pt x="44" y="991"/>
                  </a:lnTo>
                  <a:lnTo>
                    <a:pt x="44" y="987"/>
                  </a:lnTo>
                  <a:lnTo>
                    <a:pt x="44" y="985"/>
                  </a:lnTo>
                  <a:lnTo>
                    <a:pt x="44" y="983"/>
                  </a:lnTo>
                  <a:lnTo>
                    <a:pt x="42" y="983"/>
                  </a:lnTo>
                  <a:lnTo>
                    <a:pt x="40" y="979"/>
                  </a:lnTo>
                  <a:lnTo>
                    <a:pt x="39" y="977"/>
                  </a:lnTo>
                  <a:lnTo>
                    <a:pt x="37" y="975"/>
                  </a:lnTo>
                  <a:lnTo>
                    <a:pt x="37" y="971"/>
                  </a:lnTo>
                  <a:lnTo>
                    <a:pt x="37" y="968"/>
                  </a:lnTo>
                  <a:lnTo>
                    <a:pt x="35" y="966"/>
                  </a:lnTo>
                  <a:lnTo>
                    <a:pt x="31" y="966"/>
                  </a:lnTo>
                  <a:lnTo>
                    <a:pt x="29" y="964"/>
                  </a:lnTo>
                  <a:lnTo>
                    <a:pt x="25" y="960"/>
                  </a:lnTo>
                  <a:lnTo>
                    <a:pt x="23" y="958"/>
                  </a:lnTo>
                  <a:lnTo>
                    <a:pt x="19" y="954"/>
                  </a:lnTo>
                  <a:lnTo>
                    <a:pt x="17" y="952"/>
                  </a:lnTo>
                  <a:lnTo>
                    <a:pt x="15" y="948"/>
                  </a:lnTo>
                  <a:lnTo>
                    <a:pt x="13" y="942"/>
                  </a:lnTo>
                  <a:lnTo>
                    <a:pt x="11" y="938"/>
                  </a:lnTo>
                  <a:lnTo>
                    <a:pt x="9" y="933"/>
                  </a:lnTo>
                  <a:lnTo>
                    <a:pt x="9" y="929"/>
                  </a:lnTo>
                  <a:lnTo>
                    <a:pt x="9" y="923"/>
                  </a:lnTo>
                  <a:lnTo>
                    <a:pt x="9" y="917"/>
                  </a:lnTo>
                  <a:lnTo>
                    <a:pt x="11" y="913"/>
                  </a:lnTo>
                  <a:lnTo>
                    <a:pt x="13" y="909"/>
                  </a:lnTo>
                  <a:lnTo>
                    <a:pt x="17" y="906"/>
                  </a:lnTo>
                  <a:lnTo>
                    <a:pt x="19" y="902"/>
                  </a:lnTo>
                  <a:lnTo>
                    <a:pt x="19" y="898"/>
                  </a:lnTo>
                  <a:lnTo>
                    <a:pt x="21" y="892"/>
                  </a:lnTo>
                  <a:lnTo>
                    <a:pt x="21" y="884"/>
                  </a:lnTo>
                  <a:lnTo>
                    <a:pt x="17" y="880"/>
                  </a:lnTo>
                  <a:lnTo>
                    <a:pt x="13" y="875"/>
                  </a:lnTo>
                  <a:lnTo>
                    <a:pt x="9" y="871"/>
                  </a:lnTo>
                  <a:lnTo>
                    <a:pt x="8" y="865"/>
                  </a:lnTo>
                  <a:lnTo>
                    <a:pt x="6" y="861"/>
                  </a:lnTo>
                  <a:lnTo>
                    <a:pt x="2" y="859"/>
                  </a:lnTo>
                  <a:lnTo>
                    <a:pt x="0" y="851"/>
                  </a:lnTo>
                  <a:lnTo>
                    <a:pt x="0" y="849"/>
                  </a:lnTo>
                  <a:lnTo>
                    <a:pt x="0" y="847"/>
                  </a:lnTo>
                  <a:lnTo>
                    <a:pt x="2" y="843"/>
                  </a:lnTo>
                  <a:lnTo>
                    <a:pt x="4" y="842"/>
                  </a:lnTo>
                  <a:lnTo>
                    <a:pt x="4" y="840"/>
                  </a:lnTo>
                  <a:lnTo>
                    <a:pt x="6" y="836"/>
                  </a:lnTo>
                  <a:lnTo>
                    <a:pt x="6" y="834"/>
                  </a:lnTo>
                  <a:lnTo>
                    <a:pt x="8" y="830"/>
                  </a:lnTo>
                  <a:lnTo>
                    <a:pt x="9" y="830"/>
                  </a:lnTo>
                  <a:lnTo>
                    <a:pt x="9" y="828"/>
                  </a:lnTo>
                  <a:lnTo>
                    <a:pt x="11" y="826"/>
                  </a:lnTo>
                  <a:lnTo>
                    <a:pt x="13" y="826"/>
                  </a:lnTo>
                  <a:lnTo>
                    <a:pt x="15" y="824"/>
                  </a:lnTo>
                  <a:lnTo>
                    <a:pt x="17" y="824"/>
                  </a:lnTo>
                  <a:lnTo>
                    <a:pt x="19" y="826"/>
                  </a:lnTo>
                  <a:lnTo>
                    <a:pt x="19" y="828"/>
                  </a:lnTo>
                  <a:lnTo>
                    <a:pt x="21" y="830"/>
                  </a:lnTo>
                  <a:lnTo>
                    <a:pt x="23" y="832"/>
                  </a:lnTo>
                  <a:lnTo>
                    <a:pt x="25" y="832"/>
                  </a:lnTo>
                  <a:lnTo>
                    <a:pt x="27" y="832"/>
                  </a:lnTo>
                  <a:lnTo>
                    <a:pt x="27" y="834"/>
                  </a:lnTo>
                  <a:lnTo>
                    <a:pt x="31" y="836"/>
                  </a:lnTo>
                  <a:lnTo>
                    <a:pt x="33" y="838"/>
                  </a:lnTo>
                  <a:lnTo>
                    <a:pt x="35" y="840"/>
                  </a:lnTo>
                  <a:lnTo>
                    <a:pt x="35" y="842"/>
                  </a:lnTo>
                  <a:lnTo>
                    <a:pt x="37" y="842"/>
                  </a:lnTo>
                  <a:lnTo>
                    <a:pt x="39" y="843"/>
                  </a:lnTo>
                  <a:lnTo>
                    <a:pt x="40" y="845"/>
                  </a:lnTo>
                  <a:lnTo>
                    <a:pt x="44" y="845"/>
                  </a:lnTo>
                  <a:lnTo>
                    <a:pt x="46" y="845"/>
                  </a:lnTo>
                  <a:lnTo>
                    <a:pt x="48" y="847"/>
                  </a:lnTo>
                  <a:lnTo>
                    <a:pt x="50" y="847"/>
                  </a:lnTo>
                  <a:lnTo>
                    <a:pt x="54" y="849"/>
                  </a:lnTo>
                  <a:lnTo>
                    <a:pt x="56" y="851"/>
                  </a:lnTo>
                  <a:lnTo>
                    <a:pt x="58" y="853"/>
                  </a:lnTo>
                  <a:lnTo>
                    <a:pt x="60" y="853"/>
                  </a:lnTo>
                  <a:lnTo>
                    <a:pt x="60" y="855"/>
                  </a:lnTo>
                  <a:lnTo>
                    <a:pt x="64" y="855"/>
                  </a:lnTo>
                  <a:lnTo>
                    <a:pt x="64" y="853"/>
                  </a:lnTo>
                  <a:lnTo>
                    <a:pt x="66" y="847"/>
                  </a:lnTo>
                  <a:lnTo>
                    <a:pt x="68" y="847"/>
                  </a:lnTo>
                  <a:lnTo>
                    <a:pt x="71" y="847"/>
                  </a:lnTo>
                  <a:lnTo>
                    <a:pt x="73" y="845"/>
                  </a:lnTo>
                  <a:lnTo>
                    <a:pt x="77" y="843"/>
                  </a:lnTo>
                  <a:lnTo>
                    <a:pt x="77" y="842"/>
                  </a:lnTo>
                  <a:lnTo>
                    <a:pt x="81" y="840"/>
                  </a:lnTo>
                  <a:lnTo>
                    <a:pt x="83" y="840"/>
                  </a:lnTo>
                  <a:lnTo>
                    <a:pt x="85" y="840"/>
                  </a:lnTo>
                  <a:lnTo>
                    <a:pt x="89" y="840"/>
                  </a:lnTo>
                  <a:lnTo>
                    <a:pt x="91" y="836"/>
                  </a:lnTo>
                  <a:lnTo>
                    <a:pt x="91" y="834"/>
                  </a:lnTo>
                  <a:lnTo>
                    <a:pt x="93" y="830"/>
                  </a:lnTo>
                  <a:lnTo>
                    <a:pt x="95" y="828"/>
                  </a:lnTo>
                  <a:lnTo>
                    <a:pt x="99" y="826"/>
                  </a:lnTo>
                  <a:lnTo>
                    <a:pt x="101" y="824"/>
                  </a:lnTo>
                  <a:lnTo>
                    <a:pt x="102" y="822"/>
                  </a:lnTo>
                  <a:lnTo>
                    <a:pt x="104" y="820"/>
                  </a:lnTo>
                  <a:lnTo>
                    <a:pt x="104" y="816"/>
                  </a:lnTo>
                  <a:lnTo>
                    <a:pt x="106" y="814"/>
                  </a:lnTo>
                  <a:lnTo>
                    <a:pt x="108" y="811"/>
                  </a:lnTo>
                  <a:lnTo>
                    <a:pt x="112" y="811"/>
                  </a:lnTo>
                  <a:lnTo>
                    <a:pt x="116" y="809"/>
                  </a:lnTo>
                  <a:lnTo>
                    <a:pt x="118" y="809"/>
                  </a:lnTo>
                  <a:lnTo>
                    <a:pt x="122" y="807"/>
                  </a:lnTo>
                  <a:lnTo>
                    <a:pt x="124" y="805"/>
                  </a:lnTo>
                  <a:lnTo>
                    <a:pt x="128" y="805"/>
                  </a:lnTo>
                  <a:lnTo>
                    <a:pt x="130" y="805"/>
                  </a:lnTo>
                  <a:lnTo>
                    <a:pt x="133" y="805"/>
                  </a:lnTo>
                  <a:lnTo>
                    <a:pt x="137" y="805"/>
                  </a:lnTo>
                  <a:lnTo>
                    <a:pt x="141" y="805"/>
                  </a:lnTo>
                  <a:lnTo>
                    <a:pt x="143" y="805"/>
                  </a:lnTo>
                  <a:lnTo>
                    <a:pt x="147" y="805"/>
                  </a:lnTo>
                  <a:lnTo>
                    <a:pt x="151" y="805"/>
                  </a:lnTo>
                  <a:lnTo>
                    <a:pt x="153" y="805"/>
                  </a:lnTo>
                  <a:lnTo>
                    <a:pt x="155" y="805"/>
                  </a:lnTo>
                  <a:lnTo>
                    <a:pt x="157" y="803"/>
                  </a:lnTo>
                  <a:lnTo>
                    <a:pt x="159" y="801"/>
                  </a:lnTo>
                  <a:lnTo>
                    <a:pt x="163" y="797"/>
                  </a:lnTo>
                  <a:lnTo>
                    <a:pt x="164" y="793"/>
                  </a:lnTo>
                  <a:lnTo>
                    <a:pt x="164" y="787"/>
                  </a:lnTo>
                  <a:lnTo>
                    <a:pt x="164" y="783"/>
                  </a:lnTo>
                  <a:lnTo>
                    <a:pt x="166" y="778"/>
                  </a:lnTo>
                  <a:lnTo>
                    <a:pt x="166" y="774"/>
                  </a:lnTo>
                  <a:lnTo>
                    <a:pt x="168" y="770"/>
                  </a:lnTo>
                  <a:lnTo>
                    <a:pt x="168" y="766"/>
                  </a:lnTo>
                  <a:lnTo>
                    <a:pt x="168" y="764"/>
                  </a:lnTo>
                  <a:lnTo>
                    <a:pt x="170" y="760"/>
                  </a:lnTo>
                  <a:lnTo>
                    <a:pt x="172" y="758"/>
                  </a:lnTo>
                  <a:lnTo>
                    <a:pt x="174" y="756"/>
                  </a:lnTo>
                  <a:lnTo>
                    <a:pt x="176" y="754"/>
                  </a:lnTo>
                  <a:lnTo>
                    <a:pt x="174" y="752"/>
                  </a:lnTo>
                  <a:lnTo>
                    <a:pt x="170" y="752"/>
                  </a:lnTo>
                  <a:lnTo>
                    <a:pt x="168" y="750"/>
                  </a:lnTo>
                  <a:lnTo>
                    <a:pt x="166" y="749"/>
                  </a:lnTo>
                  <a:lnTo>
                    <a:pt x="164" y="747"/>
                  </a:lnTo>
                  <a:lnTo>
                    <a:pt x="163" y="745"/>
                  </a:lnTo>
                  <a:lnTo>
                    <a:pt x="163" y="743"/>
                  </a:lnTo>
                  <a:lnTo>
                    <a:pt x="163" y="741"/>
                  </a:lnTo>
                  <a:lnTo>
                    <a:pt x="161" y="737"/>
                  </a:lnTo>
                  <a:lnTo>
                    <a:pt x="159" y="735"/>
                  </a:lnTo>
                  <a:lnTo>
                    <a:pt x="157" y="733"/>
                  </a:lnTo>
                  <a:lnTo>
                    <a:pt x="155" y="733"/>
                  </a:lnTo>
                  <a:lnTo>
                    <a:pt x="155" y="731"/>
                  </a:lnTo>
                  <a:lnTo>
                    <a:pt x="153" y="729"/>
                  </a:lnTo>
                  <a:lnTo>
                    <a:pt x="153" y="727"/>
                  </a:lnTo>
                  <a:lnTo>
                    <a:pt x="155" y="725"/>
                  </a:lnTo>
                  <a:lnTo>
                    <a:pt x="155" y="721"/>
                  </a:lnTo>
                  <a:lnTo>
                    <a:pt x="157" y="718"/>
                  </a:lnTo>
                  <a:lnTo>
                    <a:pt x="157" y="716"/>
                  </a:lnTo>
                  <a:lnTo>
                    <a:pt x="159" y="712"/>
                  </a:lnTo>
                  <a:lnTo>
                    <a:pt x="159" y="710"/>
                  </a:lnTo>
                  <a:lnTo>
                    <a:pt x="157" y="710"/>
                  </a:lnTo>
                  <a:lnTo>
                    <a:pt x="155" y="708"/>
                  </a:lnTo>
                  <a:lnTo>
                    <a:pt x="155" y="706"/>
                  </a:lnTo>
                  <a:lnTo>
                    <a:pt x="151" y="706"/>
                  </a:lnTo>
                  <a:lnTo>
                    <a:pt x="149" y="706"/>
                  </a:lnTo>
                  <a:lnTo>
                    <a:pt x="145" y="706"/>
                  </a:lnTo>
                  <a:lnTo>
                    <a:pt x="141" y="706"/>
                  </a:lnTo>
                  <a:lnTo>
                    <a:pt x="137" y="706"/>
                  </a:lnTo>
                  <a:lnTo>
                    <a:pt x="133" y="706"/>
                  </a:lnTo>
                  <a:lnTo>
                    <a:pt x="130" y="704"/>
                  </a:lnTo>
                  <a:lnTo>
                    <a:pt x="126" y="704"/>
                  </a:lnTo>
                  <a:lnTo>
                    <a:pt x="122" y="702"/>
                  </a:lnTo>
                  <a:lnTo>
                    <a:pt x="124" y="702"/>
                  </a:lnTo>
                  <a:lnTo>
                    <a:pt x="124" y="700"/>
                  </a:lnTo>
                  <a:lnTo>
                    <a:pt x="126" y="700"/>
                  </a:lnTo>
                  <a:lnTo>
                    <a:pt x="130" y="700"/>
                  </a:lnTo>
                  <a:lnTo>
                    <a:pt x="132" y="700"/>
                  </a:lnTo>
                  <a:lnTo>
                    <a:pt x="133" y="700"/>
                  </a:lnTo>
                  <a:lnTo>
                    <a:pt x="135" y="700"/>
                  </a:lnTo>
                  <a:lnTo>
                    <a:pt x="135" y="698"/>
                  </a:lnTo>
                  <a:lnTo>
                    <a:pt x="137" y="696"/>
                  </a:lnTo>
                  <a:lnTo>
                    <a:pt x="137" y="694"/>
                  </a:lnTo>
                  <a:lnTo>
                    <a:pt x="139" y="694"/>
                  </a:lnTo>
                  <a:lnTo>
                    <a:pt x="139" y="692"/>
                  </a:lnTo>
                  <a:lnTo>
                    <a:pt x="141" y="690"/>
                  </a:lnTo>
                  <a:lnTo>
                    <a:pt x="141" y="688"/>
                  </a:lnTo>
                  <a:lnTo>
                    <a:pt x="143" y="685"/>
                  </a:lnTo>
                  <a:lnTo>
                    <a:pt x="145" y="683"/>
                  </a:lnTo>
                  <a:lnTo>
                    <a:pt x="145" y="681"/>
                  </a:lnTo>
                  <a:lnTo>
                    <a:pt x="147" y="679"/>
                  </a:lnTo>
                  <a:lnTo>
                    <a:pt x="149" y="679"/>
                  </a:lnTo>
                  <a:lnTo>
                    <a:pt x="149" y="677"/>
                  </a:lnTo>
                  <a:lnTo>
                    <a:pt x="151" y="677"/>
                  </a:lnTo>
                  <a:lnTo>
                    <a:pt x="155" y="679"/>
                  </a:lnTo>
                  <a:lnTo>
                    <a:pt x="157" y="681"/>
                  </a:lnTo>
                  <a:lnTo>
                    <a:pt x="161" y="681"/>
                  </a:lnTo>
                  <a:lnTo>
                    <a:pt x="164" y="679"/>
                  </a:lnTo>
                  <a:lnTo>
                    <a:pt x="166" y="677"/>
                  </a:lnTo>
                  <a:lnTo>
                    <a:pt x="166" y="675"/>
                  </a:lnTo>
                  <a:lnTo>
                    <a:pt x="168" y="673"/>
                  </a:lnTo>
                  <a:lnTo>
                    <a:pt x="168" y="671"/>
                  </a:lnTo>
                  <a:lnTo>
                    <a:pt x="168" y="669"/>
                  </a:lnTo>
                  <a:lnTo>
                    <a:pt x="168" y="667"/>
                  </a:lnTo>
                  <a:lnTo>
                    <a:pt x="170" y="665"/>
                  </a:lnTo>
                  <a:lnTo>
                    <a:pt x="172" y="663"/>
                  </a:lnTo>
                  <a:lnTo>
                    <a:pt x="172" y="661"/>
                  </a:lnTo>
                  <a:lnTo>
                    <a:pt x="174" y="659"/>
                  </a:lnTo>
                  <a:lnTo>
                    <a:pt x="174" y="657"/>
                  </a:lnTo>
                  <a:lnTo>
                    <a:pt x="176" y="654"/>
                  </a:lnTo>
                  <a:lnTo>
                    <a:pt x="178" y="652"/>
                  </a:lnTo>
                  <a:lnTo>
                    <a:pt x="176" y="650"/>
                  </a:lnTo>
                  <a:lnTo>
                    <a:pt x="174" y="648"/>
                  </a:lnTo>
                  <a:lnTo>
                    <a:pt x="174" y="646"/>
                  </a:lnTo>
                  <a:lnTo>
                    <a:pt x="172" y="646"/>
                  </a:lnTo>
                  <a:lnTo>
                    <a:pt x="170" y="644"/>
                  </a:lnTo>
                  <a:lnTo>
                    <a:pt x="166" y="644"/>
                  </a:lnTo>
                  <a:lnTo>
                    <a:pt x="164" y="642"/>
                  </a:lnTo>
                  <a:lnTo>
                    <a:pt x="163" y="640"/>
                  </a:lnTo>
                  <a:lnTo>
                    <a:pt x="159" y="638"/>
                  </a:lnTo>
                  <a:lnTo>
                    <a:pt x="157" y="638"/>
                  </a:lnTo>
                  <a:lnTo>
                    <a:pt x="153" y="638"/>
                  </a:lnTo>
                  <a:lnTo>
                    <a:pt x="149" y="636"/>
                  </a:lnTo>
                  <a:lnTo>
                    <a:pt x="147" y="634"/>
                  </a:lnTo>
                  <a:lnTo>
                    <a:pt x="147" y="632"/>
                  </a:lnTo>
                  <a:lnTo>
                    <a:pt x="147" y="630"/>
                  </a:lnTo>
                  <a:lnTo>
                    <a:pt x="147" y="626"/>
                  </a:lnTo>
                  <a:lnTo>
                    <a:pt x="147" y="623"/>
                  </a:lnTo>
                  <a:lnTo>
                    <a:pt x="147" y="621"/>
                  </a:lnTo>
                  <a:lnTo>
                    <a:pt x="147" y="619"/>
                  </a:lnTo>
                  <a:lnTo>
                    <a:pt x="145" y="617"/>
                  </a:lnTo>
                  <a:lnTo>
                    <a:pt x="141" y="617"/>
                  </a:lnTo>
                  <a:lnTo>
                    <a:pt x="139" y="617"/>
                  </a:lnTo>
                  <a:lnTo>
                    <a:pt x="135" y="617"/>
                  </a:lnTo>
                  <a:lnTo>
                    <a:pt x="132" y="617"/>
                  </a:lnTo>
                  <a:lnTo>
                    <a:pt x="130" y="617"/>
                  </a:lnTo>
                  <a:lnTo>
                    <a:pt x="124" y="615"/>
                  </a:lnTo>
                  <a:lnTo>
                    <a:pt x="122" y="613"/>
                  </a:lnTo>
                  <a:lnTo>
                    <a:pt x="118" y="613"/>
                  </a:lnTo>
                  <a:lnTo>
                    <a:pt x="116" y="611"/>
                  </a:lnTo>
                  <a:lnTo>
                    <a:pt x="114" y="611"/>
                  </a:lnTo>
                  <a:lnTo>
                    <a:pt x="112" y="609"/>
                  </a:lnTo>
                  <a:lnTo>
                    <a:pt x="110" y="609"/>
                  </a:lnTo>
                  <a:lnTo>
                    <a:pt x="108" y="607"/>
                  </a:lnTo>
                  <a:lnTo>
                    <a:pt x="106" y="605"/>
                  </a:lnTo>
                  <a:lnTo>
                    <a:pt x="104" y="605"/>
                  </a:lnTo>
                  <a:lnTo>
                    <a:pt x="101" y="603"/>
                  </a:lnTo>
                  <a:lnTo>
                    <a:pt x="99" y="603"/>
                  </a:lnTo>
                  <a:lnTo>
                    <a:pt x="97" y="601"/>
                  </a:lnTo>
                  <a:lnTo>
                    <a:pt x="95" y="599"/>
                  </a:lnTo>
                  <a:lnTo>
                    <a:pt x="95" y="597"/>
                  </a:lnTo>
                  <a:lnTo>
                    <a:pt x="93" y="597"/>
                  </a:lnTo>
                  <a:lnTo>
                    <a:pt x="91" y="597"/>
                  </a:lnTo>
                  <a:lnTo>
                    <a:pt x="89" y="597"/>
                  </a:lnTo>
                  <a:lnTo>
                    <a:pt x="89" y="599"/>
                  </a:lnTo>
                  <a:lnTo>
                    <a:pt x="87" y="601"/>
                  </a:lnTo>
                  <a:lnTo>
                    <a:pt x="85" y="603"/>
                  </a:lnTo>
                  <a:lnTo>
                    <a:pt x="83" y="605"/>
                  </a:lnTo>
                  <a:lnTo>
                    <a:pt x="81" y="605"/>
                  </a:lnTo>
                  <a:lnTo>
                    <a:pt x="79" y="605"/>
                  </a:lnTo>
                  <a:lnTo>
                    <a:pt x="77" y="607"/>
                  </a:lnTo>
                  <a:lnTo>
                    <a:pt x="75" y="609"/>
                  </a:lnTo>
                  <a:lnTo>
                    <a:pt x="73" y="611"/>
                  </a:lnTo>
                  <a:lnTo>
                    <a:pt x="71" y="611"/>
                  </a:lnTo>
                  <a:lnTo>
                    <a:pt x="68" y="613"/>
                  </a:lnTo>
                  <a:lnTo>
                    <a:pt x="66" y="613"/>
                  </a:lnTo>
                  <a:lnTo>
                    <a:pt x="62" y="611"/>
                  </a:lnTo>
                  <a:lnTo>
                    <a:pt x="60" y="609"/>
                  </a:lnTo>
                  <a:lnTo>
                    <a:pt x="58" y="607"/>
                  </a:lnTo>
                  <a:lnTo>
                    <a:pt x="56" y="605"/>
                  </a:lnTo>
                  <a:lnTo>
                    <a:pt x="54" y="605"/>
                  </a:lnTo>
                  <a:lnTo>
                    <a:pt x="52" y="605"/>
                  </a:lnTo>
                  <a:lnTo>
                    <a:pt x="52" y="603"/>
                  </a:lnTo>
                  <a:lnTo>
                    <a:pt x="50" y="603"/>
                  </a:lnTo>
                  <a:lnTo>
                    <a:pt x="50" y="601"/>
                  </a:lnTo>
                  <a:lnTo>
                    <a:pt x="52" y="599"/>
                  </a:lnTo>
                  <a:lnTo>
                    <a:pt x="52" y="597"/>
                  </a:lnTo>
                  <a:lnTo>
                    <a:pt x="54" y="597"/>
                  </a:lnTo>
                  <a:lnTo>
                    <a:pt x="54" y="595"/>
                  </a:lnTo>
                  <a:lnTo>
                    <a:pt x="56" y="595"/>
                  </a:lnTo>
                  <a:lnTo>
                    <a:pt x="56" y="593"/>
                  </a:lnTo>
                  <a:lnTo>
                    <a:pt x="56" y="592"/>
                  </a:lnTo>
                  <a:lnTo>
                    <a:pt x="58" y="590"/>
                  </a:lnTo>
                  <a:lnTo>
                    <a:pt x="60" y="590"/>
                  </a:lnTo>
                  <a:lnTo>
                    <a:pt x="60" y="588"/>
                  </a:lnTo>
                  <a:lnTo>
                    <a:pt x="62" y="588"/>
                  </a:lnTo>
                  <a:lnTo>
                    <a:pt x="64" y="586"/>
                  </a:lnTo>
                  <a:lnTo>
                    <a:pt x="66" y="586"/>
                  </a:lnTo>
                  <a:lnTo>
                    <a:pt x="66" y="584"/>
                  </a:lnTo>
                  <a:lnTo>
                    <a:pt x="68" y="584"/>
                  </a:lnTo>
                  <a:lnTo>
                    <a:pt x="68" y="582"/>
                  </a:lnTo>
                  <a:lnTo>
                    <a:pt x="70" y="582"/>
                  </a:lnTo>
                  <a:lnTo>
                    <a:pt x="70" y="580"/>
                  </a:lnTo>
                  <a:lnTo>
                    <a:pt x="71" y="580"/>
                  </a:lnTo>
                  <a:lnTo>
                    <a:pt x="71" y="578"/>
                  </a:lnTo>
                  <a:lnTo>
                    <a:pt x="73" y="576"/>
                  </a:lnTo>
                  <a:lnTo>
                    <a:pt x="75" y="576"/>
                  </a:lnTo>
                  <a:lnTo>
                    <a:pt x="75" y="574"/>
                  </a:lnTo>
                  <a:lnTo>
                    <a:pt x="73" y="572"/>
                  </a:lnTo>
                  <a:lnTo>
                    <a:pt x="73" y="570"/>
                  </a:lnTo>
                  <a:lnTo>
                    <a:pt x="73" y="568"/>
                  </a:lnTo>
                  <a:lnTo>
                    <a:pt x="73" y="566"/>
                  </a:lnTo>
                  <a:lnTo>
                    <a:pt x="73" y="564"/>
                  </a:lnTo>
                  <a:lnTo>
                    <a:pt x="73" y="562"/>
                  </a:lnTo>
                  <a:lnTo>
                    <a:pt x="71" y="562"/>
                  </a:lnTo>
                  <a:lnTo>
                    <a:pt x="71" y="561"/>
                  </a:lnTo>
                  <a:lnTo>
                    <a:pt x="71" y="559"/>
                  </a:lnTo>
                  <a:lnTo>
                    <a:pt x="70" y="559"/>
                  </a:lnTo>
                  <a:lnTo>
                    <a:pt x="70" y="557"/>
                  </a:lnTo>
                  <a:lnTo>
                    <a:pt x="70" y="555"/>
                  </a:lnTo>
                  <a:lnTo>
                    <a:pt x="68" y="555"/>
                  </a:lnTo>
                  <a:lnTo>
                    <a:pt x="66" y="553"/>
                  </a:lnTo>
                  <a:lnTo>
                    <a:pt x="64" y="553"/>
                  </a:lnTo>
                  <a:lnTo>
                    <a:pt x="62" y="553"/>
                  </a:lnTo>
                  <a:lnTo>
                    <a:pt x="62" y="551"/>
                  </a:lnTo>
                  <a:lnTo>
                    <a:pt x="64" y="551"/>
                  </a:lnTo>
                  <a:lnTo>
                    <a:pt x="64" y="549"/>
                  </a:lnTo>
                  <a:lnTo>
                    <a:pt x="62" y="549"/>
                  </a:lnTo>
                  <a:lnTo>
                    <a:pt x="60" y="547"/>
                  </a:lnTo>
                  <a:lnTo>
                    <a:pt x="60" y="545"/>
                  </a:lnTo>
                  <a:lnTo>
                    <a:pt x="60" y="543"/>
                  </a:lnTo>
                  <a:lnTo>
                    <a:pt x="60" y="541"/>
                  </a:lnTo>
                  <a:lnTo>
                    <a:pt x="60" y="539"/>
                  </a:lnTo>
                  <a:lnTo>
                    <a:pt x="60" y="537"/>
                  </a:lnTo>
                  <a:lnTo>
                    <a:pt x="60" y="533"/>
                  </a:lnTo>
                  <a:lnTo>
                    <a:pt x="60" y="531"/>
                  </a:lnTo>
                  <a:lnTo>
                    <a:pt x="62" y="531"/>
                  </a:lnTo>
                  <a:lnTo>
                    <a:pt x="62" y="530"/>
                  </a:lnTo>
                  <a:lnTo>
                    <a:pt x="62" y="528"/>
                  </a:lnTo>
                  <a:lnTo>
                    <a:pt x="62" y="526"/>
                  </a:lnTo>
                  <a:lnTo>
                    <a:pt x="62" y="524"/>
                  </a:lnTo>
                  <a:lnTo>
                    <a:pt x="64" y="522"/>
                  </a:lnTo>
                  <a:lnTo>
                    <a:pt x="66" y="522"/>
                  </a:lnTo>
                  <a:lnTo>
                    <a:pt x="66" y="520"/>
                  </a:lnTo>
                  <a:lnTo>
                    <a:pt x="66" y="516"/>
                  </a:lnTo>
                  <a:lnTo>
                    <a:pt x="64" y="514"/>
                  </a:lnTo>
                  <a:lnTo>
                    <a:pt x="62" y="512"/>
                  </a:lnTo>
                  <a:lnTo>
                    <a:pt x="62" y="510"/>
                  </a:lnTo>
                  <a:lnTo>
                    <a:pt x="64" y="508"/>
                  </a:lnTo>
                  <a:lnTo>
                    <a:pt x="66" y="504"/>
                  </a:lnTo>
                  <a:lnTo>
                    <a:pt x="66" y="502"/>
                  </a:lnTo>
                  <a:lnTo>
                    <a:pt x="68" y="500"/>
                  </a:lnTo>
                  <a:lnTo>
                    <a:pt x="70" y="498"/>
                  </a:lnTo>
                  <a:lnTo>
                    <a:pt x="70" y="497"/>
                  </a:lnTo>
                  <a:lnTo>
                    <a:pt x="71" y="495"/>
                  </a:lnTo>
                  <a:lnTo>
                    <a:pt x="73" y="493"/>
                  </a:lnTo>
                  <a:lnTo>
                    <a:pt x="73" y="489"/>
                  </a:lnTo>
                  <a:lnTo>
                    <a:pt x="75" y="487"/>
                  </a:lnTo>
                  <a:lnTo>
                    <a:pt x="77" y="485"/>
                  </a:lnTo>
                  <a:lnTo>
                    <a:pt x="79" y="483"/>
                  </a:lnTo>
                  <a:lnTo>
                    <a:pt x="81" y="483"/>
                  </a:lnTo>
                  <a:lnTo>
                    <a:pt x="83" y="481"/>
                  </a:lnTo>
                  <a:lnTo>
                    <a:pt x="83" y="479"/>
                  </a:lnTo>
                  <a:lnTo>
                    <a:pt x="85" y="477"/>
                  </a:lnTo>
                  <a:lnTo>
                    <a:pt x="85" y="475"/>
                  </a:lnTo>
                  <a:lnTo>
                    <a:pt x="87" y="471"/>
                  </a:lnTo>
                  <a:lnTo>
                    <a:pt x="87" y="469"/>
                  </a:lnTo>
                  <a:lnTo>
                    <a:pt x="89" y="466"/>
                  </a:lnTo>
                  <a:lnTo>
                    <a:pt x="91" y="462"/>
                  </a:lnTo>
                  <a:lnTo>
                    <a:pt x="93" y="460"/>
                  </a:lnTo>
                  <a:lnTo>
                    <a:pt x="97" y="458"/>
                  </a:lnTo>
                  <a:lnTo>
                    <a:pt x="99" y="456"/>
                  </a:lnTo>
                  <a:lnTo>
                    <a:pt x="101" y="456"/>
                  </a:lnTo>
                  <a:lnTo>
                    <a:pt x="104" y="454"/>
                  </a:lnTo>
                  <a:lnTo>
                    <a:pt x="106" y="452"/>
                  </a:lnTo>
                  <a:lnTo>
                    <a:pt x="108" y="450"/>
                  </a:lnTo>
                  <a:lnTo>
                    <a:pt x="112" y="448"/>
                  </a:lnTo>
                  <a:lnTo>
                    <a:pt x="112" y="446"/>
                  </a:lnTo>
                  <a:lnTo>
                    <a:pt x="114" y="444"/>
                  </a:lnTo>
                  <a:lnTo>
                    <a:pt x="118" y="442"/>
                  </a:lnTo>
                  <a:lnTo>
                    <a:pt x="122" y="440"/>
                  </a:lnTo>
                  <a:lnTo>
                    <a:pt x="126" y="436"/>
                  </a:lnTo>
                  <a:lnTo>
                    <a:pt x="130" y="433"/>
                  </a:lnTo>
                  <a:lnTo>
                    <a:pt x="132" y="429"/>
                  </a:lnTo>
                  <a:lnTo>
                    <a:pt x="133" y="427"/>
                  </a:lnTo>
                  <a:lnTo>
                    <a:pt x="137" y="425"/>
                  </a:lnTo>
                  <a:lnTo>
                    <a:pt x="139" y="423"/>
                  </a:lnTo>
                  <a:lnTo>
                    <a:pt x="141" y="419"/>
                  </a:lnTo>
                  <a:lnTo>
                    <a:pt x="143" y="417"/>
                  </a:lnTo>
                  <a:lnTo>
                    <a:pt x="145" y="415"/>
                  </a:lnTo>
                  <a:lnTo>
                    <a:pt x="147" y="413"/>
                  </a:lnTo>
                  <a:lnTo>
                    <a:pt x="151" y="411"/>
                  </a:lnTo>
                  <a:lnTo>
                    <a:pt x="155" y="409"/>
                  </a:lnTo>
                  <a:lnTo>
                    <a:pt x="157" y="409"/>
                  </a:lnTo>
                  <a:lnTo>
                    <a:pt x="159" y="407"/>
                  </a:lnTo>
                  <a:lnTo>
                    <a:pt x="159" y="404"/>
                  </a:lnTo>
                  <a:lnTo>
                    <a:pt x="159" y="402"/>
                  </a:lnTo>
                  <a:lnTo>
                    <a:pt x="161" y="400"/>
                  </a:lnTo>
                  <a:lnTo>
                    <a:pt x="163" y="396"/>
                  </a:lnTo>
                  <a:lnTo>
                    <a:pt x="164" y="394"/>
                  </a:lnTo>
                  <a:lnTo>
                    <a:pt x="166" y="390"/>
                  </a:lnTo>
                  <a:lnTo>
                    <a:pt x="166" y="386"/>
                  </a:lnTo>
                  <a:lnTo>
                    <a:pt x="168" y="386"/>
                  </a:lnTo>
                  <a:lnTo>
                    <a:pt x="170" y="384"/>
                  </a:lnTo>
                  <a:lnTo>
                    <a:pt x="170" y="382"/>
                  </a:lnTo>
                  <a:lnTo>
                    <a:pt x="172" y="382"/>
                  </a:lnTo>
                  <a:lnTo>
                    <a:pt x="172" y="380"/>
                  </a:lnTo>
                  <a:lnTo>
                    <a:pt x="174" y="380"/>
                  </a:lnTo>
                  <a:lnTo>
                    <a:pt x="174" y="378"/>
                  </a:lnTo>
                  <a:lnTo>
                    <a:pt x="176" y="376"/>
                  </a:lnTo>
                  <a:lnTo>
                    <a:pt x="180" y="374"/>
                  </a:lnTo>
                  <a:lnTo>
                    <a:pt x="182" y="373"/>
                  </a:lnTo>
                  <a:lnTo>
                    <a:pt x="184" y="373"/>
                  </a:lnTo>
                  <a:lnTo>
                    <a:pt x="186" y="371"/>
                  </a:lnTo>
                  <a:lnTo>
                    <a:pt x="188" y="371"/>
                  </a:lnTo>
                  <a:lnTo>
                    <a:pt x="190" y="369"/>
                  </a:lnTo>
                  <a:lnTo>
                    <a:pt x="192" y="369"/>
                  </a:lnTo>
                  <a:lnTo>
                    <a:pt x="194" y="369"/>
                  </a:lnTo>
                  <a:lnTo>
                    <a:pt x="194" y="367"/>
                  </a:lnTo>
                  <a:lnTo>
                    <a:pt x="195" y="367"/>
                  </a:lnTo>
                  <a:lnTo>
                    <a:pt x="197" y="367"/>
                  </a:lnTo>
                  <a:lnTo>
                    <a:pt x="199" y="365"/>
                  </a:lnTo>
                  <a:lnTo>
                    <a:pt x="203" y="361"/>
                  </a:lnTo>
                  <a:lnTo>
                    <a:pt x="205" y="359"/>
                  </a:lnTo>
                  <a:lnTo>
                    <a:pt x="207" y="357"/>
                  </a:lnTo>
                  <a:lnTo>
                    <a:pt x="211" y="355"/>
                  </a:lnTo>
                  <a:lnTo>
                    <a:pt x="213" y="353"/>
                  </a:lnTo>
                  <a:lnTo>
                    <a:pt x="213" y="351"/>
                  </a:lnTo>
                  <a:lnTo>
                    <a:pt x="213" y="349"/>
                  </a:lnTo>
                  <a:lnTo>
                    <a:pt x="215" y="342"/>
                  </a:lnTo>
                  <a:lnTo>
                    <a:pt x="217" y="338"/>
                  </a:lnTo>
                  <a:lnTo>
                    <a:pt x="219" y="334"/>
                  </a:lnTo>
                  <a:lnTo>
                    <a:pt x="221" y="330"/>
                  </a:lnTo>
                  <a:lnTo>
                    <a:pt x="225" y="328"/>
                  </a:lnTo>
                  <a:lnTo>
                    <a:pt x="226" y="326"/>
                  </a:lnTo>
                  <a:lnTo>
                    <a:pt x="226" y="324"/>
                  </a:lnTo>
                  <a:lnTo>
                    <a:pt x="226" y="318"/>
                  </a:lnTo>
                  <a:lnTo>
                    <a:pt x="226" y="314"/>
                  </a:lnTo>
                  <a:lnTo>
                    <a:pt x="228" y="310"/>
                  </a:lnTo>
                  <a:lnTo>
                    <a:pt x="228" y="309"/>
                  </a:lnTo>
                  <a:lnTo>
                    <a:pt x="230" y="309"/>
                  </a:lnTo>
                  <a:lnTo>
                    <a:pt x="232" y="307"/>
                  </a:lnTo>
                  <a:lnTo>
                    <a:pt x="234" y="305"/>
                  </a:lnTo>
                  <a:lnTo>
                    <a:pt x="236" y="305"/>
                  </a:lnTo>
                  <a:lnTo>
                    <a:pt x="236" y="303"/>
                  </a:lnTo>
                  <a:lnTo>
                    <a:pt x="238" y="301"/>
                  </a:lnTo>
                  <a:lnTo>
                    <a:pt x="240" y="301"/>
                  </a:lnTo>
                  <a:lnTo>
                    <a:pt x="242" y="299"/>
                  </a:lnTo>
                  <a:lnTo>
                    <a:pt x="244" y="299"/>
                  </a:lnTo>
                  <a:lnTo>
                    <a:pt x="246" y="297"/>
                  </a:lnTo>
                  <a:lnTo>
                    <a:pt x="248" y="297"/>
                  </a:lnTo>
                  <a:lnTo>
                    <a:pt x="248" y="295"/>
                  </a:lnTo>
                  <a:lnTo>
                    <a:pt x="250" y="295"/>
                  </a:lnTo>
                  <a:lnTo>
                    <a:pt x="252" y="295"/>
                  </a:lnTo>
                  <a:lnTo>
                    <a:pt x="254" y="293"/>
                  </a:lnTo>
                  <a:lnTo>
                    <a:pt x="258" y="293"/>
                  </a:lnTo>
                  <a:lnTo>
                    <a:pt x="259" y="293"/>
                  </a:lnTo>
                  <a:lnTo>
                    <a:pt x="261" y="293"/>
                  </a:lnTo>
                  <a:lnTo>
                    <a:pt x="263" y="293"/>
                  </a:lnTo>
                  <a:lnTo>
                    <a:pt x="265" y="293"/>
                  </a:lnTo>
                  <a:lnTo>
                    <a:pt x="267" y="293"/>
                  </a:lnTo>
                  <a:lnTo>
                    <a:pt x="269" y="293"/>
                  </a:lnTo>
                  <a:lnTo>
                    <a:pt x="271" y="295"/>
                  </a:lnTo>
                  <a:lnTo>
                    <a:pt x="273" y="295"/>
                  </a:lnTo>
                  <a:lnTo>
                    <a:pt x="277" y="295"/>
                  </a:lnTo>
                  <a:lnTo>
                    <a:pt x="279" y="295"/>
                  </a:lnTo>
                  <a:lnTo>
                    <a:pt x="281" y="295"/>
                  </a:lnTo>
                  <a:lnTo>
                    <a:pt x="283" y="293"/>
                  </a:lnTo>
                  <a:lnTo>
                    <a:pt x="285" y="291"/>
                  </a:lnTo>
                  <a:lnTo>
                    <a:pt x="285" y="289"/>
                  </a:lnTo>
                  <a:lnTo>
                    <a:pt x="287" y="287"/>
                  </a:lnTo>
                  <a:lnTo>
                    <a:pt x="289" y="285"/>
                  </a:lnTo>
                  <a:lnTo>
                    <a:pt x="290" y="285"/>
                  </a:lnTo>
                  <a:lnTo>
                    <a:pt x="292" y="283"/>
                  </a:lnTo>
                  <a:lnTo>
                    <a:pt x="292" y="281"/>
                  </a:lnTo>
                  <a:lnTo>
                    <a:pt x="294" y="279"/>
                  </a:lnTo>
                  <a:lnTo>
                    <a:pt x="294" y="278"/>
                  </a:lnTo>
                  <a:lnTo>
                    <a:pt x="294" y="274"/>
                  </a:lnTo>
                  <a:lnTo>
                    <a:pt x="296" y="272"/>
                  </a:lnTo>
                  <a:lnTo>
                    <a:pt x="296" y="270"/>
                  </a:lnTo>
                  <a:lnTo>
                    <a:pt x="298" y="268"/>
                  </a:lnTo>
                  <a:lnTo>
                    <a:pt x="298" y="266"/>
                  </a:lnTo>
                  <a:lnTo>
                    <a:pt x="298" y="264"/>
                  </a:lnTo>
                  <a:lnTo>
                    <a:pt x="298" y="262"/>
                  </a:lnTo>
                  <a:lnTo>
                    <a:pt x="300" y="260"/>
                  </a:lnTo>
                  <a:lnTo>
                    <a:pt x="302" y="258"/>
                  </a:lnTo>
                  <a:lnTo>
                    <a:pt x="302" y="256"/>
                  </a:lnTo>
                  <a:lnTo>
                    <a:pt x="304" y="254"/>
                  </a:lnTo>
                  <a:lnTo>
                    <a:pt x="304" y="252"/>
                  </a:lnTo>
                  <a:lnTo>
                    <a:pt x="306" y="252"/>
                  </a:lnTo>
                  <a:lnTo>
                    <a:pt x="308" y="250"/>
                  </a:lnTo>
                  <a:lnTo>
                    <a:pt x="308" y="248"/>
                  </a:lnTo>
                  <a:lnTo>
                    <a:pt x="306" y="247"/>
                  </a:lnTo>
                  <a:lnTo>
                    <a:pt x="304" y="245"/>
                  </a:lnTo>
                  <a:lnTo>
                    <a:pt x="302" y="243"/>
                  </a:lnTo>
                  <a:lnTo>
                    <a:pt x="302" y="241"/>
                  </a:lnTo>
                  <a:lnTo>
                    <a:pt x="302" y="239"/>
                  </a:lnTo>
                  <a:lnTo>
                    <a:pt x="304" y="237"/>
                  </a:lnTo>
                  <a:lnTo>
                    <a:pt x="304" y="235"/>
                  </a:lnTo>
                  <a:lnTo>
                    <a:pt x="304" y="233"/>
                  </a:lnTo>
                  <a:lnTo>
                    <a:pt x="304" y="231"/>
                  </a:lnTo>
                  <a:lnTo>
                    <a:pt x="304" y="229"/>
                  </a:lnTo>
                  <a:lnTo>
                    <a:pt x="304" y="227"/>
                  </a:lnTo>
                  <a:lnTo>
                    <a:pt x="306" y="225"/>
                  </a:lnTo>
                  <a:lnTo>
                    <a:pt x="306" y="223"/>
                  </a:lnTo>
                  <a:lnTo>
                    <a:pt x="306" y="221"/>
                  </a:lnTo>
                  <a:lnTo>
                    <a:pt x="304" y="219"/>
                  </a:lnTo>
                  <a:lnTo>
                    <a:pt x="304" y="217"/>
                  </a:lnTo>
                  <a:lnTo>
                    <a:pt x="304" y="216"/>
                  </a:lnTo>
                  <a:lnTo>
                    <a:pt x="300" y="214"/>
                  </a:lnTo>
                  <a:lnTo>
                    <a:pt x="298" y="214"/>
                  </a:lnTo>
                  <a:lnTo>
                    <a:pt x="296" y="214"/>
                  </a:lnTo>
                  <a:lnTo>
                    <a:pt x="294" y="214"/>
                  </a:lnTo>
                  <a:lnTo>
                    <a:pt x="292" y="212"/>
                  </a:lnTo>
                  <a:lnTo>
                    <a:pt x="290" y="212"/>
                  </a:lnTo>
                  <a:lnTo>
                    <a:pt x="287" y="210"/>
                  </a:lnTo>
                  <a:lnTo>
                    <a:pt x="287" y="208"/>
                  </a:lnTo>
                  <a:lnTo>
                    <a:pt x="287" y="206"/>
                  </a:lnTo>
                  <a:lnTo>
                    <a:pt x="287" y="204"/>
                  </a:lnTo>
                  <a:lnTo>
                    <a:pt x="289" y="202"/>
                  </a:lnTo>
                  <a:lnTo>
                    <a:pt x="290" y="200"/>
                  </a:lnTo>
                  <a:lnTo>
                    <a:pt x="290" y="198"/>
                  </a:lnTo>
                  <a:lnTo>
                    <a:pt x="290" y="196"/>
                  </a:lnTo>
                  <a:lnTo>
                    <a:pt x="290" y="192"/>
                  </a:lnTo>
                  <a:lnTo>
                    <a:pt x="290" y="190"/>
                  </a:lnTo>
                  <a:lnTo>
                    <a:pt x="292" y="188"/>
                  </a:lnTo>
                  <a:lnTo>
                    <a:pt x="292" y="186"/>
                  </a:lnTo>
                  <a:lnTo>
                    <a:pt x="292" y="183"/>
                  </a:lnTo>
                  <a:lnTo>
                    <a:pt x="294" y="181"/>
                  </a:lnTo>
                  <a:lnTo>
                    <a:pt x="294" y="179"/>
                  </a:lnTo>
                  <a:lnTo>
                    <a:pt x="294" y="177"/>
                  </a:lnTo>
                  <a:lnTo>
                    <a:pt x="294" y="175"/>
                  </a:lnTo>
                  <a:lnTo>
                    <a:pt x="294" y="173"/>
                  </a:lnTo>
                  <a:lnTo>
                    <a:pt x="294" y="169"/>
                  </a:lnTo>
                  <a:lnTo>
                    <a:pt x="294" y="165"/>
                  </a:lnTo>
                  <a:lnTo>
                    <a:pt x="296" y="163"/>
                  </a:lnTo>
                  <a:lnTo>
                    <a:pt x="294" y="159"/>
                  </a:lnTo>
                  <a:lnTo>
                    <a:pt x="294" y="157"/>
                  </a:lnTo>
                  <a:lnTo>
                    <a:pt x="294" y="155"/>
                  </a:lnTo>
                  <a:lnTo>
                    <a:pt x="292" y="153"/>
                  </a:lnTo>
                  <a:lnTo>
                    <a:pt x="294" y="152"/>
                  </a:lnTo>
                  <a:lnTo>
                    <a:pt x="294" y="150"/>
                  </a:lnTo>
                  <a:lnTo>
                    <a:pt x="294" y="148"/>
                  </a:lnTo>
                  <a:lnTo>
                    <a:pt x="296" y="144"/>
                  </a:lnTo>
                  <a:lnTo>
                    <a:pt x="298" y="142"/>
                  </a:lnTo>
                  <a:lnTo>
                    <a:pt x="298" y="140"/>
                  </a:lnTo>
                  <a:lnTo>
                    <a:pt x="298" y="138"/>
                  </a:lnTo>
                  <a:lnTo>
                    <a:pt x="298" y="136"/>
                  </a:lnTo>
                  <a:lnTo>
                    <a:pt x="296" y="136"/>
                  </a:lnTo>
                  <a:lnTo>
                    <a:pt x="294" y="136"/>
                  </a:lnTo>
                  <a:lnTo>
                    <a:pt x="292" y="134"/>
                  </a:lnTo>
                  <a:lnTo>
                    <a:pt x="292" y="132"/>
                  </a:lnTo>
                  <a:lnTo>
                    <a:pt x="292" y="130"/>
                  </a:lnTo>
                  <a:lnTo>
                    <a:pt x="290" y="128"/>
                  </a:lnTo>
                  <a:lnTo>
                    <a:pt x="289" y="126"/>
                  </a:lnTo>
                  <a:lnTo>
                    <a:pt x="287" y="126"/>
                  </a:lnTo>
                  <a:lnTo>
                    <a:pt x="285" y="124"/>
                  </a:lnTo>
                  <a:lnTo>
                    <a:pt x="283" y="124"/>
                  </a:lnTo>
                  <a:lnTo>
                    <a:pt x="283" y="122"/>
                  </a:lnTo>
                  <a:lnTo>
                    <a:pt x="265" y="111"/>
                  </a:lnTo>
                  <a:lnTo>
                    <a:pt x="263" y="109"/>
                  </a:lnTo>
                  <a:lnTo>
                    <a:pt x="263" y="107"/>
                  </a:lnTo>
                  <a:lnTo>
                    <a:pt x="263" y="105"/>
                  </a:lnTo>
                  <a:lnTo>
                    <a:pt x="263" y="103"/>
                  </a:lnTo>
                  <a:lnTo>
                    <a:pt x="263" y="101"/>
                  </a:lnTo>
                  <a:lnTo>
                    <a:pt x="265" y="101"/>
                  </a:lnTo>
                  <a:lnTo>
                    <a:pt x="267" y="101"/>
                  </a:lnTo>
                  <a:lnTo>
                    <a:pt x="267" y="99"/>
                  </a:lnTo>
                  <a:lnTo>
                    <a:pt x="269" y="99"/>
                  </a:lnTo>
                  <a:lnTo>
                    <a:pt x="269" y="97"/>
                  </a:lnTo>
                  <a:lnTo>
                    <a:pt x="267" y="97"/>
                  </a:lnTo>
                  <a:lnTo>
                    <a:pt x="265" y="95"/>
                  </a:lnTo>
                  <a:lnTo>
                    <a:pt x="265" y="91"/>
                  </a:lnTo>
                  <a:lnTo>
                    <a:pt x="265" y="90"/>
                  </a:lnTo>
                  <a:lnTo>
                    <a:pt x="267" y="88"/>
                  </a:lnTo>
                  <a:lnTo>
                    <a:pt x="267" y="80"/>
                  </a:lnTo>
                  <a:lnTo>
                    <a:pt x="267" y="78"/>
                  </a:lnTo>
                  <a:lnTo>
                    <a:pt x="269" y="78"/>
                  </a:lnTo>
                  <a:lnTo>
                    <a:pt x="271" y="70"/>
                  </a:lnTo>
                  <a:lnTo>
                    <a:pt x="271" y="68"/>
                  </a:lnTo>
                  <a:lnTo>
                    <a:pt x="271" y="66"/>
                  </a:lnTo>
                  <a:lnTo>
                    <a:pt x="273" y="64"/>
                  </a:lnTo>
                  <a:lnTo>
                    <a:pt x="275" y="64"/>
                  </a:lnTo>
                  <a:lnTo>
                    <a:pt x="275" y="62"/>
                  </a:lnTo>
                  <a:lnTo>
                    <a:pt x="277" y="62"/>
                  </a:lnTo>
                  <a:lnTo>
                    <a:pt x="277" y="60"/>
                  </a:lnTo>
                  <a:lnTo>
                    <a:pt x="277" y="59"/>
                  </a:lnTo>
                  <a:lnTo>
                    <a:pt x="277" y="57"/>
                  </a:lnTo>
                  <a:lnTo>
                    <a:pt x="279" y="57"/>
                  </a:lnTo>
                  <a:lnTo>
                    <a:pt x="279" y="55"/>
                  </a:lnTo>
                  <a:lnTo>
                    <a:pt x="279" y="53"/>
                  </a:lnTo>
                  <a:lnTo>
                    <a:pt x="279" y="51"/>
                  </a:lnTo>
                  <a:lnTo>
                    <a:pt x="279" y="49"/>
                  </a:lnTo>
                  <a:lnTo>
                    <a:pt x="279" y="47"/>
                  </a:lnTo>
                  <a:lnTo>
                    <a:pt x="281" y="45"/>
                  </a:lnTo>
                  <a:lnTo>
                    <a:pt x="290" y="45"/>
                  </a:lnTo>
                  <a:lnTo>
                    <a:pt x="292" y="43"/>
                  </a:lnTo>
                  <a:lnTo>
                    <a:pt x="292" y="41"/>
                  </a:lnTo>
                  <a:lnTo>
                    <a:pt x="294" y="41"/>
                  </a:lnTo>
                  <a:lnTo>
                    <a:pt x="296" y="37"/>
                  </a:lnTo>
                  <a:lnTo>
                    <a:pt x="298" y="35"/>
                  </a:lnTo>
                  <a:lnTo>
                    <a:pt x="300" y="33"/>
                  </a:lnTo>
                  <a:lnTo>
                    <a:pt x="302" y="33"/>
                  </a:lnTo>
                  <a:lnTo>
                    <a:pt x="302" y="31"/>
                  </a:lnTo>
                  <a:lnTo>
                    <a:pt x="298" y="29"/>
                  </a:lnTo>
                  <a:lnTo>
                    <a:pt x="298" y="28"/>
                  </a:lnTo>
                  <a:lnTo>
                    <a:pt x="296" y="28"/>
                  </a:lnTo>
                  <a:lnTo>
                    <a:pt x="296" y="26"/>
                  </a:lnTo>
                  <a:lnTo>
                    <a:pt x="296" y="24"/>
                  </a:lnTo>
                  <a:lnTo>
                    <a:pt x="298" y="22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02" y="18"/>
                  </a:lnTo>
                  <a:lnTo>
                    <a:pt x="302" y="16"/>
                  </a:lnTo>
                  <a:lnTo>
                    <a:pt x="302" y="14"/>
                  </a:lnTo>
                  <a:lnTo>
                    <a:pt x="300" y="10"/>
                  </a:lnTo>
                  <a:lnTo>
                    <a:pt x="298" y="8"/>
                  </a:lnTo>
                  <a:lnTo>
                    <a:pt x="300" y="6"/>
                  </a:lnTo>
                  <a:lnTo>
                    <a:pt x="298" y="4"/>
                  </a:lnTo>
                  <a:lnTo>
                    <a:pt x="300" y="4"/>
                  </a:lnTo>
                  <a:lnTo>
                    <a:pt x="302" y="2"/>
                  </a:lnTo>
                  <a:lnTo>
                    <a:pt x="304" y="2"/>
                  </a:lnTo>
                  <a:lnTo>
                    <a:pt x="306" y="2"/>
                  </a:lnTo>
                  <a:lnTo>
                    <a:pt x="308" y="0"/>
                  </a:lnTo>
                  <a:lnTo>
                    <a:pt x="310" y="0"/>
                  </a:lnTo>
                  <a:lnTo>
                    <a:pt x="312" y="2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659" y="1235"/>
              <a:ext cx="613" cy="1013"/>
            </a:xfrm>
            <a:custGeom>
              <a:avLst/>
              <a:gdLst>
                <a:gd name="T0" fmla="*/ 76 w 613"/>
                <a:gd name="T1" fmla="*/ 2 h 1013"/>
                <a:gd name="T2" fmla="*/ 95 w 613"/>
                <a:gd name="T3" fmla="*/ 27 h 1013"/>
                <a:gd name="T4" fmla="*/ 107 w 613"/>
                <a:gd name="T5" fmla="*/ 58 h 1013"/>
                <a:gd name="T6" fmla="*/ 122 w 613"/>
                <a:gd name="T7" fmla="*/ 77 h 1013"/>
                <a:gd name="T8" fmla="*/ 130 w 613"/>
                <a:gd name="T9" fmla="*/ 112 h 1013"/>
                <a:gd name="T10" fmla="*/ 180 w 613"/>
                <a:gd name="T11" fmla="*/ 124 h 1013"/>
                <a:gd name="T12" fmla="*/ 211 w 613"/>
                <a:gd name="T13" fmla="*/ 130 h 1013"/>
                <a:gd name="T14" fmla="*/ 231 w 613"/>
                <a:gd name="T15" fmla="*/ 106 h 1013"/>
                <a:gd name="T16" fmla="*/ 283 w 613"/>
                <a:gd name="T17" fmla="*/ 120 h 1013"/>
                <a:gd name="T18" fmla="*/ 308 w 613"/>
                <a:gd name="T19" fmla="*/ 130 h 1013"/>
                <a:gd name="T20" fmla="*/ 337 w 613"/>
                <a:gd name="T21" fmla="*/ 124 h 1013"/>
                <a:gd name="T22" fmla="*/ 364 w 613"/>
                <a:gd name="T23" fmla="*/ 133 h 1013"/>
                <a:gd name="T24" fmla="*/ 376 w 613"/>
                <a:gd name="T25" fmla="*/ 159 h 1013"/>
                <a:gd name="T26" fmla="*/ 370 w 613"/>
                <a:gd name="T27" fmla="*/ 186 h 1013"/>
                <a:gd name="T28" fmla="*/ 374 w 613"/>
                <a:gd name="T29" fmla="*/ 213 h 1013"/>
                <a:gd name="T30" fmla="*/ 409 w 613"/>
                <a:gd name="T31" fmla="*/ 205 h 1013"/>
                <a:gd name="T32" fmla="*/ 421 w 613"/>
                <a:gd name="T33" fmla="*/ 188 h 1013"/>
                <a:gd name="T34" fmla="*/ 448 w 613"/>
                <a:gd name="T35" fmla="*/ 182 h 1013"/>
                <a:gd name="T36" fmla="*/ 479 w 613"/>
                <a:gd name="T37" fmla="*/ 178 h 1013"/>
                <a:gd name="T38" fmla="*/ 508 w 613"/>
                <a:gd name="T39" fmla="*/ 176 h 1013"/>
                <a:gd name="T40" fmla="*/ 537 w 613"/>
                <a:gd name="T41" fmla="*/ 184 h 1013"/>
                <a:gd name="T42" fmla="*/ 564 w 613"/>
                <a:gd name="T43" fmla="*/ 199 h 1013"/>
                <a:gd name="T44" fmla="*/ 597 w 613"/>
                <a:gd name="T45" fmla="*/ 197 h 1013"/>
                <a:gd name="T46" fmla="*/ 605 w 613"/>
                <a:gd name="T47" fmla="*/ 221 h 1013"/>
                <a:gd name="T48" fmla="*/ 587 w 613"/>
                <a:gd name="T49" fmla="*/ 248 h 1013"/>
                <a:gd name="T50" fmla="*/ 576 w 613"/>
                <a:gd name="T51" fmla="*/ 261 h 1013"/>
                <a:gd name="T52" fmla="*/ 564 w 613"/>
                <a:gd name="T53" fmla="*/ 292 h 1013"/>
                <a:gd name="T54" fmla="*/ 552 w 613"/>
                <a:gd name="T55" fmla="*/ 327 h 1013"/>
                <a:gd name="T56" fmla="*/ 539 w 613"/>
                <a:gd name="T57" fmla="*/ 376 h 1013"/>
                <a:gd name="T58" fmla="*/ 552 w 613"/>
                <a:gd name="T59" fmla="*/ 401 h 1013"/>
                <a:gd name="T60" fmla="*/ 582 w 613"/>
                <a:gd name="T61" fmla="*/ 413 h 1013"/>
                <a:gd name="T62" fmla="*/ 601 w 613"/>
                <a:gd name="T63" fmla="*/ 459 h 1013"/>
                <a:gd name="T64" fmla="*/ 607 w 613"/>
                <a:gd name="T65" fmla="*/ 500 h 1013"/>
                <a:gd name="T66" fmla="*/ 609 w 613"/>
                <a:gd name="T67" fmla="*/ 539 h 1013"/>
                <a:gd name="T68" fmla="*/ 587 w 613"/>
                <a:gd name="T69" fmla="*/ 573 h 1013"/>
                <a:gd name="T70" fmla="*/ 568 w 613"/>
                <a:gd name="T71" fmla="*/ 599 h 1013"/>
                <a:gd name="T72" fmla="*/ 525 w 613"/>
                <a:gd name="T73" fmla="*/ 612 h 1013"/>
                <a:gd name="T74" fmla="*/ 492 w 613"/>
                <a:gd name="T75" fmla="*/ 581 h 1013"/>
                <a:gd name="T76" fmla="*/ 446 w 613"/>
                <a:gd name="T77" fmla="*/ 591 h 1013"/>
                <a:gd name="T78" fmla="*/ 413 w 613"/>
                <a:gd name="T79" fmla="*/ 614 h 1013"/>
                <a:gd name="T80" fmla="*/ 378 w 613"/>
                <a:gd name="T81" fmla="*/ 645 h 1013"/>
                <a:gd name="T82" fmla="*/ 396 w 613"/>
                <a:gd name="T83" fmla="*/ 670 h 1013"/>
                <a:gd name="T84" fmla="*/ 390 w 613"/>
                <a:gd name="T85" fmla="*/ 711 h 1013"/>
                <a:gd name="T86" fmla="*/ 419 w 613"/>
                <a:gd name="T87" fmla="*/ 732 h 1013"/>
                <a:gd name="T88" fmla="*/ 432 w 613"/>
                <a:gd name="T89" fmla="*/ 752 h 1013"/>
                <a:gd name="T90" fmla="*/ 407 w 613"/>
                <a:gd name="T91" fmla="*/ 771 h 1013"/>
                <a:gd name="T92" fmla="*/ 376 w 613"/>
                <a:gd name="T93" fmla="*/ 783 h 1013"/>
                <a:gd name="T94" fmla="*/ 353 w 613"/>
                <a:gd name="T95" fmla="*/ 808 h 1013"/>
                <a:gd name="T96" fmla="*/ 339 w 613"/>
                <a:gd name="T97" fmla="*/ 835 h 1013"/>
                <a:gd name="T98" fmla="*/ 347 w 613"/>
                <a:gd name="T99" fmla="*/ 862 h 1013"/>
                <a:gd name="T100" fmla="*/ 368 w 613"/>
                <a:gd name="T101" fmla="*/ 885 h 1013"/>
                <a:gd name="T102" fmla="*/ 390 w 613"/>
                <a:gd name="T103" fmla="*/ 909 h 1013"/>
                <a:gd name="T104" fmla="*/ 413 w 613"/>
                <a:gd name="T105" fmla="*/ 928 h 1013"/>
                <a:gd name="T106" fmla="*/ 432 w 613"/>
                <a:gd name="T107" fmla="*/ 965 h 1013"/>
                <a:gd name="T108" fmla="*/ 454 w 613"/>
                <a:gd name="T109" fmla="*/ 990 h 1013"/>
                <a:gd name="T110" fmla="*/ 438 w 613"/>
                <a:gd name="T111" fmla="*/ 1010 h 1013"/>
                <a:gd name="T112" fmla="*/ 421 w 613"/>
                <a:gd name="T113" fmla="*/ 1006 h 1013"/>
                <a:gd name="T114" fmla="*/ 413 w 613"/>
                <a:gd name="T115" fmla="*/ 975 h 1013"/>
                <a:gd name="T116" fmla="*/ 390 w 613"/>
                <a:gd name="T117" fmla="*/ 948 h 1013"/>
                <a:gd name="T118" fmla="*/ 370 w 613"/>
                <a:gd name="T119" fmla="*/ 922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3" h="1013">
                  <a:moveTo>
                    <a:pt x="0" y="9"/>
                  </a:moveTo>
                  <a:lnTo>
                    <a:pt x="6" y="11"/>
                  </a:lnTo>
                  <a:lnTo>
                    <a:pt x="14" y="9"/>
                  </a:lnTo>
                  <a:lnTo>
                    <a:pt x="20" y="7"/>
                  </a:lnTo>
                  <a:lnTo>
                    <a:pt x="25" y="7"/>
                  </a:lnTo>
                  <a:lnTo>
                    <a:pt x="29" y="4"/>
                  </a:lnTo>
                  <a:lnTo>
                    <a:pt x="37" y="7"/>
                  </a:lnTo>
                  <a:lnTo>
                    <a:pt x="43" y="7"/>
                  </a:lnTo>
                  <a:lnTo>
                    <a:pt x="49" y="6"/>
                  </a:lnTo>
                  <a:lnTo>
                    <a:pt x="56" y="2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78" y="2"/>
                  </a:lnTo>
                  <a:lnTo>
                    <a:pt x="78" y="4"/>
                  </a:lnTo>
                  <a:lnTo>
                    <a:pt x="78" y="6"/>
                  </a:lnTo>
                  <a:lnTo>
                    <a:pt x="78" y="7"/>
                  </a:lnTo>
                  <a:lnTo>
                    <a:pt x="78" y="9"/>
                  </a:lnTo>
                  <a:lnTo>
                    <a:pt x="78" y="11"/>
                  </a:lnTo>
                  <a:lnTo>
                    <a:pt x="82" y="11"/>
                  </a:lnTo>
                  <a:lnTo>
                    <a:pt x="84" y="11"/>
                  </a:lnTo>
                  <a:lnTo>
                    <a:pt x="85" y="15"/>
                  </a:lnTo>
                  <a:lnTo>
                    <a:pt x="85" y="17"/>
                  </a:lnTo>
                  <a:lnTo>
                    <a:pt x="87" y="19"/>
                  </a:lnTo>
                  <a:lnTo>
                    <a:pt x="89" y="19"/>
                  </a:lnTo>
                  <a:lnTo>
                    <a:pt x="89" y="21"/>
                  </a:lnTo>
                  <a:lnTo>
                    <a:pt x="89" y="23"/>
                  </a:lnTo>
                  <a:lnTo>
                    <a:pt x="91" y="25"/>
                  </a:lnTo>
                  <a:lnTo>
                    <a:pt x="93" y="27"/>
                  </a:lnTo>
                  <a:lnTo>
                    <a:pt x="95" y="27"/>
                  </a:lnTo>
                  <a:lnTo>
                    <a:pt x="97" y="27"/>
                  </a:lnTo>
                  <a:lnTo>
                    <a:pt x="101" y="29"/>
                  </a:lnTo>
                  <a:lnTo>
                    <a:pt x="103" y="29"/>
                  </a:lnTo>
                  <a:lnTo>
                    <a:pt x="103" y="31"/>
                  </a:lnTo>
                  <a:lnTo>
                    <a:pt x="105" y="33"/>
                  </a:lnTo>
                  <a:lnTo>
                    <a:pt x="105" y="35"/>
                  </a:lnTo>
                  <a:lnTo>
                    <a:pt x="105" y="37"/>
                  </a:lnTo>
                  <a:lnTo>
                    <a:pt x="105" y="39"/>
                  </a:lnTo>
                  <a:lnTo>
                    <a:pt x="105" y="40"/>
                  </a:lnTo>
                  <a:lnTo>
                    <a:pt x="105" y="42"/>
                  </a:lnTo>
                  <a:lnTo>
                    <a:pt x="105" y="44"/>
                  </a:lnTo>
                  <a:lnTo>
                    <a:pt x="103" y="48"/>
                  </a:lnTo>
                  <a:lnTo>
                    <a:pt x="103" y="50"/>
                  </a:lnTo>
                  <a:lnTo>
                    <a:pt x="105" y="52"/>
                  </a:lnTo>
                  <a:lnTo>
                    <a:pt x="107" y="54"/>
                  </a:lnTo>
                  <a:lnTo>
                    <a:pt x="107" y="56"/>
                  </a:lnTo>
                  <a:lnTo>
                    <a:pt x="107" y="58"/>
                  </a:lnTo>
                  <a:lnTo>
                    <a:pt x="107" y="60"/>
                  </a:lnTo>
                  <a:lnTo>
                    <a:pt x="107" y="62"/>
                  </a:lnTo>
                  <a:lnTo>
                    <a:pt x="105" y="64"/>
                  </a:lnTo>
                  <a:lnTo>
                    <a:pt x="105" y="68"/>
                  </a:lnTo>
                  <a:lnTo>
                    <a:pt x="107" y="68"/>
                  </a:lnTo>
                  <a:lnTo>
                    <a:pt x="109" y="68"/>
                  </a:lnTo>
                  <a:lnTo>
                    <a:pt x="111" y="68"/>
                  </a:lnTo>
                  <a:lnTo>
                    <a:pt x="113" y="66"/>
                  </a:lnTo>
                  <a:lnTo>
                    <a:pt x="115" y="66"/>
                  </a:lnTo>
                  <a:lnTo>
                    <a:pt x="116" y="66"/>
                  </a:lnTo>
                  <a:lnTo>
                    <a:pt x="116" y="68"/>
                  </a:lnTo>
                  <a:lnTo>
                    <a:pt x="118" y="70"/>
                  </a:lnTo>
                  <a:lnTo>
                    <a:pt x="120" y="71"/>
                  </a:lnTo>
                  <a:lnTo>
                    <a:pt x="120" y="73"/>
                  </a:lnTo>
                  <a:lnTo>
                    <a:pt x="122" y="75"/>
                  </a:lnTo>
                  <a:lnTo>
                    <a:pt x="124" y="77"/>
                  </a:lnTo>
                  <a:lnTo>
                    <a:pt x="122" y="77"/>
                  </a:lnTo>
                  <a:lnTo>
                    <a:pt x="122" y="79"/>
                  </a:lnTo>
                  <a:lnTo>
                    <a:pt x="122" y="81"/>
                  </a:lnTo>
                  <a:lnTo>
                    <a:pt x="118" y="83"/>
                  </a:lnTo>
                  <a:lnTo>
                    <a:pt x="118" y="85"/>
                  </a:lnTo>
                  <a:lnTo>
                    <a:pt x="116" y="85"/>
                  </a:lnTo>
                  <a:lnTo>
                    <a:pt x="116" y="87"/>
                  </a:lnTo>
                  <a:lnTo>
                    <a:pt x="116" y="89"/>
                  </a:lnTo>
                  <a:lnTo>
                    <a:pt x="116" y="91"/>
                  </a:lnTo>
                  <a:lnTo>
                    <a:pt x="115" y="93"/>
                  </a:lnTo>
                  <a:lnTo>
                    <a:pt x="113" y="97"/>
                  </a:lnTo>
                  <a:lnTo>
                    <a:pt x="111" y="99"/>
                  </a:lnTo>
                  <a:lnTo>
                    <a:pt x="115" y="101"/>
                  </a:lnTo>
                  <a:lnTo>
                    <a:pt x="116" y="104"/>
                  </a:lnTo>
                  <a:lnTo>
                    <a:pt x="122" y="106"/>
                  </a:lnTo>
                  <a:lnTo>
                    <a:pt x="122" y="108"/>
                  </a:lnTo>
                  <a:lnTo>
                    <a:pt x="126" y="112"/>
                  </a:lnTo>
                  <a:lnTo>
                    <a:pt x="130" y="112"/>
                  </a:lnTo>
                  <a:lnTo>
                    <a:pt x="132" y="116"/>
                  </a:lnTo>
                  <a:lnTo>
                    <a:pt x="134" y="122"/>
                  </a:lnTo>
                  <a:lnTo>
                    <a:pt x="140" y="126"/>
                  </a:lnTo>
                  <a:lnTo>
                    <a:pt x="146" y="126"/>
                  </a:lnTo>
                  <a:lnTo>
                    <a:pt x="147" y="126"/>
                  </a:lnTo>
                  <a:lnTo>
                    <a:pt x="149" y="126"/>
                  </a:lnTo>
                  <a:lnTo>
                    <a:pt x="151" y="128"/>
                  </a:lnTo>
                  <a:lnTo>
                    <a:pt x="157" y="128"/>
                  </a:lnTo>
                  <a:lnTo>
                    <a:pt x="163" y="130"/>
                  </a:lnTo>
                  <a:lnTo>
                    <a:pt x="163" y="128"/>
                  </a:lnTo>
                  <a:lnTo>
                    <a:pt x="165" y="128"/>
                  </a:lnTo>
                  <a:lnTo>
                    <a:pt x="167" y="128"/>
                  </a:lnTo>
                  <a:lnTo>
                    <a:pt x="169" y="126"/>
                  </a:lnTo>
                  <a:lnTo>
                    <a:pt x="171" y="126"/>
                  </a:lnTo>
                  <a:lnTo>
                    <a:pt x="175" y="128"/>
                  </a:lnTo>
                  <a:lnTo>
                    <a:pt x="177" y="130"/>
                  </a:lnTo>
                  <a:lnTo>
                    <a:pt x="180" y="124"/>
                  </a:lnTo>
                  <a:lnTo>
                    <a:pt x="182" y="120"/>
                  </a:lnTo>
                  <a:lnTo>
                    <a:pt x="184" y="120"/>
                  </a:lnTo>
                  <a:lnTo>
                    <a:pt x="186" y="120"/>
                  </a:lnTo>
                  <a:lnTo>
                    <a:pt x="188" y="120"/>
                  </a:lnTo>
                  <a:lnTo>
                    <a:pt x="190" y="120"/>
                  </a:lnTo>
                  <a:lnTo>
                    <a:pt x="190" y="122"/>
                  </a:lnTo>
                  <a:lnTo>
                    <a:pt x="192" y="122"/>
                  </a:lnTo>
                  <a:lnTo>
                    <a:pt x="192" y="124"/>
                  </a:lnTo>
                  <a:lnTo>
                    <a:pt x="194" y="126"/>
                  </a:lnTo>
                  <a:lnTo>
                    <a:pt x="196" y="126"/>
                  </a:lnTo>
                  <a:lnTo>
                    <a:pt x="196" y="128"/>
                  </a:lnTo>
                  <a:lnTo>
                    <a:pt x="198" y="130"/>
                  </a:lnTo>
                  <a:lnTo>
                    <a:pt x="200" y="132"/>
                  </a:lnTo>
                  <a:lnTo>
                    <a:pt x="204" y="132"/>
                  </a:lnTo>
                  <a:lnTo>
                    <a:pt x="206" y="132"/>
                  </a:lnTo>
                  <a:lnTo>
                    <a:pt x="209" y="132"/>
                  </a:lnTo>
                  <a:lnTo>
                    <a:pt x="211" y="130"/>
                  </a:lnTo>
                  <a:lnTo>
                    <a:pt x="213" y="130"/>
                  </a:lnTo>
                  <a:lnTo>
                    <a:pt x="215" y="128"/>
                  </a:lnTo>
                  <a:lnTo>
                    <a:pt x="217" y="128"/>
                  </a:lnTo>
                  <a:lnTo>
                    <a:pt x="219" y="128"/>
                  </a:lnTo>
                  <a:lnTo>
                    <a:pt x="223" y="126"/>
                  </a:lnTo>
                  <a:lnTo>
                    <a:pt x="225" y="124"/>
                  </a:lnTo>
                  <a:lnTo>
                    <a:pt x="225" y="122"/>
                  </a:lnTo>
                  <a:lnTo>
                    <a:pt x="221" y="118"/>
                  </a:lnTo>
                  <a:lnTo>
                    <a:pt x="219" y="118"/>
                  </a:lnTo>
                  <a:lnTo>
                    <a:pt x="215" y="116"/>
                  </a:lnTo>
                  <a:lnTo>
                    <a:pt x="213" y="114"/>
                  </a:lnTo>
                  <a:lnTo>
                    <a:pt x="217" y="112"/>
                  </a:lnTo>
                  <a:lnTo>
                    <a:pt x="221" y="110"/>
                  </a:lnTo>
                  <a:lnTo>
                    <a:pt x="225" y="108"/>
                  </a:lnTo>
                  <a:lnTo>
                    <a:pt x="227" y="108"/>
                  </a:lnTo>
                  <a:lnTo>
                    <a:pt x="231" y="108"/>
                  </a:lnTo>
                  <a:lnTo>
                    <a:pt x="231" y="106"/>
                  </a:lnTo>
                  <a:lnTo>
                    <a:pt x="235" y="106"/>
                  </a:lnTo>
                  <a:lnTo>
                    <a:pt x="237" y="104"/>
                  </a:lnTo>
                  <a:lnTo>
                    <a:pt x="258" y="114"/>
                  </a:lnTo>
                  <a:lnTo>
                    <a:pt x="260" y="114"/>
                  </a:lnTo>
                  <a:lnTo>
                    <a:pt x="262" y="114"/>
                  </a:lnTo>
                  <a:lnTo>
                    <a:pt x="264" y="114"/>
                  </a:lnTo>
                  <a:lnTo>
                    <a:pt x="266" y="114"/>
                  </a:lnTo>
                  <a:lnTo>
                    <a:pt x="268" y="114"/>
                  </a:lnTo>
                  <a:lnTo>
                    <a:pt x="270" y="114"/>
                  </a:lnTo>
                  <a:lnTo>
                    <a:pt x="270" y="116"/>
                  </a:lnTo>
                  <a:lnTo>
                    <a:pt x="271" y="118"/>
                  </a:lnTo>
                  <a:lnTo>
                    <a:pt x="273" y="118"/>
                  </a:lnTo>
                  <a:lnTo>
                    <a:pt x="275" y="118"/>
                  </a:lnTo>
                  <a:lnTo>
                    <a:pt x="277" y="118"/>
                  </a:lnTo>
                  <a:lnTo>
                    <a:pt x="279" y="118"/>
                  </a:lnTo>
                  <a:lnTo>
                    <a:pt x="281" y="118"/>
                  </a:lnTo>
                  <a:lnTo>
                    <a:pt x="283" y="120"/>
                  </a:lnTo>
                  <a:lnTo>
                    <a:pt x="285" y="120"/>
                  </a:lnTo>
                  <a:lnTo>
                    <a:pt x="285" y="122"/>
                  </a:lnTo>
                  <a:lnTo>
                    <a:pt x="287" y="122"/>
                  </a:lnTo>
                  <a:lnTo>
                    <a:pt x="289" y="122"/>
                  </a:lnTo>
                  <a:lnTo>
                    <a:pt x="291" y="122"/>
                  </a:lnTo>
                  <a:lnTo>
                    <a:pt x="291" y="124"/>
                  </a:lnTo>
                  <a:lnTo>
                    <a:pt x="293" y="124"/>
                  </a:lnTo>
                  <a:lnTo>
                    <a:pt x="295" y="126"/>
                  </a:lnTo>
                  <a:lnTo>
                    <a:pt x="295" y="128"/>
                  </a:lnTo>
                  <a:lnTo>
                    <a:pt x="297" y="130"/>
                  </a:lnTo>
                  <a:lnTo>
                    <a:pt x="299" y="130"/>
                  </a:lnTo>
                  <a:lnTo>
                    <a:pt x="301" y="130"/>
                  </a:lnTo>
                  <a:lnTo>
                    <a:pt x="302" y="130"/>
                  </a:lnTo>
                  <a:lnTo>
                    <a:pt x="304" y="130"/>
                  </a:lnTo>
                  <a:lnTo>
                    <a:pt x="306" y="130"/>
                  </a:lnTo>
                  <a:lnTo>
                    <a:pt x="306" y="128"/>
                  </a:lnTo>
                  <a:lnTo>
                    <a:pt x="308" y="130"/>
                  </a:lnTo>
                  <a:lnTo>
                    <a:pt x="310" y="130"/>
                  </a:lnTo>
                  <a:lnTo>
                    <a:pt x="312" y="130"/>
                  </a:lnTo>
                  <a:lnTo>
                    <a:pt x="312" y="132"/>
                  </a:lnTo>
                  <a:lnTo>
                    <a:pt x="314" y="130"/>
                  </a:lnTo>
                  <a:lnTo>
                    <a:pt x="316" y="130"/>
                  </a:lnTo>
                  <a:lnTo>
                    <a:pt x="318" y="130"/>
                  </a:lnTo>
                  <a:lnTo>
                    <a:pt x="318" y="128"/>
                  </a:lnTo>
                  <a:lnTo>
                    <a:pt x="320" y="126"/>
                  </a:lnTo>
                  <a:lnTo>
                    <a:pt x="322" y="124"/>
                  </a:lnTo>
                  <a:lnTo>
                    <a:pt x="324" y="124"/>
                  </a:lnTo>
                  <a:lnTo>
                    <a:pt x="326" y="122"/>
                  </a:lnTo>
                  <a:lnTo>
                    <a:pt x="328" y="122"/>
                  </a:lnTo>
                  <a:lnTo>
                    <a:pt x="330" y="120"/>
                  </a:lnTo>
                  <a:lnTo>
                    <a:pt x="332" y="122"/>
                  </a:lnTo>
                  <a:lnTo>
                    <a:pt x="333" y="122"/>
                  </a:lnTo>
                  <a:lnTo>
                    <a:pt x="335" y="122"/>
                  </a:lnTo>
                  <a:lnTo>
                    <a:pt x="337" y="124"/>
                  </a:lnTo>
                  <a:lnTo>
                    <a:pt x="339" y="124"/>
                  </a:lnTo>
                  <a:lnTo>
                    <a:pt x="339" y="126"/>
                  </a:lnTo>
                  <a:lnTo>
                    <a:pt x="341" y="126"/>
                  </a:lnTo>
                  <a:lnTo>
                    <a:pt x="343" y="126"/>
                  </a:lnTo>
                  <a:lnTo>
                    <a:pt x="345" y="128"/>
                  </a:lnTo>
                  <a:lnTo>
                    <a:pt x="347" y="128"/>
                  </a:lnTo>
                  <a:lnTo>
                    <a:pt x="349" y="130"/>
                  </a:lnTo>
                  <a:lnTo>
                    <a:pt x="351" y="130"/>
                  </a:lnTo>
                  <a:lnTo>
                    <a:pt x="353" y="130"/>
                  </a:lnTo>
                  <a:lnTo>
                    <a:pt x="355" y="130"/>
                  </a:lnTo>
                  <a:lnTo>
                    <a:pt x="357" y="130"/>
                  </a:lnTo>
                  <a:lnTo>
                    <a:pt x="359" y="130"/>
                  </a:lnTo>
                  <a:lnTo>
                    <a:pt x="359" y="132"/>
                  </a:lnTo>
                  <a:lnTo>
                    <a:pt x="361" y="132"/>
                  </a:lnTo>
                  <a:lnTo>
                    <a:pt x="361" y="133"/>
                  </a:lnTo>
                  <a:lnTo>
                    <a:pt x="363" y="133"/>
                  </a:lnTo>
                  <a:lnTo>
                    <a:pt x="364" y="133"/>
                  </a:lnTo>
                  <a:lnTo>
                    <a:pt x="366" y="133"/>
                  </a:lnTo>
                  <a:lnTo>
                    <a:pt x="368" y="135"/>
                  </a:lnTo>
                  <a:lnTo>
                    <a:pt x="370" y="135"/>
                  </a:lnTo>
                  <a:lnTo>
                    <a:pt x="370" y="137"/>
                  </a:lnTo>
                  <a:lnTo>
                    <a:pt x="372" y="137"/>
                  </a:lnTo>
                  <a:lnTo>
                    <a:pt x="372" y="139"/>
                  </a:lnTo>
                  <a:lnTo>
                    <a:pt x="372" y="141"/>
                  </a:lnTo>
                  <a:lnTo>
                    <a:pt x="372" y="143"/>
                  </a:lnTo>
                  <a:lnTo>
                    <a:pt x="372" y="145"/>
                  </a:lnTo>
                  <a:lnTo>
                    <a:pt x="372" y="147"/>
                  </a:lnTo>
                  <a:lnTo>
                    <a:pt x="374" y="149"/>
                  </a:lnTo>
                  <a:lnTo>
                    <a:pt x="376" y="151"/>
                  </a:lnTo>
                  <a:lnTo>
                    <a:pt x="376" y="153"/>
                  </a:lnTo>
                  <a:lnTo>
                    <a:pt x="378" y="153"/>
                  </a:lnTo>
                  <a:lnTo>
                    <a:pt x="378" y="155"/>
                  </a:lnTo>
                  <a:lnTo>
                    <a:pt x="378" y="157"/>
                  </a:lnTo>
                  <a:lnTo>
                    <a:pt x="376" y="159"/>
                  </a:lnTo>
                  <a:lnTo>
                    <a:pt x="376" y="161"/>
                  </a:lnTo>
                  <a:lnTo>
                    <a:pt x="376" y="163"/>
                  </a:lnTo>
                  <a:lnTo>
                    <a:pt x="376" y="164"/>
                  </a:lnTo>
                  <a:lnTo>
                    <a:pt x="374" y="166"/>
                  </a:lnTo>
                  <a:lnTo>
                    <a:pt x="372" y="166"/>
                  </a:lnTo>
                  <a:lnTo>
                    <a:pt x="370" y="168"/>
                  </a:lnTo>
                  <a:lnTo>
                    <a:pt x="368" y="168"/>
                  </a:lnTo>
                  <a:lnTo>
                    <a:pt x="366" y="168"/>
                  </a:lnTo>
                  <a:lnTo>
                    <a:pt x="364" y="170"/>
                  </a:lnTo>
                  <a:lnTo>
                    <a:pt x="366" y="172"/>
                  </a:lnTo>
                  <a:lnTo>
                    <a:pt x="366" y="174"/>
                  </a:lnTo>
                  <a:lnTo>
                    <a:pt x="368" y="176"/>
                  </a:lnTo>
                  <a:lnTo>
                    <a:pt x="368" y="178"/>
                  </a:lnTo>
                  <a:lnTo>
                    <a:pt x="368" y="180"/>
                  </a:lnTo>
                  <a:lnTo>
                    <a:pt x="368" y="182"/>
                  </a:lnTo>
                  <a:lnTo>
                    <a:pt x="368" y="184"/>
                  </a:lnTo>
                  <a:lnTo>
                    <a:pt x="370" y="186"/>
                  </a:lnTo>
                  <a:lnTo>
                    <a:pt x="370" y="188"/>
                  </a:lnTo>
                  <a:lnTo>
                    <a:pt x="372" y="190"/>
                  </a:lnTo>
                  <a:lnTo>
                    <a:pt x="372" y="192"/>
                  </a:lnTo>
                  <a:lnTo>
                    <a:pt x="370" y="194"/>
                  </a:lnTo>
                  <a:lnTo>
                    <a:pt x="370" y="197"/>
                  </a:lnTo>
                  <a:lnTo>
                    <a:pt x="370" y="199"/>
                  </a:lnTo>
                  <a:lnTo>
                    <a:pt x="370" y="201"/>
                  </a:lnTo>
                  <a:lnTo>
                    <a:pt x="368" y="201"/>
                  </a:lnTo>
                  <a:lnTo>
                    <a:pt x="368" y="203"/>
                  </a:lnTo>
                  <a:lnTo>
                    <a:pt x="366" y="205"/>
                  </a:lnTo>
                  <a:lnTo>
                    <a:pt x="366" y="207"/>
                  </a:lnTo>
                  <a:lnTo>
                    <a:pt x="368" y="207"/>
                  </a:lnTo>
                  <a:lnTo>
                    <a:pt x="370" y="209"/>
                  </a:lnTo>
                  <a:lnTo>
                    <a:pt x="370" y="211"/>
                  </a:lnTo>
                  <a:lnTo>
                    <a:pt x="372" y="211"/>
                  </a:lnTo>
                  <a:lnTo>
                    <a:pt x="372" y="213"/>
                  </a:lnTo>
                  <a:lnTo>
                    <a:pt x="374" y="213"/>
                  </a:lnTo>
                  <a:lnTo>
                    <a:pt x="376" y="213"/>
                  </a:lnTo>
                  <a:lnTo>
                    <a:pt x="378" y="213"/>
                  </a:lnTo>
                  <a:lnTo>
                    <a:pt x="380" y="213"/>
                  </a:lnTo>
                  <a:lnTo>
                    <a:pt x="382" y="213"/>
                  </a:lnTo>
                  <a:lnTo>
                    <a:pt x="384" y="213"/>
                  </a:lnTo>
                  <a:lnTo>
                    <a:pt x="386" y="213"/>
                  </a:lnTo>
                  <a:lnTo>
                    <a:pt x="388" y="213"/>
                  </a:lnTo>
                  <a:lnTo>
                    <a:pt x="390" y="215"/>
                  </a:lnTo>
                  <a:lnTo>
                    <a:pt x="392" y="215"/>
                  </a:lnTo>
                  <a:lnTo>
                    <a:pt x="394" y="215"/>
                  </a:lnTo>
                  <a:lnTo>
                    <a:pt x="396" y="213"/>
                  </a:lnTo>
                  <a:lnTo>
                    <a:pt x="397" y="213"/>
                  </a:lnTo>
                  <a:lnTo>
                    <a:pt x="399" y="211"/>
                  </a:lnTo>
                  <a:lnTo>
                    <a:pt x="403" y="209"/>
                  </a:lnTo>
                  <a:lnTo>
                    <a:pt x="405" y="207"/>
                  </a:lnTo>
                  <a:lnTo>
                    <a:pt x="407" y="205"/>
                  </a:lnTo>
                  <a:lnTo>
                    <a:pt x="409" y="205"/>
                  </a:lnTo>
                  <a:lnTo>
                    <a:pt x="409" y="203"/>
                  </a:lnTo>
                  <a:lnTo>
                    <a:pt x="409" y="201"/>
                  </a:lnTo>
                  <a:lnTo>
                    <a:pt x="407" y="199"/>
                  </a:lnTo>
                  <a:lnTo>
                    <a:pt x="407" y="197"/>
                  </a:lnTo>
                  <a:lnTo>
                    <a:pt x="405" y="197"/>
                  </a:lnTo>
                  <a:lnTo>
                    <a:pt x="405" y="196"/>
                  </a:lnTo>
                  <a:lnTo>
                    <a:pt x="407" y="196"/>
                  </a:lnTo>
                  <a:lnTo>
                    <a:pt x="407" y="194"/>
                  </a:lnTo>
                  <a:lnTo>
                    <a:pt x="407" y="192"/>
                  </a:lnTo>
                  <a:lnTo>
                    <a:pt x="409" y="192"/>
                  </a:lnTo>
                  <a:lnTo>
                    <a:pt x="409" y="190"/>
                  </a:lnTo>
                  <a:lnTo>
                    <a:pt x="411" y="190"/>
                  </a:lnTo>
                  <a:lnTo>
                    <a:pt x="413" y="190"/>
                  </a:lnTo>
                  <a:lnTo>
                    <a:pt x="415" y="188"/>
                  </a:lnTo>
                  <a:lnTo>
                    <a:pt x="417" y="188"/>
                  </a:lnTo>
                  <a:lnTo>
                    <a:pt x="419" y="188"/>
                  </a:lnTo>
                  <a:lnTo>
                    <a:pt x="421" y="188"/>
                  </a:lnTo>
                  <a:lnTo>
                    <a:pt x="423" y="188"/>
                  </a:lnTo>
                  <a:lnTo>
                    <a:pt x="425" y="188"/>
                  </a:lnTo>
                  <a:lnTo>
                    <a:pt x="427" y="188"/>
                  </a:lnTo>
                  <a:lnTo>
                    <a:pt x="428" y="188"/>
                  </a:lnTo>
                  <a:lnTo>
                    <a:pt x="430" y="188"/>
                  </a:lnTo>
                  <a:lnTo>
                    <a:pt x="430" y="190"/>
                  </a:lnTo>
                  <a:lnTo>
                    <a:pt x="432" y="190"/>
                  </a:lnTo>
                  <a:lnTo>
                    <a:pt x="434" y="190"/>
                  </a:lnTo>
                  <a:lnTo>
                    <a:pt x="434" y="188"/>
                  </a:lnTo>
                  <a:lnTo>
                    <a:pt x="436" y="188"/>
                  </a:lnTo>
                  <a:lnTo>
                    <a:pt x="438" y="188"/>
                  </a:lnTo>
                  <a:lnTo>
                    <a:pt x="440" y="188"/>
                  </a:lnTo>
                  <a:lnTo>
                    <a:pt x="442" y="186"/>
                  </a:lnTo>
                  <a:lnTo>
                    <a:pt x="444" y="184"/>
                  </a:lnTo>
                  <a:lnTo>
                    <a:pt x="446" y="184"/>
                  </a:lnTo>
                  <a:lnTo>
                    <a:pt x="446" y="182"/>
                  </a:lnTo>
                  <a:lnTo>
                    <a:pt x="448" y="182"/>
                  </a:lnTo>
                  <a:lnTo>
                    <a:pt x="450" y="182"/>
                  </a:lnTo>
                  <a:lnTo>
                    <a:pt x="452" y="180"/>
                  </a:lnTo>
                  <a:lnTo>
                    <a:pt x="454" y="180"/>
                  </a:lnTo>
                  <a:lnTo>
                    <a:pt x="456" y="180"/>
                  </a:lnTo>
                  <a:lnTo>
                    <a:pt x="458" y="180"/>
                  </a:lnTo>
                  <a:lnTo>
                    <a:pt x="459" y="182"/>
                  </a:lnTo>
                  <a:lnTo>
                    <a:pt x="461" y="184"/>
                  </a:lnTo>
                  <a:lnTo>
                    <a:pt x="465" y="184"/>
                  </a:lnTo>
                  <a:lnTo>
                    <a:pt x="467" y="184"/>
                  </a:lnTo>
                  <a:lnTo>
                    <a:pt x="469" y="182"/>
                  </a:lnTo>
                  <a:lnTo>
                    <a:pt x="471" y="182"/>
                  </a:lnTo>
                  <a:lnTo>
                    <a:pt x="471" y="180"/>
                  </a:lnTo>
                  <a:lnTo>
                    <a:pt x="473" y="180"/>
                  </a:lnTo>
                  <a:lnTo>
                    <a:pt x="473" y="178"/>
                  </a:lnTo>
                  <a:lnTo>
                    <a:pt x="475" y="178"/>
                  </a:lnTo>
                  <a:lnTo>
                    <a:pt x="477" y="178"/>
                  </a:lnTo>
                  <a:lnTo>
                    <a:pt x="479" y="178"/>
                  </a:lnTo>
                  <a:lnTo>
                    <a:pt x="481" y="178"/>
                  </a:lnTo>
                  <a:lnTo>
                    <a:pt x="483" y="178"/>
                  </a:lnTo>
                  <a:lnTo>
                    <a:pt x="485" y="178"/>
                  </a:lnTo>
                  <a:lnTo>
                    <a:pt x="487" y="178"/>
                  </a:lnTo>
                  <a:lnTo>
                    <a:pt x="489" y="178"/>
                  </a:lnTo>
                  <a:lnTo>
                    <a:pt x="490" y="178"/>
                  </a:lnTo>
                  <a:lnTo>
                    <a:pt x="490" y="176"/>
                  </a:lnTo>
                  <a:lnTo>
                    <a:pt x="492" y="176"/>
                  </a:lnTo>
                  <a:lnTo>
                    <a:pt x="494" y="174"/>
                  </a:lnTo>
                  <a:lnTo>
                    <a:pt x="496" y="174"/>
                  </a:lnTo>
                  <a:lnTo>
                    <a:pt x="496" y="172"/>
                  </a:lnTo>
                  <a:lnTo>
                    <a:pt x="498" y="172"/>
                  </a:lnTo>
                  <a:lnTo>
                    <a:pt x="500" y="174"/>
                  </a:lnTo>
                  <a:lnTo>
                    <a:pt x="502" y="174"/>
                  </a:lnTo>
                  <a:lnTo>
                    <a:pt x="504" y="176"/>
                  </a:lnTo>
                  <a:lnTo>
                    <a:pt x="506" y="176"/>
                  </a:lnTo>
                  <a:lnTo>
                    <a:pt x="508" y="176"/>
                  </a:lnTo>
                  <a:lnTo>
                    <a:pt x="510" y="176"/>
                  </a:lnTo>
                  <a:lnTo>
                    <a:pt x="512" y="176"/>
                  </a:lnTo>
                  <a:lnTo>
                    <a:pt x="516" y="178"/>
                  </a:lnTo>
                  <a:lnTo>
                    <a:pt x="518" y="178"/>
                  </a:lnTo>
                  <a:lnTo>
                    <a:pt x="520" y="176"/>
                  </a:lnTo>
                  <a:lnTo>
                    <a:pt x="521" y="174"/>
                  </a:lnTo>
                  <a:lnTo>
                    <a:pt x="523" y="174"/>
                  </a:lnTo>
                  <a:lnTo>
                    <a:pt x="525" y="172"/>
                  </a:lnTo>
                  <a:lnTo>
                    <a:pt x="527" y="172"/>
                  </a:lnTo>
                  <a:lnTo>
                    <a:pt x="529" y="172"/>
                  </a:lnTo>
                  <a:lnTo>
                    <a:pt x="531" y="172"/>
                  </a:lnTo>
                  <a:lnTo>
                    <a:pt x="533" y="174"/>
                  </a:lnTo>
                  <a:lnTo>
                    <a:pt x="535" y="176"/>
                  </a:lnTo>
                  <a:lnTo>
                    <a:pt x="535" y="178"/>
                  </a:lnTo>
                  <a:lnTo>
                    <a:pt x="535" y="180"/>
                  </a:lnTo>
                  <a:lnTo>
                    <a:pt x="535" y="182"/>
                  </a:lnTo>
                  <a:lnTo>
                    <a:pt x="537" y="184"/>
                  </a:lnTo>
                  <a:lnTo>
                    <a:pt x="539" y="186"/>
                  </a:lnTo>
                  <a:lnTo>
                    <a:pt x="541" y="186"/>
                  </a:lnTo>
                  <a:lnTo>
                    <a:pt x="543" y="188"/>
                  </a:lnTo>
                  <a:lnTo>
                    <a:pt x="545" y="190"/>
                  </a:lnTo>
                  <a:lnTo>
                    <a:pt x="545" y="192"/>
                  </a:lnTo>
                  <a:lnTo>
                    <a:pt x="547" y="194"/>
                  </a:lnTo>
                  <a:lnTo>
                    <a:pt x="547" y="196"/>
                  </a:lnTo>
                  <a:lnTo>
                    <a:pt x="547" y="197"/>
                  </a:lnTo>
                  <a:lnTo>
                    <a:pt x="549" y="197"/>
                  </a:lnTo>
                  <a:lnTo>
                    <a:pt x="551" y="197"/>
                  </a:lnTo>
                  <a:lnTo>
                    <a:pt x="552" y="197"/>
                  </a:lnTo>
                  <a:lnTo>
                    <a:pt x="554" y="197"/>
                  </a:lnTo>
                  <a:lnTo>
                    <a:pt x="556" y="197"/>
                  </a:lnTo>
                  <a:lnTo>
                    <a:pt x="558" y="197"/>
                  </a:lnTo>
                  <a:lnTo>
                    <a:pt x="560" y="197"/>
                  </a:lnTo>
                  <a:lnTo>
                    <a:pt x="562" y="199"/>
                  </a:lnTo>
                  <a:lnTo>
                    <a:pt x="564" y="199"/>
                  </a:lnTo>
                  <a:lnTo>
                    <a:pt x="566" y="199"/>
                  </a:lnTo>
                  <a:lnTo>
                    <a:pt x="568" y="199"/>
                  </a:lnTo>
                  <a:lnTo>
                    <a:pt x="570" y="199"/>
                  </a:lnTo>
                  <a:lnTo>
                    <a:pt x="572" y="199"/>
                  </a:lnTo>
                  <a:lnTo>
                    <a:pt x="572" y="201"/>
                  </a:lnTo>
                  <a:lnTo>
                    <a:pt x="574" y="201"/>
                  </a:lnTo>
                  <a:lnTo>
                    <a:pt x="576" y="201"/>
                  </a:lnTo>
                  <a:lnTo>
                    <a:pt x="578" y="199"/>
                  </a:lnTo>
                  <a:lnTo>
                    <a:pt x="580" y="199"/>
                  </a:lnTo>
                  <a:lnTo>
                    <a:pt x="582" y="199"/>
                  </a:lnTo>
                  <a:lnTo>
                    <a:pt x="583" y="199"/>
                  </a:lnTo>
                  <a:lnTo>
                    <a:pt x="585" y="199"/>
                  </a:lnTo>
                  <a:lnTo>
                    <a:pt x="587" y="199"/>
                  </a:lnTo>
                  <a:lnTo>
                    <a:pt x="591" y="197"/>
                  </a:lnTo>
                  <a:lnTo>
                    <a:pt x="593" y="197"/>
                  </a:lnTo>
                  <a:lnTo>
                    <a:pt x="595" y="197"/>
                  </a:lnTo>
                  <a:lnTo>
                    <a:pt x="597" y="197"/>
                  </a:lnTo>
                  <a:lnTo>
                    <a:pt x="597" y="199"/>
                  </a:lnTo>
                  <a:lnTo>
                    <a:pt x="599" y="199"/>
                  </a:lnTo>
                  <a:lnTo>
                    <a:pt x="601" y="199"/>
                  </a:lnTo>
                  <a:lnTo>
                    <a:pt x="603" y="199"/>
                  </a:lnTo>
                  <a:lnTo>
                    <a:pt x="603" y="201"/>
                  </a:lnTo>
                  <a:lnTo>
                    <a:pt x="605" y="203"/>
                  </a:lnTo>
                  <a:lnTo>
                    <a:pt x="607" y="205"/>
                  </a:lnTo>
                  <a:lnTo>
                    <a:pt x="605" y="205"/>
                  </a:lnTo>
                  <a:lnTo>
                    <a:pt x="605" y="207"/>
                  </a:lnTo>
                  <a:lnTo>
                    <a:pt x="603" y="207"/>
                  </a:lnTo>
                  <a:lnTo>
                    <a:pt x="603" y="209"/>
                  </a:lnTo>
                  <a:lnTo>
                    <a:pt x="605" y="211"/>
                  </a:lnTo>
                  <a:lnTo>
                    <a:pt x="605" y="213"/>
                  </a:lnTo>
                  <a:lnTo>
                    <a:pt x="605" y="215"/>
                  </a:lnTo>
                  <a:lnTo>
                    <a:pt x="605" y="217"/>
                  </a:lnTo>
                  <a:lnTo>
                    <a:pt x="605" y="219"/>
                  </a:lnTo>
                  <a:lnTo>
                    <a:pt x="605" y="221"/>
                  </a:lnTo>
                  <a:lnTo>
                    <a:pt x="605" y="223"/>
                  </a:lnTo>
                  <a:lnTo>
                    <a:pt x="605" y="227"/>
                  </a:lnTo>
                  <a:lnTo>
                    <a:pt x="605" y="230"/>
                  </a:lnTo>
                  <a:lnTo>
                    <a:pt x="603" y="232"/>
                  </a:lnTo>
                  <a:lnTo>
                    <a:pt x="603" y="234"/>
                  </a:lnTo>
                  <a:lnTo>
                    <a:pt x="603" y="236"/>
                  </a:lnTo>
                  <a:lnTo>
                    <a:pt x="603" y="238"/>
                  </a:lnTo>
                  <a:lnTo>
                    <a:pt x="603" y="240"/>
                  </a:lnTo>
                  <a:lnTo>
                    <a:pt x="603" y="242"/>
                  </a:lnTo>
                  <a:lnTo>
                    <a:pt x="601" y="244"/>
                  </a:lnTo>
                  <a:lnTo>
                    <a:pt x="599" y="246"/>
                  </a:lnTo>
                  <a:lnTo>
                    <a:pt x="597" y="248"/>
                  </a:lnTo>
                  <a:lnTo>
                    <a:pt x="595" y="248"/>
                  </a:lnTo>
                  <a:lnTo>
                    <a:pt x="593" y="248"/>
                  </a:lnTo>
                  <a:lnTo>
                    <a:pt x="591" y="248"/>
                  </a:lnTo>
                  <a:lnTo>
                    <a:pt x="589" y="248"/>
                  </a:lnTo>
                  <a:lnTo>
                    <a:pt x="587" y="248"/>
                  </a:lnTo>
                  <a:lnTo>
                    <a:pt x="585" y="248"/>
                  </a:lnTo>
                  <a:lnTo>
                    <a:pt x="583" y="248"/>
                  </a:lnTo>
                  <a:lnTo>
                    <a:pt x="582" y="248"/>
                  </a:lnTo>
                  <a:lnTo>
                    <a:pt x="582" y="246"/>
                  </a:lnTo>
                  <a:lnTo>
                    <a:pt x="580" y="246"/>
                  </a:lnTo>
                  <a:lnTo>
                    <a:pt x="578" y="244"/>
                  </a:lnTo>
                  <a:lnTo>
                    <a:pt x="576" y="244"/>
                  </a:lnTo>
                  <a:lnTo>
                    <a:pt x="576" y="246"/>
                  </a:lnTo>
                  <a:lnTo>
                    <a:pt x="574" y="246"/>
                  </a:lnTo>
                  <a:lnTo>
                    <a:pt x="574" y="248"/>
                  </a:lnTo>
                  <a:lnTo>
                    <a:pt x="576" y="250"/>
                  </a:lnTo>
                  <a:lnTo>
                    <a:pt x="576" y="252"/>
                  </a:lnTo>
                  <a:lnTo>
                    <a:pt x="576" y="254"/>
                  </a:lnTo>
                  <a:lnTo>
                    <a:pt x="576" y="256"/>
                  </a:lnTo>
                  <a:lnTo>
                    <a:pt x="576" y="258"/>
                  </a:lnTo>
                  <a:lnTo>
                    <a:pt x="576" y="259"/>
                  </a:lnTo>
                  <a:lnTo>
                    <a:pt x="576" y="261"/>
                  </a:lnTo>
                  <a:lnTo>
                    <a:pt x="574" y="261"/>
                  </a:lnTo>
                  <a:lnTo>
                    <a:pt x="574" y="263"/>
                  </a:lnTo>
                  <a:lnTo>
                    <a:pt x="572" y="263"/>
                  </a:lnTo>
                  <a:lnTo>
                    <a:pt x="572" y="265"/>
                  </a:lnTo>
                  <a:lnTo>
                    <a:pt x="570" y="265"/>
                  </a:lnTo>
                  <a:lnTo>
                    <a:pt x="568" y="267"/>
                  </a:lnTo>
                  <a:lnTo>
                    <a:pt x="568" y="269"/>
                  </a:lnTo>
                  <a:lnTo>
                    <a:pt x="566" y="271"/>
                  </a:lnTo>
                  <a:lnTo>
                    <a:pt x="564" y="273"/>
                  </a:lnTo>
                  <a:lnTo>
                    <a:pt x="564" y="275"/>
                  </a:lnTo>
                  <a:lnTo>
                    <a:pt x="564" y="277"/>
                  </a:lnTo>
                  <a:lnTo>
                    <a:pt x="564" y="279"/>
                  </a:lnTo>
                  <a:lnTo>
                    <a:pt x="566" y="281"/>
                  </a:lnTo>
                  <a:lnTo>
                    <a:pt x="566" y="285"/>
                  </a:lnTo>
                  <a:lnTo>
                    <a:pt x="566" y="287"/>
                  </a:lnTo>
                  <a:lnTo>
                    <a:pt x="566" y="289"/>
                  </a:lnTo>
                  <a:lnTo>
                    <a:pt x="564" y="292"/>
                  </a:lnTo>
                  <a:lnTo>
                    <a:pt x="560" y="294"/>
                  </a:lnTo>
                  <a:lnTo>
                    <a:pt x="560" y="296"/>
                  </a:lnTo>
                  <a:lnTo>
                    <a:pt x="558" y="298"/>
                  </a:lnTo>
                  <a:lnTo>
                    <a:pt x="558" y="300"/>
                  </a:lnTo>
                  <a:lnTo>
                    <a:pt x="558" y="302"/>
                  </a:lnTo>
                  <a:lnTo>
                    <a:pt x="558" y="304"/>
                  </a:lnTo>
                  <a:lnTo>
                    <a:pt x="558" y="306"/>
                  </a:lnTo>
                  <a:lnTo>
                    <a:pt x="558" y="308"/>
                  </a:lnTo>
                  <a:lnTo>
                    <a:pt x="558" y="310"/>
                  </a:lnTo>
                  <a:lnTo>
                    <a:pt x="558" y="312"/>
                  </a:lnTo>
                  <a:lnTo>
                    <a:pt x="556" y="314"/>
                  </a:lnTo>
                  <a:lnTo>
                    <a:pt x="556" y="316"/>
                  </a:lnTo>
                  <a:lnTo>
                    <a:pt x="556" y="318"/>
                  </a:lnTo>
                  <a:lnTo>
                    <a:pt x="558" y="321"/>
                  </a:lnTo>
                  <a:lnTo>
                    <a:pt x="556" y="323"/>
                  </a:lnTo>
                  <a:lnTo>
                    <a:pt x="556" y="325"/>
                  </a:lnTo>
                  <a:lnTo>
                    <a:pt x="552" y="327"/>
                  </a:lnTo>
                  <a:lnTo>
                    <a:pt x="551" y="329"/>
                  </a:lnTo>
                  <a:lnTo>
                    <a:pt x="549" y="331"/>
                  </a:lnTo>
                  <a:lnTo>
                    <a:pt x="547" y="333"/>
                  </a:lnTo>
                  <a:lnTo>
                    <a:pt x="547" y="335"/>
                  </a:lnTo>
                  <a:lnTo>
                    <a:pt x="547" y="339"/>
                  </a:lnTo>
                  <a:lnTo>
                    <a:pt x="545" y="341"/>
                  </a:lnTo>
                  <a:lnTo>
                    <a:pt x="545" y="343"/>
                  </a:lnTo>
                  <a:lnTo>
                    <a:pt x="545" y="349"/>
                  </a:lnTo>
                  <a:lnTo>
                    <a:pt x="543" y="351"/>
                  </a:lnTo>
                  <a:lnTo>
                    <a:pt x="541" y="352"/>
                  </a:lnTo>
                  <a:lnTo>
                    <a:pt x="539" y="356"/>
                  </a:lnTo>
                  <a:lnTo>
                    <a:pt x="539" y="358"/>
                  </a:lnTo>
                  <a:lnTo>
                    <a:pt x="537" y="362"/>
                  </a:lnTo>
                  <a:lnTo>
                    <a:pt x="537" y="366"/>
                  </a:lnTo>
                  <a:lnTo>
                    <a:pt x="537" y="368"/>
                  </a:lnTo>
                  <a:lnTo>
                    <a:pt x="539" y="370"/>
                  </a:lnTo>
                  <a:lnTo>
                    <a:pt x="539" y="376"/>
                  </a:lnTo>
                  <a:lnTo>
                    <a:pt x="539" y="378"/>
                  </a:lnTo>
                  <a:lnTo>
                    <a:pt x="539" y="382"/>
                  </a:lnTo>
                  <a:lnTo>
                    <a:pt x="539" y="384"/>
                  </a:lnTo>
                  <a:lnTo>
                    <a:pt x="541" y="385"/>
                  </a:lnTo>
                  <a:lnTo>
                    <a:pt x="541" y="387"/>
                  </a:lnTo>
                  <a:lnTo>
                    <a:pt x="541" y="389"/>
                  </a:lnTo>
                  <a:lnTo>
                    <a:pt x="543" y="389"/>
                  </a:lnTo>
                  <a:lnTo>
                    <a:pt x="543" y="391"/>
                  </a:lnTo>
                  <a:lnTo>
                    <a:pt x="545" y="391"/>
                  </a:lnTo>
                  <a:lnTo>
                    <a:pt x="545" y="393"/>
                  </a:lnTo>
                  <a:lnTo>
                    <a:pt x="545" y="395"/>
                  </a:lnTo>
                  <a:lnTo>
                    <a:pt x="547" y="395"/>
                  </a:lnTo>
                  <a:lnTo>
                    <a:pt x="547" y="397"/>
                  </a:lnTo>
                  <a:lnTo>
                    <a:pt x="549" y="397"/>
                  </a:lnTo>
                  <a:lnTo>
                    <a:pt x="549" y="399"/>
                  </a:lnTo>
                  <a:lnTo>
                    <a:pt x="551" y="399"/>
                  </a:lnTo>
                  <a:lnTo>
                    <a:pt x="552" y="401"/>
                  </a:lnTo>
                  <a:lnTo>
                    <a:pt x="552" y="403"/>
                  </a:lnTo>
                  <a:lnTo>
                    <a:pt x="554" y="403"/>
                  </a:lnTo>
                  <a:lnTo>
                    <a:pt x="556" y="405"/>
                  </a:lnTo>
                  <a:lnTo>
                    <a:pt x="558" y="405"/>
                  </a:lnTo>
                  <a:lnTo>
                    <a:pt x="560" y="407"/>
                  </a:lnTo>
                  <a:lnTo>
                    <a:pt x="562" y="409"/>
                  </a:lnTo>
                  <a:lnTo>
                    <a:pt x="564" y="411"/>
                  </a:lnTo>
                  <a:lnTo>
                    <a:pt x="566" y="413"/>
                  </a:lnTo>
                  <a:lnTo>
                    <a:pt x="566" y="411"/>
                  </a:lnTo>
                  <a:lnTo>
                    <a:pt x="568" y="411"/>
                  </a:lnTo>
                  <a:lnTo>
                    <a:pt x="570" y="413"/>
                  </a:lnTo>
                  <a:lnTo>
                    <a:pt x="572" y="413"/>
                  </a:lnTo>
                  <a:lnTo>
                    <a:pt x="574" y="413"/>
                  </a:lnTo>
                  <a:lnTo>
                    <a:pt x="576" y="413"/>
                  </a:lnTo>
                  <a:lnTo>
                    <a:pt x="578" y="413"/>
                  </a:lnTo>
                  <a:lnTo>
                    <a:pt x="580" y="413"/>
                  </a:lnTo>
                  <a:lnTo>
                    <a:pt x="582" y="413"/>
                  </a:lnTo>
                  <a:lnTo>
                    <a:pt x="583" y="413"/>
                  </a:lnTo>
                  <a:lnTo>
                    <a:pt x="585" y="413"/>
                  </a:lnTo>
                  <a:lnTo>
                    <a:pt x="587" y="413"/>
                  </a:lnTo>
                  <a:lnTo>
                    <a:pt x="589" y="413"/>
                  </a:lnTo>
                  <a:lnTo>
                    <a:pt x="589" y="415"/>
                  </a:lnTo>
                  <a:lnTo>
                    <a:pt x="591" y="415"/>
                  </a:lnTo>
                  <a:lnTo>
                    <a:pt x="591" y="416"/>
                  </a:lnTo>
                  <a:lnTo>
                    <a:pt x="595" y="418"/>
                  </a:lnTo>
                  <a:lnTo>
                    <a:pt x="597" y="418"/>
                  </a:lnTo>
                  <a:lnTo>
                    <a:pt x="599" y="420"/>
                  </a:lnTo>
                  <a:lnTo>
                    <a:pt x="603" y="424"/>
                  </a:lnTo>
                  <a:lnTo>
                    <a:pt x="605" y="428"/>
                  </a:lnTo>
                  <a:lnTo>
                    <a:pt x="605" y="432"/>
                  </a:lnTo>
                  <a:lnTo>
                    <a:pt x="607" y="440"/>
                  </a:lnTo>
                  <a:lnTo>
                    <a:pt x="607" y="447"/>
                  </a:lnTo>
                  <a:lnTo>
                    <a:pt x="605" y="451"/>
                  </a:lnTo>
                  <a:lnTo>
                    <a:pt x="601" y="459"/>
                  </a:lnTo>
                  <a:lnTo>
                    <a:pt x="601" y="461"/>
                  </a:lnTo>
                  <a:lnTo>
                    <a:pt x="601" y="463"/>
                  </a:lnTo>
                  <a:lnTo>
                    <a:pt x="601" y="465"/>
                  </a:lnTo>
                  <a:lnTo>
                    <a:pt x="599" y="467"/>
                  </a:lnTo>
                  <a:lnTo>
                    <a:pt x="597" y="469"/>
                  </a:lnTo>
                  <a:lnTo>
                    <a:pt x="595" y="471"/>
                  </a:lnTo>
                  <a:lnTo>
                    <a:pt x="595" y="473"/>
                  </a:lnTo>
                  <a:lnTo>
                    <a:pt x="593" y="477"/>
                  </a:lnTo>
                  <a:lnTo>
                    <a:pt x="593" y="480"/>
                  </a:lnTo>
                  <a:lnTo>
                    <a:pt x="595" y="482"/>
                  </a:lnTo>
                  <a:lnTo>
                    <a:pt x="595" y="484"/>
                  </a:lnTo>
                  <a:lnTo>
                    <a:pt x="597" y="486"/>
                  </a:lnTo>
                  <a:lnTo>
                    <a:pt x="599" y="488"/>
                  </a:lnTo>
                  <a:lnTo>
                    <a:pt x="599" y="490"/>
                  </a:lnTo>
                  <a:lnTo>
                    <a:pt x="603" y="492"/>
                  </a:lnTo>
                  <a:lnTo>
                    <a:pt x="603" y="496"/>
                  </a:lnTo>
                  <a:lnTo>
                    <a:pt x="607" y="500"/>
                  </a:lnTo>
                  <a:lnTo>
                    <a:pt x="607" y="502"/>
                  </a:lnTo>
                  <a:lnTo>
                    <a:pt x="609" y="506"/>
                  </a:lnTo>
                  <a:lnTo>
                    <a:pt x="611" y="509"/>
                  </a:lnTo>
                  <a:lnTo>
                    <a:pt x="611" y="511"/>
                  </a:lnTo>
                  <a:lnTo>
                    <a:pt x="611" y="513"/>
                  </a:lnTo>
                  <a:lnTo>
                    <a:pt x="611" y="515"/>
                  </a:lnTo>
                  <a:lnTo>
                    <a:pt x="611" y="517"/>
                  </a:lnTo>
                  <a:lnTo>
                    <a:pt x="611" y="519"/>
                  </a:lnTo>
                  <a:lnTo>
                    <a:pt x="611" y="521"/>
                  </a:lnTo>
                  <a:lnTo>
                    <a:pt x="611" y="523"/>
                  </a:lnTo>
                  <a:lnTo>
                    <a:pt x="611" y="525"/>
                  </a:lnTo>
                  <a:lnTo>
                    <a:pt x="613" y="527"/>
                  </a:lnTo>
                  <a:lnTo>
                    <a:pt x="613" y="531"/>
                  </a:lnTo>
                  <a:lnTo>
                    <a:pt x="613" y="533"/>
                  </a:lnTo>
                  <a:lnTo>
                    <a:pt x="611" y="535"/>
                  </a:lnTo>
                  <a:lnTo>
                    <a:pt x="611" y="537"/>
                  </a:lnTo>
                  <a:lnTo>
                    <a:pt x="609" y="539"/>
                  </a:lnTo>
                  <a:lnTo>
                    <a:pt x="607" y="540"/>
                  </a:lnTo>
                  <a:lnTo>
                    <a:pt x="607" y="542"/>
                  </a:lnTo>
                  <a:lnTo>
                    <a:pt x="605" y="546"/>
                  </a:lnTo>
                  <a:lnTo>
                    <a:pt x="603" y="548"/>
                  </a:lnTo>
                  <a:lnTo>
                    <a:pt x="603" y="550"/>
                  </a:lnTo>
                  <a:lnTo>
                    <a:pt x="601" y="552"/>
                  </a:lnTo>
                  <a:lnTo>
                    <a:pt x="599" y="554"/>
                  </a:lnTo>
                  <a:lnTo>
                    <a:pt x="599" y="556"/>
                  </a:lnTo>
                  <a:lnTo>
                    <a:pt x="597" y="558"/>
                  </a:lnTo>
                  <a:lnTo>
                    <a:pt x="595" y="562"/>
                  </a:lnTo>
                  <a:lnTo>
                    <a:pt x="593" y="562"/>
                  </a:lnTo>
                  <a:lnTo>
                    <a:pt x="591" y="564"/>
                  </a:lnTo>
                  <a:lnTo>
                    <a:pt x="591" y="566"/>
                  </a:lnTo>
                  <a:lnTo>
                    <a:pt x="589" y="568"/>
                  </a:lnTo>
                  <a:lnTo>
                    <a:pt x="589" y="570"/>
                  </a:lnTo>
                  <a:lnTo>
                    <a:pt x="587" y="572"/>
                  </a:lnTo>
                  <a:lnTo>
                    <a:pt x="587" y="573"/>
                  </a:lnTo>
                  <a:lnTo>
                    <a:pt x="585" y="575"/>
                  </a:lnTo>
                  <a:lnTo>
                    <a:pt x="583" y="575"/>
                  </a:lnTo>
                  <a:lnTo>
                    <a:pt x="583" y="577"/>
                  </a:lnTo>
                  <a:lnTo>
                    <a:pt x="582" y="577"/>
                  </a:lnTo>
                  <a:lnTo>
                    <a:pt x="582" y="579"/>
                  </a:lnTo>
                  <a:lnTo>
                    <a:pt x="580" y="581"/>
                  </a:lnTo>
                  <a:lnTo>
                    <a:pt x="578" y="583"/>
                  </a:lnTo>
                  <a:lnTo>
                    <a:pt x="578" y="585"/>
                  </a:lnTo>
                  <a:lnTo>
                    <a:pt x="576" y="585"/>
                  </a:lnTo>
                  <a:lnTo>
                    <a:pt x="576" y="587"/>
                  </a:lnTo>
                  <a:lnTo>
                    <a:pt x="576" y="589"/>
                  </a:lnTo>
                  <a:lnTo>
                    <a:pt x="574" y="589"/>
                  </a:lnTo>
                  <a:lnTo>
                    <a:pt x="574" y="591"/>
                  </a:lnTo>
                  <a:lnTo>
                    <a:pt x="572" y="593"/>
                  </a:lnTo>
                  <a:lnTo>
                    <a:pt x="568" y="593"/>
                  </a:lnTo>
                  <a:lnTo>
                    <a:pt x="568" y="597"/>
                  </a:lnTo>
                  <a:lnTo>
                    <a:pt x="568" y="599"/>
                  </a:lnTo>
                  <a:lnTo>
                    <a:pt x="570" y="599"/>
                  </a:lnTo>
                  <a:lnTo>
                    <a:pt x="570" y="601"/>
                  </a:lnTo>
                  <a:lnTo>
                    <a:pt x="568" y="603"/>
                  </a:lnTo>
                  <a:lnTo>
                    <a:pt x="562" y="603"/>
                  </a:lnTo>
                  <a:lnTo>
                    <a:pt x="558" y="603"/>
                  </a:lnTo>
                  <a:lnTo>
                    <a:pt x="554" y="603"/>
                  </a:lnTo>
                  <a:lnTo>
                    <a:pt x="552" y="603"/>
                  </a:lnTo>
                  <a:lnTo>
                    <a:pt x="551" y="603"/>
                  </a:lnTo>
                  <a:lnTo>
                    <a:pt x="547" y="604"/>
                  </a:lnTo>
                  <a:lnTo>
                    <a:pt x="543" y="604"/>
                  </a:lnTo>
                  <a:lnTo>
                    <a:pt x="541" y="604"/>
                  </a:lnTo>
                  <a:lnTo>
                    <a:pt x="539" y="606"/>
                  </a:lnTo>
                  <a:lnTo>
                    <a:pt x="535" y="606"/>
                  </a:lnTo>
                  <a:lnTo>
                    <a:pt x="531" y="608"/>
                  </a:lnTo>
                  <a:lnTo>
                    <a:pt x="531" y="610"/>
                  </a:lnTo>
                  <a:lnTo>
                    <a:pt x="527" y="612"/>
                  </a:lnTo>
                  <a:lnTo>
                    <a:pt x="525" y="612"/>
                  </a:lnTo>
                  <a:lnTo>
                    <a:pt x="523" y="612"/>
                  </a:lnTo>
                  <a:lnTo>
                    <a:pt x="512" y="612"/>
                  </a:lnTo>
                  <a:lnTo>
                    <a:pt x="510" y="612"/>
                  </a:lnTo>
                  <a:lnTo>
                    <a:pt x="508" y="612"/>
                  </a:lnTo>
                  <a:lnTo>
                    <a:pt x="504" y="610"/>
                  </a:lnTo>
                  <a:lnTo>
                    <a:pt x="502" y="608"/>
                  </a:lnTo>
                  <a:lnTo>
                    <a:pt x="500" y="608"/>
                  </a:lnTo>
                  <a:lnTo>
                    <a:pt x="498" y="606"/>
                  </a:lnTo>
                  <a:lnTo>
                    <a:pt x="496" y="603"/>
                  </a:lnTo>
                  <a:lnTo>
                    <a:pt x="496" y="601"/>
                  </a:lnTo>
                  <a:lnTo>
                    <a:pt x="498" y="597"/>
                  </a:lnTo>
                  <a:lnTo>
                    <a:pt x="498" y="595"/>
                  </a:lnTo>
                  <a:lnTo>
                    <a:pt x="498" y="591"/>
                  </a:lnTo>
                  <a:lnTo>
                    <a:pt x="498" y="587"/>
                  </a:lnTo>
                  <a:lnTo>
                    <a:pt x="496" y="585"/>
                  </a:lnTo>
                  <a:lnTo>
                    <a:pt x="494" y="583"/>
                  </a:lnTo>
                  <a:lnTo>
                    <a:pt x="492" y="581"/>
                  </a:lnTo>
                  <a:lnTo>
                    <a:pt x="489" y="579"/>
                  </a:lnTo>
                  <a:lnTo>
                    <a:pt x="487" y="577"/>
                  </a:lnTo>
                  <a:lnTo>
                    <a:pt x="485" y="577"/>
                  </a:lnTo>
                  <a:lnTo>
                    <a:pt x="481" y="577"/>
                  </a:lnTo>
                  <a:lnTo>
                    <a:pt x="477" y="577"/>
                  </a:lnTo>
                  <a:lnTo>
                    <a:pt x="475" y="577"/>
                  </a:lnTo>
                  <a:lnTo>
                    <a:pt x="471" y="579"/>
                  </a:lnTo>
                  <a:lnTo>
                    <a:pt x="469" y="579"/>
                  </a:lnTo>
                  <a:lnTo>
                    <a:pt x="465" y="581"/>
                  </a:lnTo>
                  <a:lnTo>
                    <a:pt x="463" y="581"/>
                  </a:lnTo>
                  <a:lnTo>
                    <a:pt x="459" y="581"/>
                  </a:lnTo>
                  <a:lnTo>
                    <a:pt x="458" y="581"/>
                  </a:lnTo>
                  <a:lnTo>
                    <a:pt x="456" y="581"/>
                  </a:lnTo>
                  <a:lnTo>
                    <a:pt x="452" y="583"/>
                  </a:lnTo>
                  <a:lnTo>
                    <a:pt x="450" y="585"/>
                  </a:lnTo>
                  <a:lnTo>
                    <a:pt x="448" y="587"/>
                  </a:lnTo>
                  <a:lnTo>
                    <a:pt x="446" y="591"/>
                  </a:lnTo>
                  <a:lnTo>
                    <a:pt x="444" y="593"/>
                  </a:lnTo>
                  <a:lnTo>
                    <a:pt x="440" y="589"/>
                  </a:lnTo>
                  <a:lnTo>
                    <a:pt x="440" y="587"/>
                  </a:lnTo>
                  <a:lnTo>
                    <a:pt x="436" y="587"/>
                  </a:lnTo>
                  <a:lnTo>
                    <a:pt x="434" y="589"/>
                  </a:lnTo>
                  <a:lnTo>
                    <a:pt x="434" y="591"/>
                  </a:lnTo>
                  <a:lnTo>
                    <a:pt x="432" y="593"/>
                  </a:lnTo>
                  <a:lnTo>
                    <a:pt x="430" y="597"/>
                  </a:lnTo>
                  <a:lnTo>
                    <a:pt x="428" y="599"/>
                  </a:lnTo>
                  <a:lnTo>
                    <a:pt x="428" y="601"/>
                  </a:lnTo>
                  <a:lnTo>
                    <a:pt x="427" y="603"/>
                  </a:lnTo>
                  <a:lnTo>
                    <a:pt x="425" y="604"/>
                  </a:lnTo>
                  <a:lnTo>
                    <a:pt x="423" y="604"/>
                  </a:lnTo>
                  <a:lnTo>
                    <a:pt x="419" y="608"/>
                  </a:lnTo>
                  <a:lnTo>
                    <a:pt x="417" y="610"/>
                  </a:lnTo>
                  <a:lnTo>
                    <a:pt x="415" y="612"/>
                  </a:lnTo>
                  <a:lnTo>
                    <a:pt x="413" y="614"/>
                  </a:lnTo>
                  <a:lnTo>
                    <a:pt x="411" y="616"/>
                  </a:lnTo>
                  <a:lnTo>
                    <a:pt x="409" y="616"/>
                  </a:lnTo>
                  <a:lnTo>
                    <a:pt x="405" y="618"/>
                  </a:lnTo>
                  <a:lnTo>
                    <a:pt x="403" y="618"/>
                  </a:lnTo>
                  <a:lnTo>
                    <a:pt x="401" y="620"/>
                  </a:lnTo>
                  <a:lnTo>
                    <a:pt x="401" y="624"/>
                  </a:lnTo>
                  <a:lnTo>
                    <a:pt x="399" y="628"/>
                  </a:lnTo>
                  <a:lnTo>
                    <a:pt x="397" y="630"/>
                  </a:lnTo>
                  <a:lnTo>
                    <a:pt x="397" y="632"/>
                  </a:lnTo>
                  <a:lnTo>
                    <a:pt x="394" y="634"/>
                  </a:lnTo>
                  <a:lnTo>
                    <a:pt x="392" y="635"/>
                  </a:lnTo>
                  <a:lnTo>
                    <a:pt x="390" y="637"/>
                  </a:lnTo>
                  <a:lnTo>
                    <a:pt x="388" y="639"/>
                  </a:lnTo>
                  <a:lnTo>
                    <a:pt x="386" y="641"/>
                  </a:lnTo>
                  <a:lnTo>
                    <a:pt x="384" y="641"/>
                  </a:lnTo>
                  <a:lnTo>
                    <a:pt x="382" y="643"/>
                  </a:lnTo>
                  <a:lnTo>
                    <a:pt x="378" y="645"/>
                  </a:lnTo>
                  <a:lnTo>
                    <a:pt x="376" y="645"/>
                  </a:lnTo>
                  <a:lnTo>
                    <a:pt x="376" y="647"/>
                  </a:lnTo>
                  <a:lnTo>
                    <a:pt x="374" y="647"/>
                  </a:lnTo>
                  <a:lnTo>
                    <a:pt x="376" y="649"/>
                  </a:lnTo>
                  <a:lnTo>
                    <a:pt x="378" y="649"/>
                  </a:lnTo>
                  <a:lnTo>
                    <a:pt x="380" y="651"/>
                  </a:lnTo>
                  <a:lnTo>
                    <a:pt x="384" y="651"/>
                  </a:lnTo>
                  <a:lnTo>
                    <a:pt x="388" y="651"/>
                  </a:lnTo>
                  <a:lnTo>
                    <a:pt x="390" y="651"/>
                  </a:lnTo>
                  <a:lnTo>
                    <a:pt x="392" y="653"/>
                  </a:lnTo>
                  <a:lnTo>
                    <a:pt x="394" y="655"/>
                  </a:lnTo>
                  <a:lnTo>
                    <a:pt x="394" y="657"/>
                  </a:lnTo>
                  <a:lnTo>
                    <a:pt x="392" y="659"/>
                  </a:lnTo>
                  <a:lnTo>
                    <a:pt x="394" y="663"/>
                  </a:lnTo>
                  <a:lnTo>
                    <a:pt x="394" y="665"/>
                  </a:lnTo>
                  <a:lnTo>
                    <a:pt x="396" y="666"/>
                  </a:lnTo>
                  <a:lnTo>
                    <a:pt x="396" y="670"/>
                  </a:lnTo>
                  <a:lnTo>
                    <a:pt x="396" y="672"/>
                  </a:lnTo>
                  <a:lnTo>
                    <a:pt x="394" y="674"/>
                  </a:lnTo>
                  <a:lnTo>
                    <a:pt x="392" y="676"/>
                  </a:lnTo>
                  <a:lnTo>
                    <a:pt x="388" y="678"/>
                  </a:lnTo>
                  <a:lnTo>
                    <a:pt x="388" y="680"/>
                  </a:lnTo>
                  <a:lnTo>
                    <a:pt x="388" y="682"/>
                  </a:lnTo>
                  <a:lnTo>
                    <a:pt x="388" y="686"/>
                  </a:lnTo>
                  <a:lnTo>
                    <a:pt x="386" y="690"/>
                  </a:lnTo>
                  <a:lnTo>
                    <a:pt x="386" y="692"/>
                  </a:lnTo>
                  <a:lnTo>
                    <a:pt x="386" y="694"/>
                  </a:lnTo>
                  <a:lnTo>
                    <a:pt x="384" y="696"/>
                  </a:lnTo>
                  <a:lnTo>
                    <a:pt x="386" y="699"/>
                  </a:lnTo>
                  <a:lnTo>
                    <a:pt x="386" y="701"/>
                  </a:lnTo>
                  <a:lnTo>
                    <a:pt x="388" y="703"/>
                  </a:lnTo>
                  <a:lnTo>
                    <a:pt x="390" y="707"/>
                  </a:lnTo>
                  <a:lnTo>
                    <a:pt x="390" y="709"/>
                  </a:lnTo>
                  <a:lnTo>
                    <a:pt x="390" y="711"/>
                  </a:lnTo>
                  <a:lnTo>
                    <a:pt x="388" y="713"/>
                  </a:lnTo>
                  <a:lnTo>
                    <a:pt x="388" y="715"/>
                  </a:lnTo>
                  <a:lnTo>
                    <a:pt x="390" y="717"/>
                  </a:lnTo>
                  <a:lnTo>
                    <a:pt x="392" y="719"/>
                  </a:lnTo>
                  <a:lnTo>
                    <a:pt x="394" y="721"/>
                  </a:lnTo>
                  <a:lnTo>
                    <a:pt x="396" y="723"/>
                  </a:lnTo>
                  <a:lnTo>
                    <a:pt x="396" y="725"/>
                  </a:lnTo>
                  <a:lnTo>
                    <a:pt x="396" y="729"/>
                  </a:lnTo>
                  <a:lnTo>
                    <a:pt x="397" y="730"/>
                  </a:lnTo>
                  <a:lnTo>
                    <a:pt x="399" y="730"/>
                  </a:lnTo>
                  <a:lnTo>
                    <a:pt x="403" y="730"/>
                  </a:lnTo>
                  <a:lnTo>
                    <a:pt x="407" y="729"/>
                  </a:lnTo>
                  <a:lnTo>
                    <a:pt x="409" y="729"/>
                  </a:lnTo>
                  <a:lnTo>
                    <a:pt x="411" y="729"/>
                  </a:lnTo>
                  <a:lnTo>
                    <a:pt x="415" y="729"/>
                  </a:lnTo>
                  <a:lnTo>
                    <a:pt x="417" y="730"/>
                  </a:lnTo>
                  <a:lnTo>
                    <a:pt x="419" y="732"/>
                  </a:lnTo>
                  <a:lnTo>
                    <a:pt x="421" y="736"/>
                  </a:lnTo>
                  <a:lnTo>
                    <a:pt x="421" y="738"/>
                  </a:lnTo>
                  <a:lnTo>
                    <a:pt x="423" y="740"/>
                  </a:lnTo>
                  <a:lnTo>
                    <a:pt x="425" y="742"/>
                  </a:lnTo>
                  <a:lnTo>
                    <a:pt x="428" y="744"/>
                  </a:lnTo>
                  <a:lnTo>
                    <a:pt x="430" y="744"/>
                  </a:lnTo>
                  <a:lnTo>
                    <a:pt x="432" y="746"/>
                  </a:lnTo>
                  <a:lnTo>
                    <a:pt x="434" y="746"/>
                  </a:lnTo>
                  <a:lnTo>
                    <a:pt x="438" y="746"/>
                  </a:lnTo>
                  <a:lnTo>
                    <a:pt x="440" y="746"/>
                  </a:lnTo>
                  <a:lnTo>
                    <a:pt x="442" y="746"/>
                  </a:lnTo>
                  <a:lnTo>
                    <a:pt x="444" y="746"/>
                  </a:lnTo>
                  <a:lnTo>
                    <a:pt x="442" y="748"/>
                  </a:lnTo>
                  <a:lnTo>
                    <a:pt x="438" y="750"/>
                  </a:lnTo>
                  <a:lnTo>
                    <a:pt x="436" y="750"/>
                  </a:lnTo>
                  <a:lnTo>
                    <a:pt x="434" y="752"/>
                  </a:lnTo>
                  <a:lnTo>
                    <a:pt x="432" y="752"/>
                  </a:lnTo>
                  <a:lnTo>
                    <a:pt x="430" y="754"/>
                  </a:lnTo>
                  <a:lnTo>
                    <a:pt x="430" y="756"/>
                  </a:lnTo>
                  <a:lnTo>
                    <a:pt x="428" y="758"/>
                  </a:lnTo>
                  <a:lnTo>
                    <a:pt x="427" y="760"/>
                  </a:lnTo>
                  <a:lnTo>
                    <a:pt x="425" y="760"/>
                  </a:lnTo>
                  <a:lnTo>
                    <a:pt x="423" y="761"/>
                  </a:lnTo>
                  <a:lnTo>
                    <a:pt x="421" y="761"/>
                  </a:lnTo>
                  <a:lnTo>
                    <a:pt x="419" y="763"/>
                  </a:lnTo>
                  <a:lnTo>
                    <a:pt x="417" y="763"/>
                  </a:lnTo>
                  <a:lnTo>
                    <a:pt x="415" y="763"/>
                  </a:lnTo>
                  <a:lnTo>
                    <a:pt x="413" y="765"/>
                  </a:lnTo>
                  <a:lnTo>
                    <a:pt x="411" y="765"/>
                  </a:lnTo>
                  <a:lnTo>
                    <a:pt x="411" y="767"/>
                  </a:lnTo>
                  <a:lnTo>
                    <a:pt x="409" y="767"/>
                  </a:lnTo>
                  <a:lnTo>
                    <a:pt x="409" y="769"/>
                  </a:lnTo>
                  <a:lnTo>
                    <a:pt x="407" y="769"/>
                  </a:lnTo>
                  <a:lnTo>
                    <a:pt x="407" y="771"/>
                  </a:lnTo>
                  <a:lnTo>
                    <a:pt x="405" y="771"/>
                  </a:lnTo>
                  <a:lnTo>
                    <a:pt x="403" y="773"/>
                  </a:lnTo>
                  <a:lnTo>
                    <a:pt x="401" y="773"/>
                  </a:lnTo>
                  <a:lnTo>
                    <a:pt x="399" y="773"/>
                  </a:lnTo>
                  <a:lnTo>
                    <a:pt x="397" y="773"/>
                  </a:lnTo>
                  <a:lnTo>
                    <a:pt x="396" y="773"/>
                  </a:lnTo>
                  <a:lnTo>
                    <a:pt x="394" y="775"/>
                  </a:lnTo>
                  <a:lnTo>
                    <a:pt x="392" y="775"/>
                  </a:lnTo>
                  <a:lnTo>
                    <a:pt x="390" y="777"/>
                  </a:lnTo>
                  <a:lnTo>
                    <a:pt x="388" y="777"/>
                  </a:lnTo>
                  <a:lnTo>
                    <a:pt x="386" y="779"/>
                  </a:lnTo>
                  <a:lnTo>
                    <a:pt x="384" y="779"/>
                  </a:lnTo>
                  <a:lnTo>
                    <a:pt x="382" y="779"/>
                  </a:lnTo>
                  <a:lnTo>
                    <a:pt x="380" y="779"/>
                  </a:lnTo>
                  <a:lnTo>
                    <a:pt x="380" y="781"/>
                  </a:lnTo>
                  <a:lnTo>
                    <a:pt x="378" y="781"/>
                  </a:lnTo>
                  <a:lnTo>
                    <a:pt x="376" y="783"/>
                  </a:lnTo>
                  <a:lnTo>
                    <a:pt x="374" y="785"/>
                  </a:lnTo>
                  <a:lnTo>
                    <a:pt x="374" y="787"/>
                  </a:lnTo>
                  <a:lnTo>
                    <a:pt x="374" y="789"/>
                  </a:lnTo>
                  <a:lnTo>
                    <a:pt x="372" y="791"/>
                  </a:lnTo>
                  <a:lnTo>
                    <a:pt x="370" y="791"/>
                  </a:lnTo>
                  <a:lnTo>
                    <a:pt x="368" y="791"/>
                  </a:lnTo>
                  <a:lnTo>
                    <a:pt x="368" y="792"/>
                  </a:lnTo>
                  <a:lnTo>
                    <a:pt x="366" y="792"/>
                  </a:lnTo>
                  <a:lnTo>
                    <a:pt x="364" y="794"/>
                  </a:lnTo>
                  <a:lnTo>
                    <a:pt x="363" y="794"/>
                  </a:lnTo>
                  <a:lnTo>
                    <a:pt x="361" y="798"/>
                  </a:lnTo>
                  <a:lnTo>
                    <a:pt x="359" y="800"/>
                  </a:lnTo>
                  <a:lnTo>
                    <a:pt x="357" y="802"/>
                  </a:lnTo>
                  <a:lnTo>
                    <a:pt x="357" y="804"/>
                  </a:lnTo>
                  <a:lnTo>
                    <a:pt x="355" y="804"/>
                  </a:lnTo>
                  <a:lnTo>
                    <a:pt x="355" y="806"/>
                  </a:lnTo>
                  <a:lnTo>
                    <a:pt x="353" y="808"/>
                  </a:lnTo>
                  <a:lnTo>
                    <a:pt x="353" y="810"/>
                  </a:lnTo>
                  <a:lnTo>
                    <a:pt x="351" y="812"/>
                  </a:lnTo>
                  <a:lnTo>
                    <a:pt x="349" y="814"/>
                  </a:lnTo>
                  <a:lnTo>
                    <a:pt x="347" y="816"/>
                  </a:lnTo>
                  <a:lnTo>
                    <a:pt x="347" y="818"/>
                  </a:lnTo>
                  <a:lnTo>
                    <a:pt x="345" y="818"/>
                  </a:lnTo>
                  <a:lnTo>
                    <a:pt x="345" y="820"/>
                  </a:lnTo>
                  <a:lnTo>
                    <a:pt x="343" y="820"/>
                  </a:lnTo>
                  <a:lnTo>
                    <a:pt x="341" y="822"/>
                  </a:lnTo>
                  <a:lnTo>
                    <a:pt x="339" y="822"/>
                  </a:lnTo>
                  <a:lnTo>
                    <a:pt x="337" y="823"/>
                  </a:lnTo>
                  <a:lnTo>
                    <a:pt x="337" y="825"/>
                  </a:lnTo>
                  <a:lnTo>
                    <a:pt x="337" y="827"/>
                  </a:lnTo>
                  <a:lnTo>
                    <a:pt x="337" y="829"/>
                  </a:lnTo>
                  <a:lnTo>
                    <a:pt x="339" y="831"/>
                  </a:lnTo>
                  <a:lnTo>
                    <a:pt x="339" y="833"/>
                  </a:lnTo>
                  <a:lnTo>
                    <a:pt x="339" y="835"/>
                  </a:lnTo>
                  <a:lnTo>
                    <a:pt x="337" y="837"/>
                  </a:lnTo>
                  <a:lnTo>
                    <a:pt x="335" y="837"/>
                  </a:lnTo>
                  <a:lnTo>
                    <a:pt x="335" y="839"/>
                  </a:lnTo>
                  <a:lnTo>
                    <a:pt x="337" y="841"/>
                  </a:lnTo>
                  <a:lnTo>
                    <a:pt x="339" y="843"/>
                  </a:lnTo>
                  <a:lnTo>
                    <a:pt x="341" y="843"/>
                  </a:lnTo>
                  <a:lnTo>
                    <a:pt x="341" y="845"/>
                  </a:lnTo>
                  <a:lnTo>
                    <a:pt x="343" y="847"/>
                  </a:lnTo>
                  <a:lnTo>
                    <a:pt x="343" y="849"/>
                  </a:lnTo>
                  <a:lnTo>
                    <a:pt x="343" y="851"/>
                  </a:lnTo>
                  <a:lnTo>
                    <a:pt x="343" y="853"/>
                  </a:lnTo>
                  <a:lnTo>
                    <a:pt x="343" y="854"/>
                  </a:lnTo>
                  <a:lnTo>
                    <a:pt x="343" y="856"/>
                  </a:lnTo>
                  <a:lnTo>
                    <a:pt x="343" y="858"/>
                  </a:lnTo>
                  <a:lnTo>
                    <a:pt x="345" y="860"/>
                  </a:lnTo>
                  <a:lnTo>
                    <a:pt x="347" y="860"/>
                  </a:lnTo>
                  <a:lnTo>
                    <a:pt x="347" y="862"/>
                  </a:lnTo>
                  <a:lnTo>
                    <a:pt x="349" y="864"/>
                  </a:lnTo>
                  <a:lnTo>
                    <a:pt x="351" y="866"/>
                  </a:lnTo>
                  <a:lnTo>
                    <a:pt x="353" y="866"/>
                  </a:lnTo>
                  <a:lnTo>
                    <a:pt x="355" y="866"/>
                  </a:lnTo>
                  <a:lnTo>
                    <a:pt x="357" y="866"/>
                  </a:lnTo>
                  <a:lnTo>
                    <a:pt x="359" y="868"/>
                  </a:lnTo>
                  <a:lnTo>
                    <a:pt x="359" y="870"/>
                  </a:lnTo>
                  <a:lnTo>
                    <a:pt x="359" y="872"/>
                  </a:lnTo>
                  <a:lnTo>
                    <a:pt x="359" y="874"/>
                  </a:lnTo>
                  <a:lnTo>
                    <a:pt x="359" y="876"/>
                  </a:lnTo>
                  <a:lnTo>
                    <a:pt x="361" y="878"/>
                  </a:lnTo>
                  <a:lnTo>
                    <a:pt x="363" y="880"/>
                  </a:lnTo>
                  <a:lnTo>
                    <a:pt x="364" y="882"/>
                  </a:lnTo>
                  <a:lnTo>
                    <a:pt x="366" y="882"/>
                  </a:lnTo>
                  <a:lnTo>
                    <a:pt x="366" y="884"/>
                  </a:lnTo>
                  <a:lnTo>
                    <a:pt x="368" y="884"/>
                  </a:lnTo>
                  <a:lnTo>
                    <a:pt x="368" y="885"/>
                  </a:lnTo>
                  <a:lnTo>
                    <a:pt x="370" y="885"/>
                  </a:lnTo>
                  <a:lnTo>
                    <a:pt x="372" y="885"/>
                  </a:lnTo>
                  <a:lnTo>
                    <a:pt x="372" y="887"/>
                  </a:lnTo>
                  <a:lnTo>
                    <a:pt x="374" y="887"/>
                  </a:lnTo>
                  <a:lnTo>
                    <a:pt x="376" y="889"/>
                  </a:lnTo>
                  <a:lnTo>
                    <a:pt x="376" y="891"/>
                  </a:lnTo>
                  <a:lnTo>
                    <a:pt x="378" y="893"/>
                  </a:lnTo>
                  <a:lnTo>
                    <a:pt x="380" y="895"/>
                  </a:lnTo>
                  <a:lnTo>
                    <a:pt x="382" y="897"/>
                  </a:lnTo>
                  <a:lnTo>
                    <a:pt x="382" y="899"/>
                  </a:lnTo>
                  <a:lnTo>
                    <a:pt x="382" y="901"/>
                  </a:lnTo>
                  <a:lnTo>
                    <a:pt x="384" y="901"/>
                  </a:lnTo>
                  <a:lnTo>
                    <a:pt x="384" y="903"/>
                  </a:lnTo>
                  <a:lnTo>
                    <a:pt x="386" y="905"/>
                  </a:lnTo>
                  <a:lnTo>
                    <a:pt x="386" y="907"/>
                  </a:lnTo>
                  <a:lnTo>
                    <a:pt x="388" y="909"/>
                  </a:lnTo>
                  <a:lnTo>
                    <a:pt x="390" y="909"/>
                  </a:lnTo>
                  <a:lnTo>
                    <a:pt x="390" y="911"/>
                  </a:lnTo>
                  <a:lnTo>
                    <a:pt x="392" y="911"/>
                  </a:lnTo>
                  <a:lnTo>
                    <a:pt x="396" y="913"/>
                  </a:lnTo>
                  <a:lnTo>
                    <a:pt x="397" y="913"/>
                  </a:lnTo>
                  <a:lnTo>
                    <a:pt x="399" y="915"/>
                  </a:lnTo>
                  <a:lnTo>
                    <a:pt x="401" y="915"/>
                  </a:lnTo>
                  <a:lnTo>
                    <a:pt x="403" y="915"/>
                  </a:lnTo>
                  <a:lnTo>
                    <a:pt x="403" y="917"/>
                  </a:lnTo>
                  <a:lnTo>
                    <a:pt x="405" y="917"/>
                  </a:lnTo>
                  <a:lnTo>
                    <a:pt x="405" y="918"/>
                  </a:lnTo>
                  <a:lnTo>
                    <a:pt x="405" y="920"/>
                  </a:lnTo>
                  <a:lnTo>
                    <a:pt x="407" y="922"/>
                  </a:lnTo>
                  <a:lnTo>
                    <a:pt x="409" y="924"/>
                  </a:lnTo>
                  <a:lnTo>
                    <a:pt x="411" y="924"/>
                  </a:lnTo>
                  <a:lnTo>
                    <a:pt x="411" y="926"/>
                  </a:lnTo>
                  <a:lnTo>
                    <a:pt x="413" y="926"/>
                  </a:lnTo>
                  <a:lnTo>
                    <a:pt x="413" y="928"/>
                  </a:lnTo>
                  <a:lnTo>
                    <a:pt x="415" y="930"/>
                  </a:lnTo>
                  <a:lnTo>
                    <a:pt x="419" y="934"/>
                  </a:lnTo>
                  <a:lnTo>
                    <a:pt x="419" y="936"/>
                  </a:lnTo>
                  <a:lnTo>
                    <a:pt x="421" y="938"/>
                  </a:lnTo>
                  <a:lnTo>
                    <a:pt x="423" y="940"/>
                  </a:lnTo>
                  <a:lnTo>
                    <a:pt x="423" y="942"/>
                  </a:lnTo>
                  <a:lnTo>
                    <a:pt x="423" y="944"/>
                  </a:lnTo>
                  <a:lnTo>
                    <a:pt x="423" y="946"/>
                  </a:lnTo>
                  <a:lnTo>
                    <a:pt x="423" y="948"/>
                  </a:lnTo>
                  <a:lnTo>
                    <a:pt x="425" y="949"/>
                  </a:lnTo>
                  <a:lnTo>
                    <a:pt x="425" y="951"/>
                  </a:lnTo>
                  <a:lnTo>
                    <a:pt x="427" y="953"/>
                  </a:lnTo>
                  <a:lnTo>
                    <a:pt x="428" y="955"/>
                  </a:lnTo>
                  <a:lnTo>
                    <a:pt x="428" y="957"/>
                  </a:lnTo>
                  <a:lnTo>
                    <a:pt x="430" y="961"/>
                  </a:lnTo>
                  <a:lnTo>
                    <a:pt x="432" y="963"/>
                  </a:lnTo>
                  <a:lnTo>
                    <a:pt x="432" y="965"/>
                  </a:lnTo>
                  <a:lnTo>
                    <a:pt x="434" y="967"/>
                  </a:lnTo>
                  <a:lnTo>
                    <a:pt x="434" y="969"/>
                  </a:lnTo>
                  <a:lnTo>
                    <a:pt x="434" y="971"/>
                  </a:lnTo>
                  <a:lnTo>
                    <a:pt x="434" y="973"/>
                  </a:lnTo>
                  <a:lnTo>
                    <a:pt x="436" y="973"/>
                  </a:lnTo>
                  <a:lnTo>
                    <a:pt x="436" y="975"/>
                  </a:lnTo>
                  <a:lnTo>
                    <a:pt x="436" y="977"/>
                  </a:lnTo>
                  <a:lnTo>
                    <a:pt x="438" y="977"/>
                  </a:lnTo>
                  <a:lnTo>
                    <a:pt x="438" y="979"/>
                  </a:lnTo>
                  <a:lnTo>
                    <a:pt x="442" y="980"/>
                  </a:lnTo>
                  <a:lnTo>
                    <a:pt x="444" y="982"/>
                  </a:lnTo>
                  <a:lnTo>
                    <a:pt x="446" y="984"/>
                  </a:lnTo>
                  <a:lnTo>
                    <a:pt x="448" y="984"/>
                  </a:lnTo>
                  <a:lnTo>
                    <a:pt x="450" y="986"/>
                  </a:lnTo>
                  <a:lnTo>
                    <a:pt x="452" y="988"/>
                  </a:lnTo>
                  <a:lnTo>
                    <a:pt x="452" y="990"/>
                  </a:lnTo>
                  <a:lnTo>
                    <a:pt x="454" y="990"/>
                  </a:lnTo>
                  <a:lnTo>
                    <a:pt x="454" y="992"/>
                  </a:lnTo>
                  <a:lnTo>
                    <a:pt x="456" y="994"/>
                  </a:lnTo>
                  <a:lnTo>
                    <a:pt x="456" y="996"/>
                  </a:lnTo>
                  <a:lnTo>
                    <a:pt x="456" y="998"/>
                  </a:lnTo>
                  <a:lnTo>
                    <a:pt x="456" y="1000"/>
                  </a:lnTo>
                  <a:lnTo>
                    <a:pt x="456" y="1002"/>
                  </a:lnTo>
                  <a:lnTo>
                    <a:pt x="454" y="1004"/>
                  </a:lnTo>
                  <a:lnTo>
                    <a:pt x="454" y="1006"/>
                  </a:lnTo>
                  <a:lnTo>
                    <a:pt x="452" y="1006"/>
                  </a:lnTo>
                  <a:lnTo>
                    <a:pt x="452" y="1008"/>
                  </a:lnTo>
                  <a:lnTo>
                    <a:pt x="450" y="1008"/>
                  </a:lnTo>
                  <a:lnTo>
                    <a:pt x="448" y="1008"/>
                  </a:lnTo>
                  <a:lnTo>
                    <a:pt x="446" y="1008"/>
                  </a:lnTo>
                  <a:lnTo>
                    <a:pt x="444" y="1008"/>
                  </a:lnTo>
                  <a:lnTo>
                    <a:pt x="442" y="1008"/>
                  </a:lnTo>
                  <a:lnTo>
                    <a:pt x="440" y="1010"/>
                  </a:lnTo>
                  <a:lnTo>
                    <a:pt x="438" y="1010"/>
                  </a:lnTo>
                  <a:lnTo>
                    <a:pt x="436" y="1010"/>
                  </a:lnTo>
                  <a:lnTo>
                    <a:pt x="434" y="1010"/>
                  </a:lnTo>
                  <a:lnTo>
                    <a:pt x="432" y="1011"/>
                  </a:lnTo>
                  <a:lnTo>
                    <a:pt x="430" y="1011"/>
                  </a:lnTo>
                  <a:lnTo>
                    <a:pt x="427" y="1011"/>
                  </a:lnTo>
                  <a:lnTo>
                    <a:pt x="423" y="1013"/>
                  </a:lnTo>
                  <a:lnTo>
                    <a:pt x="421" y="1013"/>
                  </a:lnTo>
                  <a:lnTo>
                    <a:pt x="419" y="1013"/>
                  </a:lnTo>
                  <a:lnTo>
                    <a:pt x="417" y="1011"/>
                  </a:lnTo>
                  <a:lnTo>
                    <a:pt x="415" y="1011"/>
                  </a:lnTo>
                  <a:lnTo>
                    <a:pt x="413" y="1011"/>
                  </a:lnTo>
                  <a:lnTo>
                    <a:pt x="413" y="1010"/>
                  </a:lnTo>
                  <a:lnTo>
                    <a:pt x="415" y="1008"/>
                  </a:lnTo>
                  <a:lnTo>
                    <a:pt x="417" y="1008"/>
                  </a:lnTo>
                  <a:lnTo>
                    <a:pt x="417" y="1006"/>
                  </a:lnTo>
                  <a:lnTo>
                    <a:pt x="419" y="1006"/>
                  </a:lnTo>
                  <a:lnTo>
                    <a:pt x="421" y="1006"/>
                  </a:lnTo>
                  <a:lnTo>
                    <a:pt x="421" y="1004"/>
                  </a:lnTo>
                  <a:lnTo>
                    <a:pt x="421" y="1002"/>
                  </a:lnTo>
                  <a:lnTo>
                    <a:pt x="419" y="1000"/>
                  </a:lnTo>
                  <a:lnTo>
                    <a:pt x="419" y="998"/>
                  </a:lnTo>
                  <a:lnTo>
                    <a:pt x="419" y="996"/>
                  </a:lnTo>
                  <a:lnTo>
                    <a:pt x="417" y="994"/>
                  </a:lnTo>
                  <a:lnTo>
                    <a:pt x="415" y="994"/>
                  </a:lnTo>
                  <a:lnTo>
                    <a:pt x="413" y="992"/>
                  </a:lnTo>
                  <a:lnTo>
                    <a:pt x="411" y="990"/>
                  </a:lnTo>
                  <a:lnTo>
                    <a:pt x="409" y="990"/>
                  </a:lnTo>
                  <a:lnTo>
                    <a:pt x="409" y="988"/>
                  </a:lnTo>
                  <a:lnTo>
                    <a:pt x="409" y="986"/>
                  </a:lnTo>
                  <a:lnTo>
                    <a:pt x="409" y="982"/>
                  </a:lnTo>
                  <a:lnTo>
                    <a:pt x="409" y="980"/>
                  </a:lnTo>
                  <a:lnTo>
                    <a:pt x="411" y="979"/>
                  </a:lnTo>
                  <a:lnTo>
                    <a:pt x="411" y="977"/>
                  </a:lnTo>
                  <a:lnTo>
                    <a:pt x="413" y="975"/>
                  </a:lnTo>
                  <a:lnTo>
                    <a:pt x="413" y="973"/>
                  </a:lnTo>
                  <a:lnTo>
                    <a:pt x="411" y="971"/>
                  </a:lnTo>
                  <a:lnTo>
                    <a:pt x="409" y="971"/>
                  </a:lnTo>
                  <a:lnTo>
                    <a:pt x="407" y="969"/>
                  </a:lnTo>
                  <a:lnTo>
                    <a:pt x="405" y="969"/>
                  </a:lnTo>
                  <a:lnTo>
                    <a:pt x="403" y="969"/>
                  </a:lnTo>
                  <a:lnTo>
                    <a:pt x="401" y="965"/>
                  </a:lnTo>
                  <a:lnTo>
                    <a:pt x="399" y="965"/>
                  </a:lnTo>
                  <a:lnTo>
                    <a:pt x="399" y="963"/>
                  </a:lnTo>
                  <a:lnTo>
                    <a:pt x="397" y="961"/>
                  </a:lnTo>
                  <a:lnTo>
                    <a:pt x="396" y="959"/>
                  </a:lnTo>
                  <a:lnTo>
                    <a:pt x="396" y="957"/>
                  </a:lnTo>
                  <a:lnTo>
                    <a:pt x="394" y="957"/>
                  </a:lnTo>
                  <a:lnTo>
                    <a:pt x="394" y="955"/>
                  </a:lnTo>
                  <a:lnTo>
                    <a:pt x="392" y="951"/>
                  </a:lnTo>
                  <a:lnTo>
                    <a:pt x="390" y="949"/>
                  </a:lnTo>
                  <a:lnTo>
                    <a:pt x="390" y="948"/>
                  </a:lnTo>
                  <a:lnTo>
                    <a:pt x="388" y="946"/>
                  </a:lnTo>
                  <a:lnTo>
                    <a:pt x="386" y="946"/>
                  </a:lnTo>
                  <a:lnTo>
                    <a:pt x="384" y="946"/>
                  </a:lnTo>
                  <a:lnTo>
                    <a:pt x="382" y="946"/>
                  </a:lnTo>
                  <a:lnTo>
                    <a:pt x="380" y="944"/>
                  </a:lnTo>
                  <a:lnTo>
                    <a:pt x="378" y="942"/>
                  </a:lnTo>
                  <a:lnTo>
                    <a:pt x="376" y="942"/>
                  </a:lnTo>
                  <a:lnTo>
                    <a:pt x="374" y="940"/>
                  </a:lnTo>
                  <a:lnTo>
                    <a:pt x="372" y="940"/>
                  </a:lnTo>
                  <a:lnTo>
                    <a:pt x="372" y="938"/>
                  </a:lnTo>
                  <a:lnTo>
                    <a:pt x="372" y="936"/>
                  </a:lnTo>
                  <a:lnTo>
                    <a:pt x="372" y="934"/>
                  </a:lnTo>
                  <a:lnTo>
                    <a:pt x="374" y="932"/>
                  </a:lnTo>
                  <a:lnTo>
                    <a:pt x="372" y="928"/>
                  </a:lnTo>
                  <a:lnTo>
                    <a:pt x="370" y="926"/>
                  </a:lnTo>
                  <a:lnTo>
                    <a:pt x="370" y="924"/>
                  </a:lnTo>
                  <a:lnTo>
                    <a:pt x="370" y="922"/>
                  </a:lnTo>
                  <a:lnTo>
                    <a:pt x="370" y="920"/>
                  </a:lnTo>
                  <a:lnTo>
                    <a:pt x="370" y="918"/>
                  </a:lnTo>
                  <a:lnTo>
                    <a:pt x="372" y="917"/>
                  </a:lnTo>
                  <a:lnTo>
                    <a:pt x="374" y="915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5" y="1382"/>
              <a:ext cx="988" cy="1109"/>
            </a:xfrm>
            <a:custGeom>
              <a:avLst/>
              <a:gdLst>
                <a:gd name="T0" fmla="*/ 961 w 988"/>
                <a:gd name="T1" fmla="*/ 752 h 1109"/>
                <a:gd name="T2" fmla="*/ 926 w 988"/>
                <a:gd name="T3" fmla="*/ 762 h 1109"/>
                <a:gd name="T4" fmla="*/ 893 w 988"/>
                <a:gd name="T5" fmla="*/ 754 h 1109"/>
                <a:gd name="T6" fmla="*/ 860 w 988"/>
                <a:gd name="T7" fmla="*/ 744 h 1109"/>
                <a:gd name="T8" fmla="*/ 833 w 988"/>
                <a:gd name="T9" fmla="*/ 750 h 1109"/>
                <a:gd name="T10" fmla="*/ 796 w 988"/>
                <a:gd name="T11" fmla="*/ 748 h 1109"/>
                <a:gd name="T12" fmla="*/ 761 w 988"/>
                <a:gd name="T13" fmla="*/ 727 h 1109"/>
                <a:gd name="T14" fmla="*/ 730 w 988"/>
                <a:gd name="T15" fmla="*/ 715 h 1109"/>
                <a:gd name="T16" fmla="*/ 694 w 988"/>
                <a:gd name="T17" fmla="*/ 709 h 1109"/>
                <a:gd name="T18" fmla="*/ 666 w 988"/>
                <a:gd name="T19" fmla="*/ 719 h 1109"/>
                <a:gd name="T20" fmla="*/ 661 w 988"/>
                <a:gd name="T21" fmla="*/ 737 h 1109"/>
                <a:gd name="T22" fmla="*/ 686 w 988"/>
                <a:gd name="T23" fmla="*/ 758 h 1109"/>
                <a:gd name="T24" fmla="*/ 713 w 988"/>
                <a:gd name="T25" fmla="*/ 777 h 1109"/>
                <a:gd name="T26" fmla="*/ 744 w 988"/>
                <a:gd name="T27" fmla="*/ 795 h 1109"/>
                <a:gd name="T28" fmla="*/ 763 w 988"/>
                <a:gd name="T29" fmla="*/ 785 h 1109"/>
                <a:gd name="T30" fmla="*/ 785 w 988"/>
                <a:gd name="T31" fmla="*/ 806 h 1109"/>
                <a:gd name="T32" fmla="*/ 800 w 988"/>
                <a:gd name="T33" fmla="*/ 806 h 1109"/>
                <a:gd name="T34" fmla="*/ 810 w 988"/>
                <a:gd name="T35" fmla="*/ 797 h 1109"/>
                <a:gd name="T36" fmla="*/ 829 w 988"/>
                <a:gd name="T37" fmla="*/ 826 h 1109"/>
                <a:gd name="T38" fmla="*/ 837 w 988"/>
                <a:gd name="T39" fmla="*/ 853 h 1109"/>
                <a:gd name="T40" fmla="*/ 851 w 988"/>
                <a:gd name="T41" fmla="*/ 882 h 1109"/>
                <a:gd name="T42" fmla="*/ 860 w 988"/>
                <a:gd name="T43" fmla="*/ 913 h 1109"/>
                <a:gd name="T44" fmla="*/ 854 w 988"/>
                <a:gd name="T45" fmla="*/ 942 h 1109"/>
                <a:gd name="T46" fmla="*/ 827 w 988"/>
                <a:gd name="T47" fmla="*/ 959 h 1109"/>
                <a:gd name="T48" fmla="*/ 802 w 988"/>
                <a:gd name="T49" fmla="*/ 992 h 1109"/>
                <a:gd name="T50" fmla="*/ 777 w 988"/>
                <a:gd name="T51" fmla="*/ 1023 h 1109"/>
                <a:gd name="T52" fmla="*/ 746 w 988"/>
                <a:gd name="T53" fmla="*/ 1054 h 1109"/>
                <a:gd name="T54" fmla="*/ 715 w 988"/>
                <a:gd name="T55" fmla="*/ 1085 h 1109"/>
                <a:gd name="T56" fmla="*/ 672 w 988"/>
                <a:gd name="T57" fmla="*/ 1082 h 1109"/>
                <a:gd name="T58" fmla="*/ 608 w 988"/>
                <a:gd name="T59" fmla="*/ 1072 h 1109"/>
                <a:gd name="T60" fmla="*/ 573 w 988"/>
                <a:gd name="T61" fmla="*/ 1031 h 1109"/>
                <a:gd name="T62" fmla="*/ 511 w 988"/>
                <a:gd name="T63" fmla="*/ 1014 h 1109"/>
                <a:gd name="T64" fmla="*/ 455 w 988"/>
                <a:gd name="T65" fmla="*/ 983 h 1109"/>
                <a:gd name="T66" fmla="*/ 409 w 988"/>
                <a:gd name="T67" fmla="*/ 942 h 1109"/>
                <a:gd name="T68" fmla="*/ 366 w 988"/>
                <a:gd name="T69" fmla="*/ 907 h 1109"/>
                <a:gd name="T70" fmla="*/ 316 w 988"/>
                <a:gd name="T71" fmla="*/ 934 h 1109"/>
                <a:gd name="T72" fmla="*/ 308 w 988"/>
                <a:gd name="T73" fmla="*/ 985 h 1109"/>
                <a:gd name="T74" fmla="*/ 260 w 988"/>
                <a:gd name="T75" fmla="*/ 944 h 1109"/>
                <a:gd name="T76" fmla="*/ 198 w 988"/>
                <a:gd name="T77" fmla="*/ 923 h 1109"/>
                <a:gd name="T78" fmla="*/ 145 w 988"/>
                <a:gd name="T79" fmla="*/ 884 h 1109"/>
                <a:gd name="T80" fmla="*/ 89 w 988"/>
                <a:gd name="T81" fmla="*/ 855 h 1109"/>
                <a:gd name="T82" fmla="*/ 41 w 988"/>
                <a:gd name="T83" fmla="*/ 814 h 1109"/>
                <a:gd name="T84" fmla="*/ 0 w 988"/>
                <a:gd name="T85" fmla="*/ 773 h 1109"/>
                <a:gd name="T86" fmla="*/ 21 w 988"/>
                <a:gd name="T87" fmla="*/ 715 h 1109"/>
                <a:gd name="T88" fmla="*/ 52 w 988"/>
                <a:gd name="T89" fmla="*/ 676 h 1109"/>
                <a:gd name="T90" fmla="*/ 68 w 988"/>
                <a:gd name="T91" fmla="*/ 620 h 1109"/>
                <a:gd name="T92" fmla="*/ 122 w 988"/>
                <a:gd name="T93" fmla="*/ 601 h 1109"/>
                <a:gd name="T94" fmla="*/ 128 w 988"/>
                <a:gd name="T95" fmla="*/ 545 h 1109"/>
                <a:gd name="T96" fmla="*/ 167 w 988"/>
                <a:gd name="T97" fmla="*/ 521 h 1109"/>
                <a:gd name="T98" fmla="*/ 168 w 988"/>
                <a:gd name="T99" fmla="*/ 465 h 1109"/>
                <a:gd name="T100" fmla="*/ 137 w 988"/>
                <a:gd name="T101" fmla="*/ 407 h 1109"/>
                <a:gd name="T102" fmla="*/ 163 w 988"/>
                <a:gd name="T103" fmla="*/ 361 h 1109"/>
                <a:gd name="T104" fmla="*/ 205 w 988"/>
                <a:gd name="T105" fmla="*/ 324 h 1109"/>
                <a:gd name="T106" fmla="*/ 242 w 988"/>
                <a:gd name="T107" fmla="*/ 277 h 1109"/>
                <a:gd name="T108" fmla="*/ 236 w 988"/>
                <a:gd name="T109" fmla="*/ 225 h 1109"/>
                <a:gd name="T110" fmla="*/ 234 w 988"/>
                <a:gd name="T111" fmla="*/ 157 h 1109"/>
                <a:gd name="T112" fmla="*/ 298 w 988"/>
                <a:gd name="T113" fmla="*/ 132 h 1109"/>
                <a:gd name="T114" fmla="*/ 345 w 988"/>
                <a:gd name="T115" fmla="*/ 91 h 1109"/>
                <a:gd name="T116" fmla="*/ 372 w 988"/>
                <a:gd name="T117" fmla="*/ 37 h 1109"/>
                <a:gd name="T118" fmla="*/ 438 w 988"/>
                <a:gd name="T119" fmla="*/ 10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8" h="1109">
                  <a:moveTo>
                    <a:pt x="988" y="768"/>
                  </a:moveTo>
                  <a:lnTo>
                    <a:pt x="988" y="766"/>
                  </a:lnTo>
                  <a:lnTo>
                    <a:pt x="986" y="764"/>
                  </a:lnTo>
                  <a:lnTo>
                    <a:pt x="984" y="764"/>
                  </a:lnTo>
                  <a:lnTo>
                    <a:pt x="982" y="762"/>
                  </a:lnTo>
                  <a:lnTo>
                    <a:pt x="980" y="762"/>
                  </a:lnTo>
                  <a:lnTo>
                    <a:pt x="978" y="762"/>
                  </a:lnTo>
                  <a:lnTo>
                    <a:pt x="977" y="762"/>
                  </a:lnTo>
                  <a:lnTo>
                    <a:pt x="975" y="760"/>
                  </a:lnTo>
                  <a:lnTo>
                    <a:pt x="973" y="760"/>
                  </a:lnTo>
                  <a:lnTo>
                    <a:pt x="971" y="760"/>
                  </a:lnTo>
                  <a:lnTo>
                    <a:pt x="969" y="758"/>
                  </a:lnTo>
                  <a:lnTo>
                    <a:pt x="967" y="756"/>
                  </a:lnTo>
                  <a:lnTo>
                    <a:pt x="965" y="756"/>
                  </a:lnTo>
                  <a:lnTo>
                    <a:pt x="965" y="754"/>
                  </a:lnTo>
                  <a:lnTo>
                    <a:pt x="963" y="752"/>
                  </a:lnTo>
                  <a:lnTo>
                    <a:pt x="961" y="752"/>
                  </a:lnTo>
                  <a:lnTo>
                    <a:pt x="959" y="752"/>
                  </a:lnTo>
                  <a:lnTo>
                    <a:pt x="957" y="752"/>
                  </a:lnTo>
                  <a:lnTo>
                    <a:pt x="955" y="752"/>
                  </a:lnTo>
                  <a:lnTo>
                    <a:pt x="953" y="750"/>
                  </a:lnTo>
                  <a:lnTo>
                    <a:pt x="951" y="750"/>
                  </a:lnTo>
                  <a:lnTo>
                    <a:pt x="949" y="750"/>
                  </a:lnTo>
                  <a:lnTo>
                    <a:pt x="947" y="750"/>
                  </a:lnTo>
                  <a:lnTo>
                    <a:pt x="946" y="752"/>
                  </a:lnTo>
                  <a:lnTo>
                    <a:pt x="942" y="752"/>
                  </a:lnTo>
                  <a:lnTo>
                    <a:pt x="940" y="754"/>
                  </a:lnTo>
                  <a:lnTo>
                    <a:pt x="938" y="754"/>
                  </a:lnTo>
                  <a:lnTo>
                    <a:pt x="936" y="754"/>
                  </a:lnTo>
                  <a:lnTo>
                    <a:pt x="934" y="756"/>
                  </a:lnTo>
                  <a:lnTo>
                    <a:pt x="932" y="758"/>
                  </a:lnTo>
                  <a:lnTo>
                    <a:pt x="930" y="760"/>
                  </a:lnTo>
                  <a:lnTo>
                    <a:pt x="928" y="760"/>
                  </a:lnTo>
                  <a:lnTo>
                    <a:pt x="926" y="762"/>
                  </a:lnTo>
                  <a:lnTo>
                    <a:pt x="924" y="762"/>
                  </a:lnTo>
                  <a:lnTo>
                    <a:pt x="924" y="764"/>
                  </a:lnTo>
                  <a:lnTo>
                    <a:pt x="922" y="764"/>
                  </a:lnTo>
                  <a:lnTo>
                    <a:pt x="918" y="766"/>
                  </a:lnTo>
                  <a:lnTo>
                    <a:pt x="916" y="766"/>
                  </a:lnTo>
                  <a:lnTo>
                    <a:pt x="915" y="766"/>
                  </a:lnTo>
                  <a:lnTo>
                    <a:pt x="911" y="766"/>
                  </a:lnTo>
                  <a:lnTo>
                    <a:pt x="909" y="766"/>
                  </a:lnTo>
                  <a:lnTo>
                    <a:pt x="905" y="766"/>
                  </a:lnTo>
                  <a:lnTo>
                    <a:pt x="903" y="764"/>
                  </a:lnTo>
                  <a:lnTo>
                    <a:pt x="901" y="764"/>
                  </a:lnTo>
                  <a:lnTo>
                    <a:pt x="899" y="762"/>
                  </a:lnTo>
                  <a:lnTo>
                    <a:pt x="897" y="760"/>
                  </a:lnTo>
                  <a:lnTo>
                    <a:pt x="897" y="758"/>
                  </a:lnTo>
                  <a:lnTo>
                    <a:pt x="895" y="756"/>
                  </a:lnTo>
                  <a:lnTo>
                    <a:pt x="895" y="754"/>
                  </a:lnTo>
                  <a:lnTo>
                    <a:pt x="893" y="754"/>
                  </a:lnTo>
                  <a:lnTo>
                    <a:pt x="891" y="754"/>
                  </a:lnTo>
                  <a:lnTo>
                    <a:pt x="889" y="754"/>
                  </a:lnTo>
                  <a:lnTo>
                    <a:pt x="887" y="752"/>
                  </a:lnTo>
                  <a:lnTo>
                    <a:pt x="885" y="748"/>
                  </a:lnTo>
                  <a:lnTo>
                    <a:pt x="885" y="746"/>
                  </a:lnTo>
                  <a:lnTo>
                    <a:pt x="884" y="746"/>
                  </a:lnTo>
                  <a:lnTo>
                    <a:pt x="882" y="744"/>
                  </a:lnTo>
                  <a:lnTo>
                    <a:pt x="880" y="744"/>
                  </a:lnTo>
                  <a:lnTo>
                    <a:pt x="878" y="744"/>
                  </a:lnTo>
                  <a:lnTo>
                    <a:pt x="876" y="742"/>
                  </a:lnTo>
                  <a:lnTo>
                    <a:pt x="874" y="740"/>
                  </a:lnTo>
                  <a:lnTo>
                    <a:pt x="870" y="740"/>
                  </a:lnTo>
                  <a:lnTo>
                    <a:pt x="868" y="742"/>
                  </a:lnTo>
                  <a:lnTo>
                    <a:pt x="866" y="742"/>
                  </a:lnTo>
                  <a:lnTo>
                    <a:pt x="864" y="742"/>
                  </a:lnTo>
                  <a:lnTo>
                    <a:pt x="862" y="742"/>
                  </a:lnTo>
                  <a:lnTo>
                    <a:pt x="860" y="744"/>
                  </a:lnTo>
                  <a:lnTo>
                    <a:pt x="858" y="744"/>
                  </a:lnTo>
                  <a:lnTo>
                    <a:pt x="858" y="746"/>
                  </a:lnTo>
                  <a:lnTo>
                    <a:pt x="856" y="746"/>
                  </a:lnTo>
                  <a:lnTo>
                    <a:pt x="854" y="748"/>
                  </a:lnTo>
                  <a:lnTo>
                    <a:pt x="853" y="750"/>
                  </a:lnTo>
                  <a:lnTo>
                    <a:pt x="853" y="752"/>
                  </a:lnTo>
                  <a:lnTo>
                    <a:pt x="851" y="752"/>
                  </a:lnTo>
                  <a:lnTo>
                    <a:pt x="851" y="754"/>
                  </a:lnTo>
                  <a:lnTo>
                    <a:pt x="849" y="756"/>
                  </a:lnTo>
                  <a:lnTo>
                    <a:pt x="847" y="756"/>
                  </a:lnTo>
                  <a:lnTo>
                    <a:pt x="845" y="756"/>
                  </a:lnTo>
                  <a:lnTo>
                    <a:pt x="843" y="756"/>
                  </a:lnTo>
                  <a:lnTo>
                    <a:pt x="841" y="754"/>
                  </a:lnTo>
                  <a:lnTo>
                    <a:pt x="839" y="752"/>
                  </a:lnTo>
                  <a:lnTo>
                    <a:pt x="837" y="750"/>
                  </a:lnTo>
                  <a:lnTo>
                    <a:pt x="835" y="750"/>
                  </a:lnTo>
                  <a:lnTo>
                    <a:pt x="833" y="750"/>
                  </a:lnTo>
                  <a:lnTo>
                    <a:pt x="831" y="752"/>
                  </a:lnTo>
                  <a:lnTo>
                    <a:pt x="829" y="754"/>
                  </a:lnTo>
                  <a:lnTo>
                    <a:pt x="827" y="754"/>
                  </a:lnTo>
                  <a:lnTo>
                    <a:pt x="825" y="754"/>
                  </a:lnTo>
                  <a:lnTo>
                    <a:pt x="823" y="756"/>
                  </a:lnTo>
                  <a:lnTo>
                    <a:pt x="822" y="754"/>
                  </a:lnTo>
                  <a:lnTo>
                    <a:pt x="820" y="754"/>
                  </a:lnTo>
                  <a:lnTo>
                    <a:pt x="816" y="754"/>
                  </a:lnTo>
                  <a:lnTo>
                    <a:pt x="814" y="754"/>
                  </a:lnTo>
                  <a:lnTo>
                    <a:pt x="810" y="754"/>
                  </a:lnTo>
                  <a:lnTo>
                    <a:pt x="808" y="754"/>
                  </a:lnTo>
                  <a:lnTo>
                    <a:pt x="806" y="754"/>
                  </a:lnTo>
                  <a:lnTo>
                    <a:pt x="804" y="752"/>
                  </a:lnTo>
                  <a:lnTo>
                    <a:pt x="802" y="752"/>
                  </a:lnTo>
                  <a:lnTo>
                    <a:pt x="800" y="750"/>
                  </a:lnTo>
                  <a:lnTo>
                    <a:pt x="798" y="750"/>
                  </a:lnTo>
                  <a:lnTo>
                    <a:pt x="796" y="748"/>
                  </a:lnTo>
                  <a:lnTo>
                    <a:pt x="789" y="748"/>
                  </a:lnTo>
                  <a:lnTo>
                    <a:pt x="785" y="746"/>
                  </a:lnTo>
                  <a:lnTo>
                    <a:pt x="783" y="746"/>
                  </a:lnTo>
                  <a:lnTo>
                    <a:pt x="781" y="744"/>
                  </a:lnTo>
                  <a:lnTo>
                    <a:pt x="779" y="744"/>
                  </a:lnTo>
                  <a:lnTo>
                    <a:pt x="777" y="742"/>
                  </a:lnTo>
                  <a:lnTo>
                    <a:pt x="775" y="740"/>
                  </a:lnTo>
                  <a:lnTo>
                    <a:pt x="773" y="738"/>
                  </a:lnTo>
                  <a:lnTo>
                    <a:pt x="771" y="737"/>
                  </a:lnTo>
                  <a:lnTo>
                    <a:pt x="769" y="735"/>
                  </a:lnTo>
                  <a:lnTo>
                    <a:pt x="767" y="735"/>
                  </a:lnTo>
                  <a:lnTo>
                    <a:pt x="767" y="733"/>
                  </a:lnTo>
                  <a:lnTo>
                    <a:pt x="765" y="733"/>
                  </a:lnTo>
                  <a:lnTo>
                    <a:pt x="763" y="731"/>
                  </a:lnTo>
                  <a:lnTo>
                    <a:pt x="763" y="729"/>
                  </a:lnTo>
                  <a:lnTo>
                    <a:pt x="761" y="729"/>
                  </a:lnTo>
                  <a:lnTo>
                    <a:pt x="761" y="727"/>
                  </a:lnTo>
                  <a:lnTo>
                    <a:pt x="760" y="727"/>
                  </a:lnTo>
                  <a:lnTo>
                    <a:pt x="760" y="725"/>
                  </a:lnTo>
                  <a:lnTo>
                    <a:pt x="758" y="725"/>
                  </a:lnTo>
                  <a:lnTo>
                    <a:pt x="756" y="725"/>
                  </a:lnTo>
                  <a:lnTo>
                    <a:pt x="754" y="723"/>
                  </a:lnTo>
                  <a:lnTo>
                    <a:pt x="752" y="721"/>
                  </a:lnTo>
                  <a:lnTo>
                    <a:pt x="750" y="719"/>
                  </a:lnTo>
                  <a:lnTo>
                    <a:pt x="750" y="717"/>
                  </a:lnTo>
                  <a:lnTo>
                    <a:pt x="748" y="717"/>
                  </a:lnTo>
                  <a:lnTo>
                    <a:pt x="746" y="715"/>
                  </a:lnTo>
                  <a:lnTo>
                    <a:pt x="744" y="713"/>
                  </a:lnTo>
                  <a:lnTo>
                    <a:pt x="742" y="713"/>
                  </a:lnTo>
                  <a:lnTo>
                    <a:pt x="740" y="713"/>
                  </a:lnTo>
                  <a:lnTo>
                    <a:pt x="738" y="713"/>
                  </a:lnTo>
                  <a:lnTo>
                    <a:pt x="736" y="713"/>
                  </a:lnTo>
                  <a:lnTo>
                    <a:pt x="734" y="713"/>
                  </a:lnTo>
                  <a:lnTo>
                    <a:pt x="730" y="715"/>
                  </a:lnTo>
                  <a:lnTo>
                    <a:pt x="729" y="715"/>
                  </a:lnTo>
                  <a:lnTo>
                    <a:pt x="727" y="713"/>
                  </a:lnTo>
                  <a:lnTo>
                    <a:pt x="725" y="713"/>
                  </a:lnTo>
                  <a:lnTo>
                    <a:pt x="723" y="713"/>
                  </a:lnTo>
                  <a:lnTo>
                    <a:pt x="717" y="711"/>
                  </a:lnTo>
                  <a:lnTo>
                    <a:pt x="715" y="711"/>
                  </a:lnTo>
                  <a:lnTo>
                    <a:pt x="711" y="711"/>
                  </a:lnTo>
                  <a:lnTo>
                    <a:pt x="709" y="711"/>
                  </a:lnTo>
                  <a:lnTo>
                    <a:pt x="707" y="711"/>
                  </a:lnTo>
                  <a:lnTo>
                    <a:pt x="707" y="709"/>
                  </a:lnTo>
                  <a:lnTo>
                    <a:pt x="703" y="709"/>
                  </a:lnTo>
                  <a:lnTo>
                    <a:pt x="701" y="707"/>
                  </a:lnTo>
                  <a:lnTo>
                    <a:pt x="699" y="706"/>
                  </a:lnTo>
                  <a:lnTo>
                    <a:pt x="698" y="706"/>
                  </a:lnTo>
                  <a:lnTo>
                    <a:pt x="696" y="706"/>
                  </a:lnTo>
                  <a:lnTo>
                    <a:pt x="694" y="707"/>
                  </a:lnTo>
                  <a:lnTo>
                    <a:pt x="694" y="709"/>
                  </a:lnTo>
                  <a:lnTo>
                    <a:pt x="692" y="709"/>
                  </a:lnTo>
                  <a:lnTo>
                    <a:pt x="690" y="711"/>
                  </a:lnTo>
                  <a:lnTo>
                    <a:pt x="688" y="711"/>
                  </a:lnTo>
                  <a:lnTo>
                    <a:pt x="686" y="713"/>
                  </a:lnTo>
                  <a:lnTo>
                    <a:pt x="684" y="715"/>
                  </a:lnTo>
                  <a:lnTo>
                    <a:pt x="682" y="715"/>
                  </a:lnTo>
                  <a:lnTo>
                    <a:pt x="682" y="717"/>
                  </a:lnTo>
                  <a:lnTo>
                    <a:pt x="680" y="717"/>
                  </a:lnTo>
                  <a:lnTo>
                    <a:pt x="680" y="719"/>
                  </a:lnTo>
                  <a:lnTo>
                    <a:pt x="678" y="719"/>
                  </a:lnTo>
                  <a:lnTo>
                    <a:pt x="678" y="721"/>
                  </a:lnTo>
                  <a:lnTo>
                    <a:pt x="676" y="721"/>
                  </a:lnTo>
                  <a:lnTo>
                    <a:pt x="674" y="721"/>
                  </a:lnTo>
                  <a:lnTo>
                    <a:pt x="672" y="721"/>
                  </a:lnTo>
                  <a:lnTo>
                    <a:pt x="670" y="721"/>
                  </a:lnTo>
                  <a:lnTo>
                    <a:pt x="668" y="719"/>
                  </a:lnTo>
                  <a:lnTo>
                    <a:pt x="666" y="719"/>
                  </a:lnTo>
                  <a:lnTo>
                    <a:pt x="665" y="721"/>
                  </a:lnTo>
                  <a:lnTo>
                    <a:pt x="663" y="721"/>
                  </a:lnTo>
                  <a:lnTo>
                    <a:pt x="661" y="721"/>
                  </a:lnTo>
                  <a:lnTo>
                    <a:pt x="661" y="723"/>
                  </a:lnTo>
                  <a:lnTo>
                    <a:pt x="659" y="723"/>
                  </a:lnTo>
                  <a:lnTo>
                    <a:pt x="657" y="725"/>
                  </a:lnTo>
                  <a:lnTo>
                    <a:pt x="655" y="725"/>
                  </a:lnTo>
                  <a:lnTo>
                    <a:pt x="653" y="727"/>
                  </a:lnTo>
                  <a:lnTo>
                    <a:pt x="653" y="729"/>
                  </a:lnTo>
                  <a:lnTo>
                    <a:pt x="651" y="729"/>
                  </a:lnTo>
                  <a:lnTo>
                    <a:pt x="651" y="731"/>
                  </a:lnTo>
                  <a:lnTo>
                    <a:pt x="651" y="733"/>
                  </a:lnTo>
                  <a:lnTo>
                    <a:pt x="653" y="735"/>
                  </a:lnTo>
                  <a:lnTo>
                    <a:pt x="655" y="737"/>
                  </a:lnTo>
                  <a:lnTo>
                    <a:pt x="657" y="737"/>
                  </a:lnTo>
                  <a:lnTo>
                    <a:pt x="659" y="737"/>
                  </a:lnTo>
                  <a:lnTo>
                    <a:pt x="661" y="737"/>
                  </a:lnTo>
                  <a:lnTo>
                    <a:pt x="663" y="738"/>
                  </a:lnTo>
                  <a:lnTo>
                    <a:pt x="665" y="738"/>
                  </a:lnTo>
                  <a:lnTo>
                    <a:pt x="666" y="740"/>
                  </a:lnTo>
                  <a:lnTo>
                    <a:pt x="668" y="740"/>
                  </a:lnTo>
                  <a:lnTo>
                    <a:pt x="670" y="742"/>
                  </a:lnTo>
                  <a:lnTo>
                    <a:pt x="672" y="742"/>
                  </a:lnTo>
                  <a:lnTo>
                    <a:pt x="674" y="744"/>
                  </a:lnTo>
                  <a:lnTo>
                    <a:pt x="676" y="744"/>
                  </a:lnTo>
                  <a:lnTo>
                    <a:pt x="676" y="746"/>
                  </a:lnTo>
                  <a:lnTo>
                    <a:pt x="678" y="748"/>
                  </a:lnTo>
                  <a:lnTo>
                    <a:pt x="678" y="750"/>
                  </a:lnTo>
                  <a:lnTo>
                    <a:pt x="680" y="750"/>
                  </a:lnTo>
                  <a:lnTo>
                    <a:pt x="682" y="752"/>
                  </a:lnTo>
                  <a:lnTo>
                    <a:pt x="682" y="754"/>
                  </a:lnTo>
                  <a:lnTo>
                    <a:pt x="684" y="754"/>
                  </a:lnTo>
                  <a:lnTo>
                    <a:pt x="684" y="756"/>
                  </a:lnTo>
                  <a:lnTo>
                    <a:pt x="686" y="758"/>
                  </a:lnTo>
                  <a:lnTo>
                    <a:pt x="688" y="762"/>
                  </a:lnTo>
                  <a:lnTo>
                    <a:pt x="688" y="764"/>
                  </a:lnTo>
                  <a:lnTo>
                    <a:pt x="690" y="764"/>
                  </a:lnTo>
                  <a:lnTo>
                    <a:pt x="690" y="766"/>
                  </a:lnTo>
                  <a:lnTo>
                    <a:pt x="692" y="768"/>
                  </a:lnTo>
                  <a:lnTo>
                    <a:pt x="694" y="770"/>
                  </a:lnTo>
                  <a:lnTo>
                    <a:pt x="696" y="771"/>
                  </a:lnTo>
                  <a:lnTo>
                    <a:pt x="698" y="775"/>
                  </a:lnTo>
                  <a:lnTo>
                    <a:pt x="699" y="775"/>
                  </a:lnTo>
                  <a:lnTo>
                    <a:pt x="699" y="777"/>
                  </a:lnTo>
                  <a:lnTo>
                    <a:pt x="701" y="777"/>
                  </a:lnTo>
                  <a:lnTo>
                    <a:pt x="705" y="777"/>
                  </a:lnTo>
                  <a:lnTo>
                    <a:pt x="707" y="775"/>
                  </a:lnTo>
                  <a:lnTo>
                    <a:pt x="709" y="775"/>
                  </a:lnTo>
                  <a:lnTo>
                    <a:pt x="711" y="775"/>
                  </a:lnTo>
                  <a:lnTo>
                    <a:pt x="713" y="775"/>
                  </a:lnTo>
                  <a:lnTo>
                    <a:pt x="713" y="777"/>
                  </a:lnTo>
                  <a:lnTo>
                    <a:pt x="713" y="779"/>
                  </a:lnTo>
                  <a:lnTo>
                    <a:pt x="713" y="781"/>
                  </a:lnTo>
                  <a:lnTo>
                    <a:pt x="715" y="783"/>
                  </a:lnTo>
                  <a:lnTo>
                    <a:pt x="717" y="785"/>
                  </a:lnTo>
                  <a:lnTo>
                    <a:pt x="721" y="785"/>
                  </a:lnTo>
                  <a:lnTo>
                    <a:pt x="723" y="787"/>
                  </a:lnTo>
                  <a:lnTo>
                    <a:pt x="725" y="787"/>
                  </a:lnTo>
                  <a:lnTo>
                    <a:pt x="727" y="789"/>
                  </a:lnTo>
                  <a:lnTo>
                    <a:pt x="729" y="791"/>
                  </a:lnTo>
                  <a:lnTo>
                    <a:pt x="730" y="793"/>
                  </a:lnTo>
                  <a:lnTo>
                    <a:pt x="730" y="795"/>
                  </a:lnTo>
                  <a:lnTo>
                    <a:pt x="732" y="795"/>
                  </a:lnTo>
                  <a:lnTo>
                    <a:pt x="734" y="797"/>
                  </a:lnTo>
                  <a:lnTo>
                    <a:pt x="738" y="797"/>
                  </a:lnTo>
                  <a:lnTo>
                    <a:pt x="740" y="795"/>
                  </a:lnTo>
                  <a:lnTo>
                    <a:pt x="742" y="795"/>
                  </a:lnTo>
                  <a:lnTo>
                    <a:pt x="744" y="795"/>
                  </a:lnTo>
                  <a:lnTo>
                    <a:pt x="746" y="795"/>
                  </a:lnTo>
                  <a:lnTo>
                    <a:pt x="748" y="793"/>
                  </a:lnTo>
                  <a:lnTo>
                    <a:pt x="750" y="793"/>
                  </a:lnTo>
                  <a:lnTo>
                    <a:pt x="750" y="791"/>
                  </a:lnTo>
                  <a:lnTo>
                    <a:pt x="752" y="789"/>
                  </a:lnTo>
                  <a:lnTo>
                    <a:pt x="752" y="787"/>
                  </a:lnTo>
                  <a:lnTo>
                    <a:pt x="752" y="785"/>
                  </a:lnTo>
                  <a:lnTo>
                    <a:pt x="754" y="783"/>
                  </a:lnTo>
                  <a:lnTo>
                    <a:pt x="754" y="781"/>
                  </a:lnTo>
                  <a:lnTo>
                    <a:pt x="756" y="781"/>
                  </a:lnTo>
                  <a:lnTo>
                    <a:pt x="758" y="779"/>
                  </a:lnTo>
                  <a:lnTo>
                    <a:pt x="760" y="779"/>
                  </a:lnTo>
                  <a:lnTo>
                    <a:pt x="761" y="779"/>
                  </a:lnTo>
                  <a:lnTo>
                    <a:pt x="763" y="779"/>
                  </a:lnTo>
                  <a:lnTo>
                    <a:pt x="763" y="781"/>
                  </a:lnTo>
                  <a:lnTo>
                    <a:pt x="763" y="783"/>
                  </a:lnTo>
                  <a:lnTo>
                    <a:pt x="763" y="785"/>
                  </a:lnTo>
                  <a:lnTo>
                    <a:pt x="765" y="789"/>
                  </a:lnTo>
                  <a:lnTo>
                    <a:pt x="767" y="791"/>
                  </a:lnTo>
                  <a:lnTo>
                    <a:pt x="767" y="793"/>
                  </a:lnTo>
                  <a:lnTo>
                    <a:pt x="769" y="795"/>
                  </a:lnTo>
                  <a:lnTo>
                    <a:pt x="769" y="797"/>
                  </a:lnTo>
                  <a:lnTo>
                    <a:pt x="771" y="799"/>
                  </a:lnTo>
                  <a:lnTo>
                    <a:pt x="771" y="801"/>
                  </a:lnTo>
                  <a:lnTo>
                    <a:pt x="771" y="802"/>
                  </a:lnTo>
                  <a:lnTo>
                    <a:pt x="771" y="804"/>
                  </a:lnTo>
                  <a:lnTo>
                    <a:pt x="771" y="806"/>
                  </a:lnTo>
                  <a:lnTo>
                    <a:pt x="771" y="808"/>
                  </a:lnTo>
                  <a:lnTo>
                    <a:pt x="775" y="806"/>
                  </a:lnTo>
                  <a:lnTo>
                    <a:pt x="777" y="806"/>
                  </a:lnTo>
                  <a:lnTo>
                    <a:pt x="779" y="804"/>
                  </a:lnTo>
                  <a:lnTo>
                    <a:pt x="783" y="804"/>
                  </a:lnTo>
                  <a:lnTo>
                    <a:pt x="785" y="804"/>
                  </a:lnTo>
                  <a:lnTo>
                    <a:pt x="785" y="806"/>
                  </a:lnTo>
                  <a:lnTo>
                    <a:pt x="787" y="808"/>
                  </a:lnTo>
                  <a:lnTo>
                    <a:pt x="789" y="810"/>
                  </a:lnTo>
                  <a:lnTo>
                    <a:pt x="791" y="810"/>
                  </a:lnTo>
                  <a:lnTo>
                    <a:pt x="792" y="812"/>
                  </a:lnTo>
                  <a:lnTo>
                    <a:pt x="794" y="812"/>
                  </a:lnTo>
                  <a:lnTo>
                    <a:pt x="796" y="812"/>
                  </a:lnTo>
                  <a:lnTo>
                    <a:pt x="798" y="814"/>
                  </a:lnTo>
                  <a:lnTo>
                    <a:pt x="800" y="814"/>
                  </a:lnTo>
                  <a:lnTo>
                    <a:pt x="802" y="816"/>
                  </a:lnTo>
                  <a:lnTo>
                    <a:pt x="804" y="816"/>
                  </a:lnTo>
                  <a:lnTo>
                    <a:pt x="806" y="814"/>
                  </a:lnTo>
                  <a:lnTo>
                    <a:pt x="808" y="814"/>
                  </a:lnTo>
                  <a:lnTo>
                    <a:pt x="806" y="812"/>
                  </a:lnTo>
                  <a:lnTo>
                    <a:pt x="806" y="810"/>
                  </a:lnTo>
                  <a:lnTo>
                    <a:pt x="804" y="808"/>
                  </a:lnTo>
                  <a:lnTo>
                    <a:pt x="802" y="808"/>
                  </a:lnTo>
                  <a:lnTo>
                    <a:pt x="800" y="806"/>
                  </a:lnTo>
                  <a:lnTo>
                    <a:pt x="800" y="802"/>
                  </a:lnTo>
                  <a:lnTo>
                    <a:pt x="800" y="801"/>
                  </a:lnTo>
                  <a:lnTo>
                    <a:pt x="800" y="799"/>
                  </a:lnTo>
                  <a:lnTo>
                    <a:pt x="800" y="797"/>
                  </a:lnTo>
                  <a:lnTo>
                    <a:pt x="800" y="795"/>
                  </a:lnTo>
                  <a:lnTo>
                    <a:pt x="800" y="793"/>
                  </a:lnTo>
                  <a:lnTo>
                    <a:pt x="800" y="791"/>
                  </a:lnTo>
                  <a:lnTo>
                    <a:pt x="802" y="789"/>
                  </a:lnTo>
                  <a:lnTo>
                    <a:pt x="802" y="787"/>
                  </a:lnTo>
                  <a:lnTo>
                    <a:pt x="802" y="785"/>
                  </a:lnTo>
                  <a:lnTo>
                    <a:pt x="804" y="785"/>
                  </a:lnTo>
                  <a:lnTo>
                    <a:pt x="806" y="787"/>
                  </a:lnTo>
                  <a:lnTo>
                    <a:pt x="806" y="789"/>
                  </a:lnTo>
                  <a:lnTo>
                    <a:pt x="808" y="793"/>
                  </a:lnTo>
                  <a:lnTo>
                    <a:pt x="808" y="795"/>
                  </a:lnTo>
                  <a:lnTo>
                    <a:pt x="808" y="797"/>
                  </a:lnTo>
                  <a:lnTo>
                    <a:pt x="810" y="797"/>
                  </a:lnTo>
                  <a:lnTo>
                    <a:pt x="812" y="799"/>
                  </a:lnTo>
                  <a:lnTo>
                    <a:pt x="814" y="799"/>
                  </a:lnTo>
                  <a:lnTo>
                    <a:pt x="816" y="801"/>
                  </a:lnTo>
                  <a:lnTo>
                    <a:pt x="818" y="801"/>
                  </a:lnTo>
                  <a:lnTo>
                    <a:pt x="818" y="802"/>
                  </a:lnTo>
                  <a:lnTo>
                    <a:pt x="820" y="802"/>
                  </a:lnTo>
                  <a:lnTo>
                    <a:pt x="822" y="804"/>
                  </a:lnTo>
                  <a:lnTo>
                    <a:pt x="823" y="806"/>
                  </a:lnTo>
                  <a:lnTo>
                    <a:pt x="823" y="808"/>
                  </a:lnTo>
                  <a:lnTo>
                    <a:pt x="823" y="810"/>
                  </a:lnTo>
                  <a:lnTo>
                    <a:pt x="825" y="816"/>
                  </a:lnTo>
                  <a:lnTo>
                    <a:pt x="825" y="818"/>
                  </a:lnTo>
                  <a:lnTo>
                    <a:pt x="827" y="820"/>
                  </a:lnTo>
                  <a:lnTo>
                    <a:pt x="829" y="820"/>
                  </a:lnTo>
                  <a:lnTo>
                    <a:pt x="831" y="822"/>
                  </a:lnTo>
                  <a:lnTo>
                    <a:pt x="831" y="824"/>
                  </a:lnTo>
                  <a:lnTo>
                    <a:pt x="829" y="826"/>
                  </a:lnTo>
                  <a:lnTo>
                    <a:pt x="827" y="828"/>
                  </a:lnTo>
                  <a:lnTo>
                    <a:pt x="825" y="828"/>
                  </a:lnTo>
                  <a:lnTo>
                    <a:pt x="823" y="830"/>
                  </a:lnTo>
                  <a:lnTo>
                    <a:pt x="823" y="832"/>
                  </a:lnTo>
                  <a:lnTo>
                    <a:pt x="823" y="833"/>
                  </a:lnTo>
                  <a:lnTo>
                    <a:pt x="823" y="835"/>
                  </a:lnTo>
                  <a:lnTo>
                    <a:pt x="825" y="837"/>
                  </a:lnTo>
                  <a:lnTo>
                    <a:pt x="827" y="837"/>
                  </a:lnTo>
                  <a:lnTo>
                    <a:pt x="829" y="837"/>
                  </a:lnTo>
                  <a:lnTo>
                    <a:pt x="831" y="839"/>
                  </a:lnTo>
                  <a:lnTo>
                    <a:pt x="833" y="841"/>
                  </a:lnTo>
                  <a:lnTo>
                    <a:pt x="835" y="843"/>
                  </a:lnTo>
                  <a:lnTo>
                    <a:pt x="835" y="845"/>
                  </a:lnTo>
                  <a:lnTo>
                    <a:pt x="835" y="847"/>
                  </a:lnTo>
                  <a:lnTo>
                    <a:pt x="835" y="849"/>
                  </a:lnTo>
                  <a:lnTo>
                    <a:pt x="835" y="851"/>
                  </a:lnTo>
                  <a:lnTo>
                    <a:pt x="837" y="853"/>
                  </a:lnTo>
                  <a:lnTo>
                    <a:pt x="837" y="855"/>
                  </a:lnTo>
                  <a:lnTo>
                    <a:pt x="837" y="857"/>
                  </a:lnTo>
                  <a:lnTo>
                    <a:pt x="839" y="859"/>
                  </a:lnTo>
                  <a:lnTo>
                    <a:pt x="839" y="861"/>
                  </a:lnTo>
                  <a:lnTo>
                    <a:pt x="841" y="863"/>
                  </a:lnTo>
                  <a:lnTo>
                    <a:pt x="843" y="864"/>
                  </a:lnTo>
                  <a:lnTo>
                    <a:pt x="843" y="866"/>
                  </a:lnTo>
                  <a:lnTo>
                    <a:pt x="843" y="868"/>
                  </a:lnTo>
                  <a:lnTo>
                    <a:pt x="843" y="870"/>
                  </a:lnTo>
                  <a:lnTo>
                    <a:pt x="841" y="872"/>
                  </a:lnTo>
                  <a:lnTo>
                    <a:pt x="841" y="874"/>
                  </a:lnTo>
                  <a:lnTo>
                    <a:pt x="841" y="876"/>
                  </a:lnTo>
                  <a:lnTo>
                    <a:pt x="843" y="878"/>
                  </a:lnTo>
                  <a:lnTo>
                    <a:pt x="847" y="878"/>
                  </a:lnTo>
                  <a:lnTo>
                    <a:pt x="849" y="880"/>
                  </a:lnTo>
                  <a:lnTo>
                    <a:pt x="851" y="880"/>
                  </a:lnTo>
                  <a:lnTo>
                    <a:pt x="851" y="882"/>
                  </a:lnTo>
                  <a:lnTo>
                    <a:pt x="851" y="884"/>
                  </a:lnTo>
                  <a:lnTo>
                    <a:pt x="851" y="886"/>
                  </a:lnTo>
                  <a:lnTo>
                    <a:pt x="851" y="888"/>
                  </a:lnTo>
                  <a:lnTo>
                    <a:pt x="849" y="890"/>
                  </a:lnTo>
                  <a:lnTo>
                    <a:pt x="849" y="892"/>
                  </a:lnTo>
                  <a:lnTo>
                    <a:pt x="849" y="894"/>
                  </a:lnTo>
                  <a:lnTo>
                    <a:pt x="849" y="895"/>
                  </a:lnTo>
                  <a:lnTo>
                    <a:pt x="851" y="897"/>
                  </a:lnTo>
                  <a:lnTo>
                    <a:pt x="853" y="897"/>
                  </a:lnTo>
                  <a:lnTo>
                    <a:pt x="854" y="899"/>
                  </a:lnTo>
                  <a:lnTo>
                    <a:pt x="856" y="901"/>
                  </a:lnTo>
                  <a:lnTo>
                    <a:pt x="858" y="903"/>
                  </a:lnTo>
                  <a:lnTo>
                    <a:pt x="858" y="905"/>
                  </a:lnTo>
                  <a:lnTo>
                    <a:pt x="858" y="907"/>
                  </a:lnTo>
                  <a:lnTo>
                    <a:pt x="860" y="909"/>
                  </a:lnTo>
                  <a:lnTo>
                    <a:pt x="860" y="911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2" y="919"/>
                  </a:lnTo>
                  <a:lnTo>
                    <a:pt x="864" y="921"/>
                  </a:lnTo>
                  <a:lnTo>
                    <a:pt x="864" y="923"/>
                  </a:lnTo>
                  <a:lnTo>
                    <a:pt x="864" y="925"/>
                  </a:lnTo>
                  <a:lnTo>
                    <a:pt x="864" y="926"/>
                  </a:lnTo>
                  <a:lnTo>
                    <a:pt x="864" y="928"/>
                  </a:lnTo>
                  <a:lnTo>
                    <a:pt x="864" y="930"/>
                  </a:lnTo>
                  <a:lnTo>
                    <a:pt x="864" y="932"/>
                  </a:lnTo>
                  <a:lnTo>
                    <a:pt x="864" y="934"/>
                  </a:lnTo>
                  <a:lnTo>
                    <a:pt x="862" y="934"/>
                  </a:lnTo>
                  <a:lnTo>
                    <a:pt x="862" y="936"/>
                  </a:lnTo>
                  <a:lnTo>
                    <a:pt x="860" y="938"/>
                  </a:lnTo>
                  <a:lnTo>
                    <a:pt x="858" y="938"/>
                  </a:lnTo>
                  <a:lnTo>
                    <a:pt x="858" y="940"/>
                  </a:lnTo>
                  <a:lnTo>
                    <a:pt x="856" y="940"/>
                  </a:lnTo>
                  <a:lnTo>
                    <a:pt x="854" y="942"/>
                  </a:lnTo>
                  <a:lnTo>
                    <a:pt x="854" y="944"/>
                  </a:lnTo>
                  <a:lnTo>
                    <a:pt x="853" y="946"/>
                  </a:lnTo>
                  <a:lnTo>
                    <a:pt x="851" y="946"/>
                  </a:lnTo>
                  <a:lnTo>
                    <a:pt x="849" y="946"/>
                  </a:lnTo>
                  <a:lnTo>
                    <a:pt x="849" y="948"/>
                  </a:lnTo>
                  <a:lnTo>
                    <a:pt x="847" y="948"/>
                  </a:lnTo>
                  <a:lnTo>
                    <a:pt x="845" y="948"/>
                  </a:lnTo>
                  <a:lnTo>
                    <a:pt x="843" y="950"/>
                  </a:lnTo>
                  <a:lnTo>
                    <a:pt x="841" y="950"/>
                  </a:lnTo>
                  <a:lnTo>
                    <a:pt x="841" y="952"/>
                  </a:lnTo>
                  <a:lnTo>
                    <a:pt x="839" y="952"/>
                  </a:lnTo>
                  <a:lnTo>
                    <a:pt x="837" y="954"/>
                  </a:lnTo>
                  <a:lnTo>
                    <a:pt x="835" y="956"/>
                  </a:lnTo>
                  <a:lnTo>
                    <a:pt x="833" y="958"/>
                  </a:lnTo>
                  <a:lnTo>
                    <a:pt x="831" y="959"/>
                  </a:lnTo>
                  <a:lnTo>
                    <a:pt x="829" y="959"/>
                  </a:lnTo>
                  <a:lnTo>
                    <a:pt x="827" y="959"/>
                  </a:lnTo>
                  <a:lnTo>
                    <a:pt x="825" y="959"/>
                  </a:lnTo>
                  <a:lnTo>
                    <a:pt x="823" y="961"/>
                  </a:lnTo>
                  <a:lnTo>
                    <a:pt x="822" y="961"/>
                  </a:lnTo>
                  <a:lnTo>
                    <a:pt x="820" y="963"/>
                  </a:lnTo>
                  <a:lnTo>
                    <a:pt x="818" y="965"/>
                  </a:lnTo>
                  <a:lnTo>
                    <a:pt x="818" y="967"/>
                  </a:lnTo>
                  <a:lnTo>
                    <a:pt x="816" y="969"/>
                  </a:lnTo>
                  <a:lnTo>
                    <a:pt x="816" y="971"/>
                  </a:lnTo>
                  <a:lnTo>
                    <a:pt x="814" y="973"/>
                  </a:lnTo>
                  <a:lnTo>
                    <a:pt x="812" y="975"/>
                  </a:lnTo>
                  <a:lnTo>
                    <a:pt x="812" y="977"/>
                  </a:lnTo>
                  <a:lnTo>
                    <a:pt x="810" y="979"/>
                  </a:lnTo>
                  <a:lnTo>
                    <a:pt x="810" y="981"/>
                  </a:lnTo>
                  <a:lnTo>
                    <a:pt x="808" y="985"/>
                  </a:lnTo>
                  <a:lnTo>
                    <a:pt x="808" y="987"/>
                  </a:lnTo>
                  <a:lnTo>
                    <a:pt x="806" y="989"/>
                  </a:lnTo>
                  <a:lnTo>
                    <a:pt x="802" y="992"/>
                  </a:lnTo>
                  <a:lnTo>
                    <a:pt x="802" y="994"/>
                  </a:lnTo>
                  <a:lnTo>
                    <a:pt x="800" y="996"/>
                  </a:lnTo>
                  <a:lnTo>
                    <a:pt x="798" y="996"/>
                  </a:lnTo>
                  <a:lnTo>
                    <a:pt x="798" y="998"/>
                  </a:lnTo>
                  <a:lnTo>
                    <a:pt x="794" y="998"/>
                  </a:lnTo>
                  <a:lnTo>
                    <a:pt x="794" y="1000"/>
                  </a:lnTo>
                  <a:lnTo>
                    <a:pt x="792" y="1002"/>
                  </a:lnTo>
                  <a:lnTo>
                    <a:pt x="791" y="1004"/>
                  </a:lnTo>
                  <a:lnTo>
                    <a:pt x="789" y="1006"/>
                  </a:lnTo>
                  <a:lnTo>
                    <a:pt x="789" y="1008"/>
                  </a:lnTo>
                  <a:lnTo>
                    <a:pt x="787" y="1010"/>
                  </a:lnTo>
                  <a:lnTo>
                    <a:pt x="785" y="1012"/>
                  </a:lnTo>
                  <a:lnTo>
                    <a:pt x="785" y="1014"/>
                  </a:lnTo>
                  <a:lnTo>
                    <a:pt x="783" y="1016"/>
                  </a:lnTo>
                  <a:lnTo>
                    <a:pt x="781" y="1020"/>
                  </a:lnTo>
                  <a:lnTo>
                    <a:pt x="779" y="1021"/>
                  </a:lnTo>
                  <a:lnTo>
                    <a:pt x="777" y="1023"/>
                  </a:lnTo>
                  <a:lnTo>
                    <a:pt x="775" y="1025"/>
                  </a:lnTo>
                  <a:lnTo>
                    <a:pt x="773" y="1025"/>
                  </a:lnTo>
                  <a:lnTo>
                    <a:pt x="773" y="1027"/>
                  </a:lnTo>
                  <a:lnTo>
                    <a:pt x="771" y="1027"/>
                  </a:lnTo>
                  <a:lnTo>
                    <a:pt x="767" y="1029"/>
                  </a:lnTo>
                  <a:lnTo>
                    <a:pt x="765" y="1031"/>
                  </a:lnTo>
                  <a:lnTo>
                    <a:pt x="765" y="1033"/>
                  </a:lnTo>
                  <a:lnTo>
                    <a:pt x="763" y="1035"/>
                  </a:lnTo>
                  <a:lnTo>
                    <a:pt x="761" y="1039"/>
                  </a:lnTo>
                  <a:lnTo>
                    <a:pt x="760" y="1041"/>
                  </a:lnTo>
                  <a:lnTo>
                    <a:pt x="760" y="1043"/>
                  </a:lnTo>
                  <a:lnTo>
                    <a:pt x="758" y="1045"/>
                  </a:lnTo>
                  <a:lnTo>
                    <a:pt x="754" y="1049"/>
                  </a:lnTo>
                  <a:lnTo>
                    <a:pt x="752" y="1049"/>
                  </a:lnTo>
                  <a:lnTo>
                    <a:pt x="750" y="1051"/>
                  </a:lnTo>
                  <a:lnTo>
                    <a:pt x="748" y="1052"/>
                  </a:lnTo>
                  <a:lnTo>
                    <a:pt x="746" y="1054"/>
                  </a:lnTo>
                  <a:lnTo>
                    <a:pt x="744" y="1056"/>
                  </a:lnTo>
                  <a:lnTo>
                    <a:pt x="740" y="1058"/>
                  </a:lnTo>
                  <a:lnTo>
                    <a:pt x="738" y="1060"/>
                  </a:lnTo>
                  <a:lnTo>
                    <a:pt x="734" y="1062"/>
                  </a:lnTo>
                  <a:lnTo>
                    <a:pt x="732" y="1062"/>
                  </a:lnTo>
                  <a:lnTo>
                    <a:pt x="730" y="1064"/>
                  </a:lnTo>
                  <a:lnTo>
                    <a:pt x="729" y="1066"/>
                  </a:lnTo>
                  <a:lnTo>
                    <a:pt x="727" y="1068"/>
                  </a:lnTo>
                  <a:lnTo>
                    <a:pt x="725" y="1070"/>
                  </a:lnTo>
                  <a:lnTo>
                    <a:pt x="723" y="1070"/>
                  </a:lnTo>
                  <a:lnTo>
                    <a:pt x="721" y="1070"/>
                  </a:lnTo>
                  <a:lnTo>
                    <a:pt x="719" y="1074"/>
                  </a:lnTo>
                  <a:lnTo>
                    <a:pt x="719" y="1076"/>
                  </a:lnTo>
                  <a:lnTo>
                    <a:pt x="719" y="1078"/>
                  </a:lnTo>
                  <a:lnTo>
                    <a:pt x="717" y="1080"/>
                  </a:lnTo>
                  <a:lnTo>
                    <a:pt x="717" y="1082"/>
                  </a:lnTo>
                  <a:lnTo>
                    <a:pt x="715" y="1085"/>
                  </a:lnTo>
                  <a:lnTo>
                    <a:pt x="715" y="1087"/>
                  </a:lnTo>
                  <a:lnTo>
                    <a:pt x="707" y="1109"/>
                  </a:lnTo>
                  <a:lnTo>
                    <a:pt x="703" y="1107"/>
                  </a:lnTo>
                  <a:lnTo>
                    <a:pt x="699" y="1105"/>
                  </a:lnTo>
                  <a:lnTo>
                    <a:pt x="696" y="1103"/>
                  </a:lnTo>
                  <a:lnTo>
                    <a:pt x="694" y="1103"/>
                  </a:lnTo>
                  <a:lnTo>
                    <a:pt x="692" y="1103"/>
                  </a:lnTo>
                  <a:lnTo>
                    <a:pt x="688" y="1103"/>
                  </a:lnTo>
                  <a:lnTo>
                    <a:pt x="684" y="1105"/>
                  </a:lnTo>
                  <a:lnTo>
                    <a:pt x="678" y="1105"/>
                  </a:lnTo>
                  <a:lnTo>
                    <a:pt x="674" y="1105"/>
                  </a:lnTo>
                  <a:lnTo>
                    <a:pt x="670" y="1103"/>
                  </a:lnTo>
                  <a:lnTo>
                    <a:pt x="670" y="1097"/>
                  </a:lnTo>
                  <a:lnTo>
                    <a:pt x="670" y="1095"/>
                  </a:lnTo>
                  <a:lnTo>
                    <a:pt x="672" y="1091"/>
                  </a:lnTo>
                  <a:lnTo>
                    <a:pt x="672" y="1087"/>
                  </a:lnTo>
                  <a:lnTo>
                    <a:pt x="672" y="1082"/>
                  </a:lnTo>
                  <a:lnTo>
                    <a:pt x="668" y="1080"/>
                  </a:lnTo>
                  <a:lnTo>
                    <a:pt x="666" y="1078"/>
                  </a:lnTo>
                  <a:lnTo>
                    <a:pt x="661" y="1078"/>
                  </a:lnTo>
                  <a:lnTo>
                    <a:pt x="657" y="1080"/>
                  </a:lnTo>
                  <a:lnTo>
                    <a:pt x="653" y="1082"/>
                  </a:lnTo>
                  <a:lnTo>
                    <a:pt x="649" y="1082"/>
                  </a:lnTo>
                  <a:lnTo>
                    <a:pt x="645" y="1082"/>
                  </a:lnTo>
                  <a:lnTo>
                    <a:pt x="641" y="1080"/>
                  </a:lnTo>
                  <a:lnTo>
                    <a:pt x="639" y="1076"/>
                  </a:lnTo>
                  <a:lnTo>
                    <a:pt x="635" y="1076"/>
                  </a:lnTo>
                  <a:lnTo>
                    <a:pt x="632" y="1078"/>
                  </a:lnTo>
                  <a:lnTo>
                    <a:pt x="628" y="1080"/>
                  </a:lnTo>
                  <a:lnTo>
                    <a:pt x="622" y="1080"/>
                  </a:lnTo>
                  <a:lnTo>
                    <a:pt x="618" y="1078"/>
                  </a:lnTo>
                  <a:lnTo>
                    <a:pt x="614" y="1076"/>
                  </a:lnTo>
                  <a:lnTo>
                    <a:pt x="612" y="1074"/>
                  </a:lnTo>
                  <a:lnTo>
                    <a:pt x="608" y="1072"/>
                  </a:lnTo>
                  <a:lnTo>
                    <a:pt x="604" y="1072"/>
                  </a:lnTo>
                  <a:lnTo>
                    <a:pt x="603" y="1070"/>
                  </a:lnTo>
                  <a:lnTo>
                    <a:pt x="599" y="1066"/>
                  </a:lnTo>
                  <a:lnTo>
                    <a:pt x="595" y="1064"/>
                  </a:lnTo>
                  <a:lnTo>
                    <a:pt x="593" y="1064"/>
                  </a:lnTo>
                  <a:lnTo>
                    <a:pt x="591" y="1058"/>
                  </a:lnTo>
                  <a:lnTo>
                    <a:pt x="591" y="1056"/>
                  </a:lnTo>
                  <a:lnTo>
                    <a:pt x="593" y="1052"/>
                  </a:lnTo>
                  <a:lnTo>
                    <a:pt x="593" y="1049"/>
                  </a:lnTo>
                  <a:lnTo>
                    <a:pt x="593" y="1045"/>
                  </a:lnTo>
                  <a:lnTo>
                    <a:pt x="591" y="1039"/>
                  </a:lnTo>
                  <a:lnTo>
                    <a:pt x="589" y="1037"/>
                  </a:lnTo>
                  <a:lnTo>
                    <a:pt x="589" y="1035"/>
                  </a:lnTo>
                  <a:lnTo>
                    <a:pt x="587" y="1033"/>
                  </a:lnTo>
                  <a:lnTo>
                    <a:pt x="583" y="1031"/>
                  </a:lnTo>
                  <a:lnTo>
                    <a:pt x="577" y="1031"/>
                  </a:lnTo>
                  <a:lnTo>
                    <a:pt x="573" y="1031"/>
                  </a:lnTo>
                  <a:lnTo>
                    <a:pt x="568" y="1033"/>
                  </a:lnTo>
                  <a:lnTo>
                    <a:pt x="564" y="1035"/>
                  </a:lnTo>
                  <a:lnTo>
                    <a:pt x="560" y="1037"/>
                  </a:lnTo>
                  <a:lnTo>
                    <a:pt x="554" y="1037"/>
                  </a:lnTo>
                  <a:lnTo>
                    <a:pt x="550" y="1035"/>
                  </a:lnTo>
                  <a:lnTo>
                    <a:pt x="546" y="1035"/>
                  </a:lnTo>
                  <a:lnTo>
                    <a:pt x="542" y="1033"/>
                  </a:lnTo>
                  <a:lnTo>
                    <a:pt x="541" y="1031"/>
                  </a:lnTo>
                  <a:lnTo>
                    <a:pt x="537" y="1029"/>
                  </a:lnTo>
                  <a:lnTo>
                    <a:pt x="535" y="1027"/>
                  </a:lnTo>
                  <a:lnTo>
                    <a:pt x="531" y="1025"/>
                  </a:lnTo>
                  <a:lnTo>
                    <a:pt x="527" y="1023"/>
                  </a:lnTo>
                  <a:lnTo>
                    <a:pt x="525" y="1021"/>
                  </a:lnTo>
                  <a:lnTo>
                    <a:pt x="521" y="1020"/>
                  </a:lnTo>
                  <a:lnTo>
                    <a:pt x="517" y="1018"/>
                  </a:lnTo>
                  <a:lnTo>
                    <a:pt x="513" y="1016"/>
                  </a:lnTo>
                  <a:lnTo>
                    <a:pt x="511" y="1014"/>
                  </a:lnTo>
                  <a:lnTo>
                    <a:pt x="508" y="1012"/>
                  </a:lnTo>
                  <a:lnTo>
                    <a:pt x="506" y="1010"/>
                  </a:lnTo>
                  <a:lnTo>
                    <a:pt x="504" y="1006"/>
                  </a:lnTo>
                  <a:lnTo>
                    <a:pt x="500" y="1002"/>
                  </a:lnTo>
                  <a:lnTo>
                    <a:pt x="498" y="998"/>
                  </a:lnTo>
                  <a:lnTo>
                    <a:pt x="496" y="996"/>
                  </a:lnTo>
                  <a:lnTo>
                    <a:pt x="494" y="992"/>
                  </a:lnTo>
                  <a:lnTo>
                    <a:pt x="492" y="989"/>
                  </a:lnTo>
                  <a:lnTo>
                    <a:pt x="488" y="987"/>
                  </a:lnTo>
                  <a:lnTo>
                    <a:pt x="484" y="987"/>
                  </a:lnTo>
                  <a:lnTo>
                    <a:pt x="480" y="985"/>
                  </a:lnTo>
                  <a:lnTo>
                    <a:pt x="477" y="985"/>
                  </a:lnTo>
                  <a:lnTo>
                    <a:pt x="471" y="985"/>
                  </a:lnTo>
                  <a:lnTo>
                    <a:pt x="467" y="985"/>
                  </a:lnTo>
                  <a:lnTo>
                    <a:pt x="463" y="985"/>
                  </a:lnTo>
                  <a:lnTo>
                    <a:pt x="459" y="983"/>
                  </a:lnTo>
                  <a:lnTo>
                    <a:pt x="455" y="983"/>
                  </a:lnTo>
                  <a:lnTo>
                    <a:pt x="451" y="981"/>
                  </a:lnTo>
                  <a:lnTo>
                    <a:pt x="448" y="979"/>
                  </a:lnTo>
                  <a:lnTo>
                    <a:pt x="446" y="975"/>
                  </a:lnTo>
                  <a:lnTo>
                    <a:pt x="444" y="971"/>
                  </a:lnTo>
                  <a:lnTo>
                    <a:pt x="444" y="967"/>
                  </a:lnTo>
                  <a:lnTo>
                    <a:pt x="444" y="961"/>
                  </a:lnTo>
                  <a:lnTo>
                    <a:pt x="442" y="959"/>
                  </a:lnTo>
                  <a:lnTo>
                    <a:pt x="438" y="959"/>
                  </a:lnTo>
                  <a:lnTo>
                    <a:pt x="434" y="958"/>
                  </a:lnTo>
                  <a:lnTo>
                    <a:pt x="432" y="954"/>
                  </a:lnTo>
                  <a:lnTo>
                    <a:pt x="428" y="952"/>
                  </a:lnTo>
                  <a:lnTo>
                    <a:pt x="428" y="948"/>
                  </a:lnTo>
                  <a:lnTo>
                    <a:pt x="426" y="944"/>
                  </a:lnTo>
                  <a:lnTo>
                    <a:pt x="420" y="944"/>
                  </a:lnTo>
                  <a:lnTo>
                    <a:pt x="417" y="944"/>
                  </a:lnTo>
                  <a:lnTo>
                    <a:pt x="413" y="942"/>
                  </a:lnTo>
                  <a:lnTo>
                    <a:pt x="409" y="942"/>
                  </a:lnTo>
                  <a:lnTo>
                    <a:pt x="403" y="942"/>
                  </a:lnTo>
                  <a:lnTo>
                    <a:pt x="399" y="942"/>
                  </a:lnTo>
                  <a:lnTo>
                    <a:pt x="395" y="940"/>
                  </a:lnTo>
                  <a:lnTo>
                    <a:pt x="391" y="940"/>
                  </a:lnTo>
                  <a:lnTo>
                    <a:pt x="389" y="938"/>
                  </a:lnTo>
                  <a:lnTo>
                    <a:pt x="386" y="936"/>
                  </a:lnTo>
                  <a:lnTo>
                    <a:pt x="382" y="934"/>
                  </a:lnTo>
                  <a:lnTo>
                    <a:pt x="378" y="932"/>
                  </a:lnTo>
                  <a:lnTo>
                    <a:pt x="374" y="932"/>
                  </a:lnTo>
                  <a:lnTo>
                    <a:pt x="372" y="930"/>
                  </a:lnTo>
                  <a:lnTo>
                    <a:pt x="368" y="926"/>
                  </a:lnTo>
                  <a:lnTo>
                    <a:pt x="366" y="923"/>
                  </a:lnTo>
                  <a:lnTo>
                    <a:pt x="368" y="919"/>
                  </a:lnTo>
                  <a:lnTo>
                    <a:pt x="368" y="917"/>
                  </a:lnTo>
                  <a:lnTo>
                    <a:pt x="370" y="913"/>
                  </a:lnTo>
                  <a:lnTo>
                    <a:pt x="370" y="909"/>
                  </a:lnTo>
                  <a:lnTo>
                    <a:pt x="366" y="907"/>
                  </a:lnTo>
                  <a:lnTo>
                    <a:pt x="360" y="907"/>
                  </a:lnTo>
                  <a:lnTo>
                    <a:pt x="358" y="911"/>
                  </a:lnTo>
                  <a:lnTo>
                    <a:pt x="353" y="911"/>
                  </a:lnTo>
                  <a:lnTo>
                    <a:pt x="349" y="909"/>
                  </a:lnTo>
                  <a:lnTo>
                    <a:pt x="345" y="907"/>
                  </a:lnTo>
                  <a:lnTo>
                    <a:pt x="341" y="907"/>
                  </a:lnTo>
                  <a:lnTo>
                    <a:pt x="337" y="909"/>
                  </a:lnTo>
                  <a:lnTo>
                    <a:pt x="337" y="911"/>
                  </a:lnTo>
                  <a:lnTo>
                    <a:pt x="333" y="911"/>
                  </a:lnTo>
                  <a:lnTo>
                    <a:pt x="329" y="913"/>
                  </a:lnTo>
                  <a:lnTo>
                    <a:pt x="327" y="917"/>
                  </a:lnTo>
                  <a:lnTo>
                    <a:pt x="323" y="919"/>
                  </a:lnTo>
                  <a:lnTo>
                    <a:pt x="322" y="921"/>
                  </a:lnTo>
                  <a:lnTo>
                    <a:pt x="318" y="923"/>
                  </a:lnTo>
                  <a:lnTo>
                    <a:pt x="316" y="926"/>
                  </a:lnTo>
                  <a:lnTo>
                    <a:pt x="316" y="930"/>
                  </a:lnTo>
                  <a:lnTo>
                    <a:pt x="316" y="934"/>
                  </a:lnTo>
                  <a:lnTo>
                    <a:pt x="318" y="938"/>
                  </a:lnTo>
                  <a:lnTo>
                    <a:pt x="318" y="944"/>
                  </a:lnTo>
                  <a:lnTo>
                    <a:pt x="320" y="948"/>
                  </a:lnTo>
                  <a:lnTo>
                    <a:pt x="320" y="952"/>
                  </a:lnTo>
                  <a:lnTo>
                    <a:pt x="322" y="958"/>
                  </a:lnTo>
                  <a:lnTo>
                    <a:pt x="322" y="961"/>
                  </a:lnTo>
                  <a:lnTo>
                    <a:pt x="323" y="967"/>
                  </a:lnTo>
                  <a:lnTo>
                    <a:pt x="325" y="971"/>
                  </a:lnTo>
                  <a:lnTo>
                    <a:pt x="325" y="977"/>
                  </a:lnTo>
                  <a:lnTo>
                    <a:pt x="327" y="981"/>
                  </a:lnTo>
                  <a:lnTo>
                    <a:pt x="325" y="985"/>
                  </a:lnTo>
                  <a:lnTo>
                    <a:pt x="325" y="987"/>
                  </a:lnTo>
                  <a:lnTo>
                    <a:pt x="323" y="990"/>
                  </a:lnTo>
                  <a:lnTo>
                    <a:pt x="318" y="990"/>
                  </a:lnTo>
                  <a:lnTo>
                    <a:pt x="316" y="989"/>
                  </a:lnTo>
                  <a:lnTo>
                    <a:pt x="312" y="987"/>
                  </a:lnTo>
                  <a:lnTo>
                    <a:pt x="308" y="985"/>
                  </a:lnTo>
                  <a:lnTo>
                    <a:pt x="306" y="983"/>
                  </a:lnTo>
                  <a:lnTo>
                    <a:pt x="302" y="981"/>
                  </a:lnTo>
                  <a:lnTo>
                    <a:pt x="298" y="979"/>
                  </a:lnTo>
                  <a:lnTo>
                    <a:pt x="296" y="977"/>
                  </a:lnTo>
                  <a:lnTo>
                    <a:pt x="292" y="975"/>
                  </a:lnTo>
                  <a:lnTo>
                    <a:pt x="291" y="971"/>
                  </a:lnTo>
                  <a:lnTo>
                    <a:pt x="289" y="967"/>
                  </a:lnTo>
                  <a:lnTo>
                    <a:pt x="287" y="961"/>
                  </a:lnTo>
                  <a:lnTo>
                    <a:pt x="285" y="958"/>
                  </a:lnTo>
                  <a:lnTo>
                    <a:pt x="283" y="956"/>
                  </a:lnTo>
                  <a:lnTo>
                    <a:pt x="281" y="952"/>
                  </a:lnTo>
                  <a:lnTo>
                    <a:pt x="277" y="950"/>
                  </a:lnTo>
                  <a:lnTo>
                    <a:pt x="273" y="948"/>
                  </a:lnTo>
                  <a:lnTo>
                    <a:pt x="271" y="948"/>
                  </a:lnTo>
                  <a:lnTo>
                    <a:pt x="267" y="946"/>
                  </a:lnTo>
                  <a:lnTo>
                    <a:pt x="263" y="944"/>
                  </a:lnTo>
                  <a:lnTo>
                    <a:pt x="260" y="944"/>
                  </a:lnTo>
                  <a:lnTo>
                    <a:pt x="254" y="944"/>
                  </a:lnTo>
                  <a:lnTo>
                    <a:pt x="250" y="946"/>
                  </a:lnTo>
                  <a:lnTo>
                    <a:pt x="244" y="948"/>
                  </a:lnTo>
                  <a:lnTo>
                    <a:pt x="238" y="948"/>
                  </a:lnTo>
                  <a:lnTo>
                    <a:pt x="234" y="950"/>
                  </a:lnTo>
                  <a:lnTo>
                    <a:pt x="229" y="950"/>
                  </a:lnTo>
                  <a:lnTo>
                    <a:pt x="225" y="950"/>
                  </a:lnTo>
                  <a:lnTo>
                    <a:pt x="221" y="950"/>
                  </a:lnTo>
                  <a:lnTo>
                    <a:pt x="217" y="948"/>
                  </a:lnTo>
                  <a:lnTo>
                    <a:pt x="213" y="946"/>
                  </a:lnTo>
                  <a:lnTo>
                    <a:pt x="209" y="944"/>
                  </a:lnTo>
                  <a:lnTo>
                    <a:pt x="207" y="940"/>
                  </a:lnTo>
                  <a:lnTo>
                    <a:pt x="205" y="938"/>
                  </a:lnTo>
                  <a:lnTo>
                    <a:pt x="203" y="934"/>
                  </a:lnTo>
                  <a:lnTo>
                    <a:pt x="201" y="930"/>
                  </a:lnTo>
                  <a:lnTo>
                    <a:pt x="199" y="926"/>
                  </a:lnTo>
                  <a:lnTo>
                    <a:pt x="198" y="923"/>
                  </a:lnTo>
                  <a:lnTo>
                    <a:pt x="196" y="919"/>
                  </a:lnTo>
                  <a:lnTo>
                    <a:pt x="192" y="917"/>
                  </a:lnTo>
                  <a:lnTo>
                    <a:pt x="190" y="913"/>
                  </a:lnTo>
                  <a:lnTo>
                    <a:pt x="188" y="909"/>
                  </a:lnTo>
                  <a:lnTo>
                    <a:pt x="186" y="905"/>
                  </a:lnTo>
                  <a:lnTo>
                    <a:pt x="184" y="903"/>
                  </a:lnTo>
                  <a:lnTo>
                    <a:pt x="182" y="899"/>
                  </a:lnTo>
                  <a:lnTo>
                    <a:pt x="178" y="897"/>
                  </a:lnTo>
                  <a:lnTo>
                    <a:pt x="174" y="895"/>
                  </a:lnTo>
                  <a:lnTo>
                    <a:pt x="170" y="894"/>
                  </a:lnTo>
                  <a:lnTo>
                    <a:pt x="167" y="894"/>
                  </a:lnTo>
                  <a:lnTo>
                    <a:pt x="163" y="892"/>
                  </a:lnTo>
                  <a:lnTo>
                    <a:pt x="159" y="892"/>
                  </a:lnTo>
                  <a:lnTo>
                    <a:pt x="155" y="890"/>
                  </a:lnTo>
                  <a:lnTo>
                    <a:pt x="151" y="888"/>
                  </a:lnTo>
                  <a:lnTo>
                    <a:pt x="149" y="888"/>
                  </a:lnTo>
                  <a:lnTo>
                    <a:pt x="145" y="884"/>
                  </a:lnTo>
                  <a:lnTo>
                    <a:pt x="145" y="880"/>
                  </a:lnTo>
                  <a:lnTo>
                    <a:pt x="143" y="874"/>
                  </a:lnTo>
                  <a:lnTo>
                    <a:pt x="143" y="870"/>
                  </a:lnTo>
                  <a:lnTo>
                    <a:pt x="141" y="866"/>
                  </a:lnTo>
                  <a:lnTo>
                    <a:pt x="137" y="864"/>
                  </a:lnTo>
                  <a:lnTo>
                    <a:pt x="136" y="863"/>
                  </a:lnTo>
                  <a:lnTo>
                    <a:pt x="130" y="861"/>
                  </a:lnTo>
                  <a:lnTo>
                    <a:pt x="126" y="861"/>
                  </a:lnTo>
                  <a:lnTo>
                    <a:pt x="122" y="861"/>
                  </a:lnTo>
                  <a:lnTo>
                    <a:pt x="118" y="861"/>
                  </a:lnTo>
                  <a:lnTo>
                    <a:pt x="112" y="861"/>
                  </a:lnTo>
                  <a:lnTo>
                    <a:pt x="108" y="861"/>
                  </a:lnTo>
                  <a:lnTo>
                    <a:pt x="105" y="861"/>
                  </a:lnTo>
                  <a:lnTo>
                    <a:pt x="101" y="859"/>
                  </a:lnTo>
                  <a:lnTo>
                    <a:pt x="97" y="857"/>
                  </a:lnTo>
                  <a:lnTo>
                    <a:pt x="93" y="857"/>
                  </a:lnTo>
                  <a:lnTo>
                    <a:pt x="89" y="855"/>
                  </a:lnTo>
                  <a:lnTo>
                    <a:pt x="87" y="853"/>
                  </a:lnTo>
                  <a:lnTo>
                    <a:pt x="83" y="851"/>
                  </a:lnTo>
                  <a:lnTo>
                    <a:pt x="81" y="849"/>
                  </a:lnTo>
                  <a:lnTo>
                    <a:pt x="77" y="845"/>
                  </a:lnTo>
                  <a:lnTo>
                    <a:pt x="75" y="841"/>
                  </a:lnTo>
                  <a:lnTo>
                    <a:pt x="74" y="839"/>
                  </a:lnTo>
                  <a:lnTo>
                    <a:pt x="72" y="835"/>
                  </a:lnTo>
                  <a:lnTo>
                    <a:pt x="68" y="832"/>
                  </a:lnTo>
                  <a:lnTo>
                    <a:pt x="66" y="830"/>
                  </a:lnTo>
                  <a:lnTo>
                    <a:pt x="64" y="826"/>
                  </a:lnTo>
                  <a:lnTo>
                    <a:pt x="60" y="824"/>
                  </a:lnTo>
                  <a:lnTo>
                    <a:pt x="58" y="820"/>
                  </a:lnTo>
                  <a:lnTo>
                    <a:pt x="56" y="818"/>
                  </a:lnTo>
                  <a:lnTo>
                    <a:pt x="52" y="816"/>
                  </a:lnTo>
                  <a:lnTo>
                    <a:pt x="48" y="814"/>
                  </a:lnTo>
                  <a:lnTo>
                    <a:pt x="44" y="814"/>
                  </a:lnTo>
                  <a:lnTo>
                    <a:pt x="41" y="814"/>
                  </a:lnTo>
                  <a:lnTo>
                    <a:pt x="37" y="812"/>
                  </a:lnTo>
                  <a:lnTo>
                    <a:pt x="33" y="812"/>
                  </a:lnTo>
                  <a:lnTo>
                    <a:pt x="27" y="812"/>
                  </a:lnTo>
                  <a:lnTo>
                    <a:pt x="23" y="812"/>
                  </a:lnTo>
                  <a:lnTo>
                    <a:pt x="19" y="812"/>
                  </a:lnTo>
                  <a:lnTo>
                    <a:pt x="15" y="810"/>
                  </a:lnTo>
                  <a:lnTo>
                    <a:pt x="10" y="810"/>
                  </a:lnTo>
                  <a:lnTo>
                    <a:pt x="8" y="808"/>
                  </a:lnTo>
                  <a:lnTo>
                    <a:pt x="4" y="806"/>
                  </a:lnTo>
                  <a:lnTo>
                    <a:pt x="2" y="802"/>
                  </a:lnTo>
                  <a:lnTo>
                    <a:pt x="2" y="799"/>
                  </a:lnTo>
                  <a:lnTo>
                    <a:pt x="2" y="795"/>
                  </a:lnTo>
                  <a:lnTo>
                    <a:pt x="4" y="791"/>
                  </a:lnTo>
                  <a:lnTo>
                    <a:pt x="4" y="787"/>
                  </a:lnTo>
                  <a:lnTo>
                    <a:pt x="4" y="783"/>
                  </a:lnTo>
                  <a:lnTo>
                    <a:pt x="2" y="779"/>
                  </a:lnTo>
                  <a:lnTo>
                    <a:pt x="0" y="773"/>
                  </a:lnTo>
                  <a:lnTo>
                    <a:pt x="0" y="770"/>
                  </a:lnTo>
                  <a:lnTo>
                    <a:pt x="0" y="766"/>
                  </a:lnTo>
                  <a:lnTo>
                    <a:pt x="0" y="760"/>
                  </a:lnTo>
                  <a:lnTo>
                    <a:pt x="0" y="756"/>
                  </a:lnTo>
                  <a:lnTo>
                    <a:pt x="0" y="754"/>
                  </a:lnTo>
                  <a:lnTo>
                    <a:pt x="0" y="750"/>
                  </a:lnTo>
                  <a:lnTo>
                    <a:pt x="2" y="746"/>
                  </a:lnTo>
                  <a:lnTo>
                    <a:pt x="4" y="742"/>
                  </a:lnTo>
                  <a:lnTo>
                    <a:pt x="4" y="738"/>
                  </a:lnTo>
                  <a:lnTo>
                    <a:pt x="6" y="735"/>
                  </a:lnTo>
                  <a:lnTo>
                    <a:pt x="6" y="733"/>
                  </a:lnTo>
                  <a:lnTo>
                    <a:pt x="8" y="729"/>
                  </a:lnTo>
                  <a:lnTo>
                    <a:pt x="10" y="727"/>
                  </a:lnTo>
                  <a:lnTo>
                    <a:pt x="11" y="723"/>
                  </a:lnTo>
                  <a:lnTo>
                    <a:pt x="15" y="721"/>
                  </a:lnTo>
                  <a:lnTo>
                    <a:pt x="17" y="719"/>
                  </a:lnTo>
                  <a:lnTo>
                    <a:pt x="21" y="715"/>
                  </a:lnTo>
                  <a:lnTo>
                    <a:pt x="25" y="713"/>
                  </a:lnTo>
                  <a:lnTo>
                    <a:pt x="29" y="711"/>
                  </a:lnTo>
                  <a:lnTo>
                    <a:pt x="33" y="709"/>
                  </a:lnTo>
                  <a:lnTo>
                    <a:pt x="37" y="707"/>
                  </a:lnTo>
                  <a:lnTo>
                    <a:pt x="39" y="707"/>
                  </a:lnTo>
                  <a:lnTo>
                    <a:pt x="41" y="706"/>
                  </a:lnTo>
                  <a:lnTo>
                    <a:pt x="46" y="706"/>
                  </a:lnTo>
                  <a:lnTo>
                    <a:pt x="48" y="702"/>
                  </a:lnTo>
                  <a:lnTo>
                    <a:pt x="50" y="700"/>
                  </a:lnTo>
                  <a:lnTo>
                    <a:pt x="52" y="696"/>
                  </a:lnTo>
                  <a:lnTo>
                    <a:pt x="52" y="694"/>
                  </a:lnTo>
                  <a:lnTo>
                    <a:pt x="54" y="692"/>
                  </a:lnTo>
                  <a:lnTo>
                    <a:pt x="54" y="690"/>
                  </a:lnTo>
                  <a:lnTo>
                    <a:pt x="54" y="688"/>
                  </a:lnTo>
                  <a:lnTo>
                    <a:pt x="54" y="686"/>
                  </a:lnTo>
                  <a:lnTo>
                    <a:pt x="54" y="680"/>
                  </a:lnTo>
                  <a:lnTo>
                    <a:pt x="52" y="676"/>
                  </a:lnTo>
                  <a:lnTo>
                    <a:pt x="50" y="675"/>
                  </a:lnTo>
                  <a:lnTo>
                    <a:pt x="48" y="671"/>
                  </a:lnTo>
                  <a:lnTo>
                    <a:pt x="46" y="667"/>
                  </a:lnTo>
                  <a:lnTo>
                    <a:pt x="48" y="663"/>
                  </a:lnTo>
                  <a:lnTo>
                    <a:pt x="50" y="661"/>
                  </a:lnTo>
                  <a:lnTo>
                    <a:pt x="50" y="657"/>
                  </a:lnTo>
                  <a:lnTo>
                    <a:pt x="52" y="653"/>
                  </a:lnTo>
                  <a:lnTo>
                    <a:pt x="54" y="651"/>
                  </a:lnTo>
                  <a:lnTo>
                    <a:pt x="56" y="647"/>
                  </a:lnTo>
                  <a:lnTo>
                    <a:pt x="60" y="645"/>
                  </a:lnTo>
                  <a:lnTo>
                    <a:pt x="60" y="642"/>
                  </a:lnTo>
                  <a:lnTo>
                    <a:pt x="62" y="638"/>
                  </a:lnTo>
                  <a:lnTo>
                    <a:pt x="64" y="636"/>
                  </a:lnTo>
                  <a:lnTo>
                    <a:pt x="64" y="632"/>
                  </a:lnTo>
                  <a:lnTo>
                    <a:pt x="66" y="628"/>
                  </a:lnTo>
                  <a:lnTo>
                    <a:pt x="66" y="624"/>
                  </a:lnTo>
                  <a:lnTo>
                    <a:pt x="68" y="620"/>
                  </a:lnTo>
                  <a:lnTo>
                    <a:pt x="68" y="616"/>
                  </a:lnTo>
                  <a:lnTo>
                    <a:pt x="66" y="613"/>
                  </a:lnTo>
                  <a:lnTo>
                    <a:pt x="68" y="609"/>
                  </a:lnTo>
                  <a:lnTo>
                    <a:pt x="70" y="609"/>
                  </a:lnTo>
                  <a:lnTo>
                    <a:pt x="72" y="607"/>
                  </a:lnTo>
                  <a:lnTo>
                    <a:pt x="75" y="605"/>
                  </a:lnTo>
                  <a:lnTo>
                    <a:pt x="77" y="603"/>
                  </a:lnTo>
                  <a:lnTo>
                    <a:pt x="83" y="601"/>
                  </a:lnTo>
                  <a:lnTo>
                    <a:pt x="87" y="599"/>
                  </a:lnTo>
                  <a:lnTo>
                    <a:pt x="91" y="597"/>
                  </a:lnTo>
                  <a:lnTo>
                    <a:pt x="97" y="599"/>
                  </a:lnTo>
                  <a:lnTo>
                    <a:pt x="101" y="599"/>
                  </a:lnTo>
                  <a:lnTo>
                    <a:pt x="105" y="599"/>
                  </a:lnTo>
                  <a:lnTo>
                    <a:pt x="108" y="601"/>
                  </a:lnTo>
                  <a:lnTo>
                    <a:pt x="112" y="601"/>
                  </a:lnTo>
                  <a:lnTo>
                    <a:pt x="116" y="601"/>
                  </a:lnTo>
                  <a:lnTo>
                    <a:pt x="122" y="601"/>
                  </a:lnTo>
                  <a:lnTo>
                    <a:pt x="126" y="599"/>
                  </a:lnTo>
                  <a:lnTo>
                    <a:pt x="128" y="595"/>
                  </a:lnTo>
                  <a:lnTo>
                    <a:pt x="132" y="593"/>
                  </a:lnTo>
                  <a:lnTo>
                    <a:pt x="136" y="591"/>
                  </a:lnTo>
                  <a:lnTo>
                    <a:pt x="139" y="589"/>
                  </a:lnTo>
                  <a:lnTo>
                    <a:pt x="143" y="587"/>
                  </a:lnTo>
                  <a:lnTo>
                    <a:pt x="143" y="583"/>
                  </a:lnTo>
                  <a:lnTo>
                    <a:pt x="141" y="580"/>
                  </a:lnTo>
                  <a:lnTo>
                    <a:pt x="139" y="576"/>
                  </a:lnTo>
                  <a:lnTo>
                    <a:pt x="137" y="574"/>
                  </a:lnTo>
                  <a:lnTo>
                    <a:pt x="136" y="570"/>
                  </a:lnTo>
                  <a:lnTo>
                    <a:pt x="136" y="566"/>
                  </a:lnTo>
                  <a:lnTo>
                    <a:pt x="136" y="560"/>
                  </a:lnTo>
                  <a:lnTo>
                    <a:pt x="134" y="556"/>
                  </a:lnTo>
                  <a:lnTo>
                    <a:pt x="132" y="552"/>
                  </a:lnTo>
                  <a:lnTo>
                    <a:pt x="130" y="549"/>
                  </a:lnTo>
                  <a:lnTo>
                    <a:pt x="128" y="545"/>
                  </a:lnTo>
                  <a:lnTo>
                    <a:pt x="128" y="541"/>
                  </a:lnTo>
                  <a:lnTo>
                    <a:pt x="130" y="537"/>
                  </a:lnTo>
                  <a:lnTo>
                    <a:pt x="134" y="535"/>
                  </a:lnTo>
                  <a:lnTo>
                    <a:pt x="137" y="537"/>
                  </a:lnTo>
                  <a:lnTo>
                    <a:pt x="141" y="539"/>
                  </a:lnTo>
                  <a:lnTo>
                    <a:pt x="145" y="541"/>
                  </a:lnTo>
                  <a:lnTo>
                    <a:pt x="149" y="541"/>
                  </a:lnTo>
                  <a:lnTo>
                    <a:pt x="153" y="543"/>
                  </a:lnTo>
                  <a:lnTo>
                    <a:pt x="155" y="545"/>
                  </a:lnTo>
                  <a:lnTo>
                    <a:pt x="159" y="547"/>
                  </a:lnTo>
                  <a:lnTo>
                    <a:pt x="165" y="545"/>
                  </a:lnTo>
                  <a:lnTo>
                    <a:pt x="165" y="541"/>
                  </a:lnTo>
                  <a:lnTo>
                    <a:pt x="165" y="537"/>
                  </a:lnTo>
                  <a:lnTo>
                    <a:pt x="165" y="533"/>
                  </a:lnTo>
                  <a:lnTo>
                    <a:pt x="165" y="529"/>
                  </a:lnTo>
                  <a:lnTo>
                    <a:pt x="167" y="525"/>
                  </a:lnTo>
                  <a:lnTo>
                    <a:pt x="167" y="521"/>
                  </a:lnTo>
                  <a:lnTo>
                    <a:pt x="167" y="518"/>
                  </a:lnTo>
                  <a:lnTo>
                    <a:pt x="168" y="516"/>
                  </a:lnTo>
                  <a:lnTo>
                    <a:pt x="170" y="512"/>
                  </a:lnTo>
                  <a:lnTo>
                    <a:pt x="170" y="508"/>
                  </a:lnTo>
                  <a:lnTo>
                    <a:pt x="170" y="504"/>
                  </a:lnTo>
                  <a:lnTo>
                    <a:pt x="172" y="500"/>
                  </a:lnTo>
                  <a:lnTo>
                    <a:pt x="172" y="496"/>
                  </a:lnTo>
                  <a:lnTo>
                    <a:pt x="174" y="492"/>
                  </a:lnTo>
                  <a:lnTo>
                    <a:pt x="174" y="490"/>
                  </a:lnTo>
                  <a:lnTo>
                    <a:pt x="174" y="487"/>
                  </a:lnTo>
                  <a:lnTo>
                    <a:pt x="174" y="483"/>
                  </a:lnTo>
                  <a:lnTo>
                    <a:pt x="176" y="479"/>
                  </a:lnTo>
                  <a:lnTo>
                    <a:pt x="178" y="475"/>
                  </a:lnTo>
                  <a:lnTo>
                    <a:pt x="178" y="471"/>
                  </a:lnTo>
                  <a:lnTo>
                    <a:pt x="174" y="467"/>
                  </a:lnTo>
                  <a:lnTo>
                    <a:pt x="172" y="465"/>
                  </a:lnTo>
                  <a:lnTo>
                    <a:pt x="168" y="465"/>
                  </a:lnTo>
                  <a:lnTo>
                    <a:pt x="163" y="465"/>
                  </a:lnTo>
                  <a:lnTo>
                    <a:pt x="159" y="465"/>
                  </a:lnTo>
                  <a:lnTo>
                    <a:pt x="155" y="463"/>
                  </a:lnTo>
                  <a:lnTo>
                    <a:pt x="155" y="457"/>
                  </a:lnTo>
                  <a:lnTo>
                    <a:pt x="153" y="454"/>
                  </a:lnTo>
                  <a:lnTo>
                    <a:pt x="153" y="450"/>
                  </a:lnTo>
                  <a:lnTo>
                    <a:pt x="151" y="444"/>
                  </a:lnTo>
                  <a:lnTo>
                    <a:pt x="149" y="440"/>
                  </a:lnTo>
                  <a:lnTo>
                    <a:pt x="147" y="436"/>
                  </a:lnTo>
                  <a:lnTo>
                    <a:pt x="147" y="430"/>
                  </a:lnTo>
                  <a:lnTo>
                    <a:pt x="149" y="428"/>
                  </a:lnTo>
                  <a:lnTo>
                    <a:pt x="147" y="423"/>
                  </a:lnTo>
                  <a:lnTo>
                    <a:pt x="147" y="419"/>
                  </a:lnTo>
                  <a:lnTo>
                    <a:pt x="145" y="415"/>
                  </a:lnTo>
                  <a:lnTo>
                    <a:pt x="143" y="411"/>
                  </a:lnTo>
                  <a:lnTo>
                    <a:pt x="141" y="409"/>
                  </a:lnTo>
                  <a:lnTo>
                    <a:pt x="137" y="407"/>
                  </a:lnTo>
                  <a:lnTo>
                    <a:pt x="136" y="403"/>
                  </a:lnTo>
                  <a:lnTo>
                    <a:pt x="132" y="403"/>
                  </a:lnTo>
                  <a:lnTo>
                    <a:pt x="128" y="399"/>
                  </a:lnTo>
                  <a:lnTo>
                    <a:pt x="128" y="395"/>
                  </a:lnTo>
                  <a:lnTo>
                    <a:pt x="128" y="392"/>
                  </a:lnTo>
                  <a:lnTo>
                    <a:pt x="130" y="388"/>
                  </a:lnTo>
                  <a:lnTo>
                    <a:pt x="130" y="384"/>
                  </a:lnTo>
                  <a:lnTo>
                    <a:pt x="132" y="380"/>
                  </a:lnTo>
                  <a:lnTo>
                    <a:pt x="136" y="378"/>
                  </a:lnTo>
                  <a:lnTo>
                    <a:pt x="137" y="376"/>
                  </a:lnTo>
                  <a:lnTo>
                    <a:pt x="141" y="374"/>
                  </a:lnTo>
                  <a:lnTo>
                    <a:pt x="147" y="372"/>
                  </a:lnTo>
                  <a:lnTo>
                    <a:pt x="153" y="372"/>
                  </a:lnTo>
                  <a:lnTo>
                    <a:pt x="159" y="370"/>
                  </a:lnTo>
                  <a:lnTo>
                    <a:pt x="161" y="368"/>
                  </a:lnTo>
                  <a:lnTo>
                    <a:pt x="163" y="366"/>
                  </a:lnTo>
                  <a:lnTo>
                    <a:pt x="163" y="361"/>
                  </a:lnTo>
                  <a:lnTo>
                    <a:pt x="163" y="357"/>
                  </a:lnTo>
                  <a:lnTo>
                    <a:pt x="163" y="353"/>
                  </a:lnTo>
                  <a:lnTo>
                    <a:pt x="167" y="351"/>
                  </a:lnTo>
                  <a:lnTo>
                    <a:pt x="170" y="349"/>
                  </a:lnTo>
                  <a:lnTo>
                    <a:pt x="174" y="351"/>
                  </a:lnTo>
                  <a:lnTo>
                    <a:pt x="176" y="349"/>
                  </a:lnTo>
                  <a:lnTo>
                    <a:pt x="178" y="345"/>
                  </a:lnTo>
                  <a:lnTo>
                    <a:pt x="180" y="343"/>
                  </a:lnTo>
                  <a:lnTo>
                    <a:pt x="182" y="339"/>
                  </a:lnTo>
                  <a:lnTo>
                    <a:pt x="184" y="339"/>
                  </a:lnTo>
                  <a:lnTo>
                    <a:pt x="184" y="337"/>
                  </a:lnTo>
                  <a:lnTo>
                    <a:pt x="188" y="335"/>
                  </a:lnTo>
                  <a:lnTo>
                    <a:pt x="192" y="333"/>
                  </a:lnTo>
                  <a:lnTo>
                    <a:pt x="196" y="331"/>
                  </a:lnTo>
                  <a:lnTo>
                    <a:pt x="199" y="328"/>
                  </a:lnTo>
                  <a:lnTo>
                    <a:pt x="201" y="326"/>
                  </a:lnTo>
                  <a:lnTo>
                    <a:pt x="205" y="324"/>
                  </a:lnTo>
                  <a:lnTo>
                    <a:pt x="207" y="322"/>
                  </a:lnTo>
                  <a:lnTo>
                    <a:pt x="207" y="318"/>
                  </a:lnTo>
                  <a:lnTo>
                    <a:pt x="207" y="312"/>
                  </a:lnTo>
                  <a:lnTo>
                    <a:pt x="205" y="308"/>
                  </a:lnTo>
                  <a:lnTo>
                    <a:pt x="205" y="304"/>
                  </a:lnTo>
                  <a:lnTo>
                    <a:pt x="207" y="302"/>
                  </a:lnTo>
                  <a:lnTo>
                    <a:pt x="209" y="300"/>
                  </a:lnTo>
                  <a:lnTo>
                    <a:pt x="213" y="297"/>
                  </a:lnTo>
                  <a:lnTo>
                    <a:pt x="217" y="295"/>
                  </a:lnTo>
                  <a:lnTo>
                    <a:pt x="221" y="293"/>
                  </a:lnTo>
                  <a:lnTo>
                    <a:pt x="225" y="291"/>
                  </a:lnTo>
                  <a:lnTo>
                    <a:pt x="227" y="289"/>
                  </a:lnTo>
                  <a:lnTo>
                    <a:pt x="230" y="287"/>
                  </a:lnTo>
                  <a:lnTo>
                    <a:pt x="234" y="285"/>
                  </a:lnTo>
                  <a:lnTo>
                    <a:pt x="236" y="281"/>
                  </a:lnTo>
                  <a:lnTo>
                    <a:pt x="240" y="279"/>
                  </a:lnTo>
                  <a:lnTo>
                    <a:pt x="242" y="277"/>
                  </a:lnTo>
                  <a:lnTo>
                    <a:pt x="244" y="273"/>
                  </a:lnTo>
                  <a:lnTo>
                    <a:pt x="248" y="271"/>
                  </a:lnTo>
                  <a:lnTo>
                    <a:pt x="248" y="268"/>
                  </a:lnTo>
                  <a:lnTo>
                    <a:pt x="250" y="264"/>
                  </a:lnTo>
                  <a:lnTo>
                    <a:pt x="250" y="260"/>
                  </a:lnTo>
                  <a:lnTo>
                    <a:pt x="250" y="256"/>
                  </a:lnTo>
                  <a:lnTo>
                    <a:pt x="250" y="252"/>
                  </a:lnTo>
                  <a:lnTo>
                    <a:pt x="252" y="250"/>
                  </a:lnTo>
                  <a:lnTo>
                    <a:pt x="254" y="246"/>
                  </a:lnTo>
                  <a:lnTo>
                    <a:pt x="256" y="242"/>
                  </a:lnTo>
                  <a:lnTo>
                    <a:pt x="254" y="238"/>
                  </a:lnTo>
                  <a:lnTo>
                    <a:pt x="252" y="235"/>
                  </a:lnTo>
                  <a:lnTo>
                    <a:pt x="250" y="233"/>
                  </a:lnTo>
                  <a:lnTo>
                    <a:pt x="246" y="231"/>
                  </a:lnTo>
                  <a:lnTo>
                    <a:pt x="244" y="229"/>
                  </a:lnTo>
                  <a:lnTo>
                    <a:pt x="240" y="227"/>
                  </a:lnTo>
                  <a:lnTo>
                    <a:pt x="236" y="225"/>
                  </a:lnTo>
                  <a:lnTo>
                    <a:pt x="234" y="221"/>
                  </a:lnTo>
                  <a:lnTo>
                    <a:pt x="232" y="217"/>
                  </a:lnTo>
                  <a:lnTo>
                    <a:pt x="230" y="211"/>
                  </a:lnTo>
                  <a:lnTo>
                    <a:pt x="230" y="207"/>
                  </a:lnTo>
                  <a:lnTo>
                    <a:pt x="229" y="204"/>
                  </a:lnTo>
                  <a:lnTo>
                    <a:pt x="229" y="198"/>
                  </a:lnTo>
                  <a:lnTo>
                    <a:pt x="229" y="194"/>
                  </a:lnTo>
                  <a:lnTo>
                    <a:pt x="227" y="190"/>
                  </a:lnTo>
                  <a:lnTo>
                    <a:pt x="225" y="184"/>
                  </a:lnTo>
                  <a:lnTo>
                    <a:pt x="225" y="180"/>
                  </a:lnTo>
                  <a:lnTo>
                    <a:pt x="223" y="176"/>
                  </a:lnTo>
                  <a:lnTo>
                    <a:pt x="223" y="173"/>
                  </a:lnTo>
                  <a:lnTo>
                    <a:pt x="225" y="169"/>
                  </a:lnTo>
                  <a:lnTo>
                    <a:pt x="227" y="165"/>
                  </a:lnTo>
                  <a:lnTo>
                    <a:pt x="229" y="163"/>
                  </a:lnTo>
                  <a:lnTo>
                    <a:pt x="230" y="159"/>
                  </a:lnTo>
                  <a:lnTo>
                    <a:pt x="234" y="157"/>
                  </a:lnTo>
                  <a:lnTo>
                    <a:pt x="236" y="155"/>
                  </a:lnTo>
                  <a:lnTo>
                    <a:pt x="240" y="153"/>
                  </a:lnTo>
                  <a:lnTo>
                    <a:pt x="244" y="149"/>
                  </a:lnTo>
                  <a:lnTo>
                    <a:pt x="246" y="147"/>
                  </a:lnTo>
                  <a:lnTo>
                    <a:pt x="248" y="145"/>
                  </a:lnTo>
                  <a:lnTo>
                    <a:pt x="250" y="142"/>
                  </a:lnTo>
                  <a:lnTo>
                    <a:pt x="254" y="140"/>
                  </a:lnTo>
                  <a:lnTo>
                    <a:pt x="256" y="138"/>
                  </a:lnTo>
                  <a:lnTo>
                    <a:pt x="260" y="136"/>
                  </a:lnTo>
                  <a:lnTo>
                    <a:pt x="265" y="134"/>
                  </a:lnTo>
                  <a:lnTo>
                    <a:pt x="269" y="132"/>
                  </a:lnTo>
                  <a:lnTo>
                    <a:pt x="275" y="132"/>
                  </a:lnTo>
                  <a:lnTo>
                    <a:pt x="279" y="132"/>
                  </a:lnTo>
                  <a:lnTo>
                    <a:pt x="285" y="132"/>
                  </a:lnTo>
                  <a:lnTo>
                    <a:pt x="289" y="132"/>
                  </a:lnTo>
                  <a:lnTo>
                    <a:pt x="292" y="132"/>
                  </a:lnTo>
                  <a:lnTo>
                    <a:pt x="298" y="132"/>
                  </a:lnTo>
                  <a:lnTo>
                    <a:pt x="302" y="130"/>
                  </a:lnTo>
                  <a:lnTo>
                    <a:pt x="306" y="128"/>
                  </a:lnTo>
                  <a:lnTo>
                    <a:pt x="308" y="124"/>
                  </a:lnTo>
                  <a:lnTo>
                    <a:pt x="312" y="122"/>
                  </a:lnTo>
                  <a:lnTo>
                    <a:pt x="312" y="120"/>
                  </a:lnTo>
                  <a:lnTo>
                    <a:pt x="314" y="120"/>
                  </a:lnTo>
                  <a:lnTo>
                    <a:pt x="316" y="116"/>
                  </a:lnTo>
                  <a:lnTo>
                    <a:pt x="318" y="114"/>
                  </a:lnTo>
                  <a:lnTo>
                    <a:pt x="322" y="111"/>
                  </a:lnTo>
                  <a:lnTo>
                    <a:pt x="325" y="109"/>
                  </a:lnTo>
                  <a:lnTo>
                    <a:pt x="327" y="107"/>
                  </a:lnTo>
                  <a:lnTo>
                    <a:pt x="331" y="105"/>
                  </a:lnTo>
                  <a:lnTo>
                    <a:pt x="335" y="103"/>
                  </a:lnTo>
                  <a:lnTo>
                    <a:pt x="337" y="99"/>
                  </a:lnTo>
                  <a:lnTo>
                    <a:pt x="339" y="97"/>
                  </a:lnTo>
                  <a:lnTo>
                    <a:pt x="343" y="93"/>
                  </a:lnTo>
                  <a:lnTo>
                    <a:pt x="345" y="91"/>
                  </a:lnTo>
                  <a:lnTo>
                    <a:pt x="345" y="87"/>
                  </a:lnTo>
                  <a:lnTo>
                    <a:pt x="347" y="85"/>
                  </a:lnTo>
                  <a:lnTo>
                    <a:pt x="349" y="81"/>
                  </a:lnTo>
                  <a:lnTo>
                    <a:pt x="351" y="78"/>
                  </a:lnTo>
                  <a:lnTo>
                    <a:pt x="351" y="74"/>
                  </a:lnTo>
                  <a:lnTo>
                    <a:pt x="353" y="72"/>
                  </a:lnTo>
                  <a:lnTo>
                    <a:pt x="355" y="68"/>
                  </a:lnTo>
                  <a:lnTo>
                    <a:pt x="356" y="64"/>
                  </a:lnTo>
                  <a:lnTo>
                    <a:pt x="358" y="62"/>
                  </a:lnTo>
                  <a:lnTo>
                    <a:pt x="360" y="58"/>
                  </a:lnTo>
                  <a:lnTo>
                    <a:pt x="362" y="56"/>
                  </a:lnTo>
                  <a:lnTo>
                    <a:pt x="364" y="52"/>
                  </a:lnTo>
                  <a:lnTo>
                    <a:pt x="366" y="49"/>
                  </a:lnTo>
                  <a:lnTo>
                    <a:pt x="368" y="47"/>
                  </a:lnTo>
                  <a:lnTo>
                    <a:pt x="370" y="43"/>
                  </a:lnTo>
                  <a:lnTo>
                    <a:pt x="370" y="41"/>
                  </a:lnTo>
                  <a:lnTo>
                    <a:pt x="372" y="37"/>
                  </a:lnTo>
                  <a:lnTo>
                    <a:pt x="374" y="33"/>
                  </a:lnTo>
                  <a:lnTo>
                    <a:pt x="376" y="29"/>
                  </a:lnTo>
                  <a:lnTo>
                    <a:pt x="376" y="27"/>
                  </a:lnTo>
                  <a:lnTo>
                    <a:pt x="378" y="23"/>
                  </a:lnTo>
                  <a:lnTo>
                    <a:pt x="382" y="21"/>
                  </a:lnTo>
                  <a:lnTo>
                    <a:pt x="386" y="19"/>
                  </a:lnTo>
                  <a:lnTo>
                    <a:pt x="389" y="17"/>
                  </a:lnTo>
                  <a:lnTo>
                    <a:pt x="395" y="16"/>
                  </a:lnTo>
                  <a:lnTo>
                    <a:pt x="399" y="16"/>
                  </a:lnTo>
                  <a:lnTo>
                    <a:pt x="405" y="16"/>
                  </a:lnTo>
                  <a:lnTo>
                    <a:pt x="409" y="16"/>
                  </a:lnTo>
                  <a:lnTo>
                    <a:pt x="415" y="16"/>
                  </a:lnTo>
                  <a:lnTo>
                    <a:pt x="418" y="16"/>
                  </a:lnTo>
                  <a:lnTo>
                    <a:pt x="424" y="16"/>
                  </a:lnTo>
                  <a:lnTo>
                    <a:pt x="428" y="14"/>
                  </a:lnTo>
                  <a:lnTo>
                    <a:pt x="432" y="12"/>
                  </a:lnTo>
                  <a:lnTo>
                    <a:pt x="438" y="10"/>
                  </a:lnTo>
                  <a:lnTo>
                    <a:pt x="440" y="8"/>
                  </a:lnTo>
                  <a:lnTo>
                    <a:pt x="442" y="6"/>
                  </a:lnTo>
                  <a:lnTo>
                    <a:pt x="446" y="2"/>
                  </a:lnTo>
                  <a:lnTo>
                    <a:pt x="448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93" y="1213"/>
              <a:ext cx="166" cy="169"/>
            </a:xfrm>
            <a:custGeom>
              <a:avLst/>
              <a:gdLst>
                <a:gd name="T0" fmla="*/ 1 w 166"/>
                <a:gd name="T1" fmla="*/ 165 h 169"/>
                <a:gd name="T2" fmla="*/ 7 w 166"/>
                <a:gd name="T3" fmla="*/ 159 h 169"/>
                <a:gd name="T4" fmla="*/ 19 w 166"/>
                <a:gd name="T5" fmla="*/ 150 h 169"/>
                <a:gd name="T6" fmla="*/ 32 w 166"/>
                <a:gd name="T7" fmla="*/ 146 h 169"/>
                <a:gd name="T8" fmla="*/ 36 w 166"/>
                <a:gd name="T9" fmla="*/ 140 h 169"/>
                <a:gd name="T10" fmla="*/ 42 w 166"/>
                <a:gd name="T11" fmla="*/ 130 h 169"/>
                <a:gd name="T12" fmla="*/ 44 w 166"/>
                <a:gd name="T13" fmla="*/ 124 h 169"/>
                <a:gd name="T14" fmla="*/ 48 w 166"/>
                <a:gd name="T15" fmla="*/ 117 h 169"/>
                <a:gd name="T16" fmla="*/ 56 w 166"/>
                <a:gd name="T17" fmla="*/ 115 h 169"/>
                <a:gd name="T18" fmla="*/ 63 w 166"/>
                <a:gd name="T19" fmla="*/ 111 h 169"/>
                <a:gd name="T20" fmla="*/ 67 w 166"/>
                <a:gd name="T21" fmla="*/ 103 h 169"/>
                <a:gd name="T22" fmla="*/ 71 w 166"/>
                <a:gd name="T23" fmla="*/ 97 h 169"/>
                <a:gd name="T24" fmla="*/ 75 w 166"/>
                <a:gd name="T25" fmla="*/ 92 h 169"/>
                <a:gd name="T26" fmla="*/ 81 w 166"/>
                <a:gd name="T27" fmla="*/ 88 h 169"/>
                <a:gd name="T28" fmla="*/ 91 w 166"/>
                <a:gd name="T29" fmla="*/ 84 h 169"/>
                <a:gd name="T30" fmla="*/ 100 w 166"/>
                <a:gd name="T31" fmla="*/ 82 h 169"/>
                <a:gd name="T32" fmla="*/ 104 w 166"/>
                <a:gd name="T33" fmla="*/ 76 h 169"/>
                <a:gd name="T34" fmla="*/ 112 w 166"/>
                <a:gd name="T35" fmla="*/ 70 h 169"/>
                <a:gd name="T36" fmla="*/ 118 w 166"/>
                <a:gd name="T37" fmla="*/ 66 h 169"/>
                <a:gd name="T38" fmla="*/ 124 w 166"/>
                <a:gd name="T39" fmla="*/ 62 h 169"/>
                <a:gd name="T40" fmla="*/ 127 w 166"/>
                <a:gd name="T41" fmla="*/ 55 h 169"/>
                <a:gd name="T42" fmla="*/ 125 w 166"/>
                <a:gd name="T43" fmla="*/ 47 h 169"/>
                <a:gd name="T44" fmla="*/ 118 w 166"/>
                <a:gd name="T45" fmla="*/ 41 h 169"/>
                <a:gd name="T46" fmla="*/ 120 w 166"/>
                <a:gd name="T47" fmla="*/ 37 h 169"/>
                <a:gd name="T48" fmla="*/ 124 w 166"/>
                <a:gd name="T49" fmla="*/ 35 h 169"/>
                <a:gd name="T50" fmla="*/ 129 w 166"/>
                <a:gd name="T51" fmla="*/ 31 h 169"/>
                <a:gd name="T52" fmla="*/ 131 w 166"/>
                <a:gd name="T53" fmla="*/ 28 h 169"/>
                <a:gd name="T54" fmla="*/ 135 w 166"/>
                <a:gd name="T55" fmla="*/ 20 h 169"/>
                <a:gd name="T56" fmla="*/ 139 w 166"/>
                <a:gd name="T57" fmla="*/ 16 h 169"/>
                <a:gd name="T58" fmla="*/ 141 w 166"/>
                <a:gd name="T59" fmla="*/ 10 h 169"/>
                <a:gd name="T60" fmla="*/ 145 w 166"/>
                <a:gd name="T61" fmla="*/ 6 h 169"/>
                <a:gd name="T62" fmla="*/ 149 w 166"/>
                <a:gd name="T63" fmla="*/ 4 h 169"/>
                <a:gd name="T64" fmla="*/ 153 w 166"/>
                <a:gd name="T65" fmla="*/ 2 h 169"/>
                <a:gd name="T66" fmla="*/ 158 w 166"/>
                <a:gd name="T67" fmla="*/ 0 h 169"/>
                <a:gd name="T68" fmla="*/ 160 w 166"/>
                <a:gd name="T69" fmla="*/ 6 h 169"/>
                <a:gd name="T70" fmla="*/ 162 w 166"/>
                <a:gd name="T71" fmla="*/ 10 h 169"/>
                <a:gd name="T72" fmla="*/ 160 w 166"/>
                <a:gd name="T73" fmla="*/ 14 h 169"/>
                <a:gd name="T74" fmla="*/ 160 w 166"/>
                <a:gd name="T75" fmla="*/ 22 h 169"/>
                <a:gd name="T76" fmla="*/ 166 w 166"/>
                <a:gd name="T77" fmla="*/ 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6" h="169">
                  <a:moveTo>
                    <a:pt x="0" y="169"/>
                  </a:moveTo>
                  <a:lnTo>
                    <a:pt x="1" y="165"/>
                  </a:lnTo>
                  <a:lnTo>
                    <a:pt x="3" y="163"/>
                  </a:lnTo>
                  <a:lnTo>
                    <a:pt x="7" y="159"/>
                  </a:lnTo>
                  <a:lnTo>
                    <a:pt x="13" y="152"/>
                  </a:lnTo>
                  <a:lnTo>
                    <a:pt x="19" y="150"/>
                  </a:lnTo>
                  <a:lnTo>
                    <a:pt x="25" y="150"/>
                  </a:lnTo>
                  <a:lnTo>
                    <a:pt x="32" y="146"/>
                  </a:lnTo>
                  <a:lnTo>
                    <a:pt x="36" y="144"/>
                  </a:lnTo>
                  <a:lnTo>
                    <a:pt x="36" y="140"/>
                  </a:lnTo>
                  <a:lnTo>
                    <a:pt x="42" y="134"/>
                  </a:lnTo>
                  <a:lnTo>
                    <a:pt x="42" y="130"/>
                  </a:lnTo>
                  <a:lnTo>
                    <a:pt x="44" y="128"/>
                  </a:lnTo>
                  <a:lnTo>
                    <a:pt x="44" y="124"/>
                  </a:lnTo>
                  <a:lnTo>
                    <a:pt x="44" y="121"/>
                  </a:lnTo>
                  <a:lnTo>
                    <a:pt x="48" y="117"/>
                  </a:lnTo>
                  <a:lnTo>
                    <a:pt x="52" y="115"/>
                  </a:lnTo>
                  <a:lnTo>
                    <a:pt x="56" y="115"/>
                  </a:lnTo>
                  <a:lnTo>
                    <a:pt x="60" y="113"/>
                  </a:lnTo>
                  <a:lnTo>
                    <a:pt x="63" y="111"/>
                  </a:lnTo>
                  <a:lnTo>
                    <a:pt x="65" y="107"/>
                  </a:lnTo>
                  <a:lnTo>
                    <a:pt x="67" y="103"/>
                  </a:lnTo>
                  <a:lnTo>
                    <a:pt x="69" y="101"/>
                  </a:lnTo>
                  <a:lnTo>
                    <a:pt x="71" y="97"/>
                  </a:lnTo>
                  <a:lnTo>
                    <a:pt x="73" y="95"/>
                  </a:lnTo>
                  <a:lnTo>
                    <a:pt x="75" y="92"/>
                  </a:lnTo>
                  <a:lnTo>
                    <a:pt x="79" y="90"/>
                  </a:lnTo>
                  <a:lnTo>
                    <a:pt x="81" y="88"/>
                  </a:lnTo>
                  <a:lnTo>
                    <a:pt x="87" y="86"/>
                  </a:lnTo>
                  <a:lnTo>
                    <a:pt x="91" y="84"/>
                  </a:lnTo>
                  <a:lnTo>
                    <a:pt x="96" y="84"/>
                  </a:lnTo>
                  <a:lnTo>
                    <a:pt x="100" y="82"/>
                  </a:lnTo>
                  <a:lnTo>
                    <a:pt x="104" y="78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4" y="68"/>
                  </a:lnTo>
                  <a:lnTo>
                    <a:pt x="118" y="66"/>
                  </a:lnTo>
                  <a:lnTo>
                    <a:pt x="122" y="64"/>
                  </a:lnTo>
                  <a:lnTo>
                    <a:pt x="124" y="62"/>
                  </a:lnTo>
                  <a:lnTo>
                    <a:pt x="125" y="59"/>
                  </a:lnTo>
                  <a:lnTo>
                    <a:pt x="127" y="55"/>
                  </a:lnTo>
                  <a:lnTo>
                    <a:pt x="127" y="51"/>
                  </a:lnTo>
                  <a:lnTo>
                    <a:pt x="125" y="47"/>
                  </a:lnTo>
                  <a:lnTo>
                    <a:pt x="122" y="43"/>
                  </a:lnTo>
                  <a:lnTo>
                    <a:pt x="118" y="41"/>
                  </a:lnTo>
                  <a:lnTo>
                    <a:pt x="118" y="39"/>
                  </a:lnTo>
                  <a:lnTo>
                    <a:pt x="120" y="37"/>
                  </a:lnTo>
                  <a:lnTo>
                    <a:pt x="122" y="35"/>
                  </a:lnTo>
                  <a:lnTo>
                    <a:pt x="124" y="35"/>
                  </a:lnTo>
                  <a:lnTo>
                    <a:pt x="127" y="33"/>
                  </a:lnTo>
                  <a:lnTo>
                    <a:pt x="129" y="31"/>
                  </a:lnTo>
                  <a:lnTo>
                    <a:pt x="131" y="29"/>
                  </a:lnTo>
                  <a:lnTo>
                    <a:pt x="131" y="28"/>
                  </a:lnTo>
                  <a:lnTo>
                    <a:pt x="131" y="24"/>
                  </a:lnTo>
                  <a:lnTo>
                    <a:pt x="135" y="20"/>
                  </a:lnTo>
                  <a:lnTo>
                    <a:pt x="137" y="16"/>
                  </a:lnTo>
                  <a:lnTo>
                    <a:pt x="139" y="16"/>
                  </a:lnTo>
                  <a:lnTo>
                    <a:pt x="139" y="12"/>
                  </a:lnTo>
                  <a:lnTo>
                    <a:pt x="141" y="10"/>
                  </a:lnTo>
                  <a:lnTo>
                    <a:pt x="145" y="10"/>
                  </a:lnTo>
                  <a:lnTo>
                    <a:pt x="145" y="6"/>
                  </a:lnTo>
                  <a:lnTo>
                    <a:pt x="147" y="6"/>
                  </a:lnTo>
                  <a:lnTo>
                    <a:pt x="149" y="4"/>
                  </a:lnTo>
                  <a:lnTo>
                    <a:pt x="151" y="2"/>
                  </a:lnTo>
                  <a:lnTo>
                    <a:pt x="153" y="2"/>
                  </a:lnTo>
                  <a:lnTo>
                    <a:pt x="155" y="0"/>
                  </a:lnTo>
                  <a:lnTo>
                    <a:pt x="158" y="0"/>
                  </a:lnTo>
                  <a:lnTo>
                    <a:pt x="160" y="4"/>
                  </a:lnTo>
                  <a:lnTo>
                    <a:pt x="160" y="6"/>
                  </a:lnTo>
                  <a:lnTo>
                    <a:pt x="162" y="6"/>
                  </a:lnTo>
                  <a:lnTo>
                    <a:pt x="162" y="10"/>
                  </a:lnTo>
                  <a:lnTo>
                    <a:pt x="160" y="12"/>
                  </a:lnTo>
                  <a:lnTo>
                    <a:pt x="160" y="14"/>
                  </a:lnTo>
                  <a:lnTo>
                    <a:pt x="160" y="18"/>
                  </a:lnTo>
                  <a:lnTo>
                    <a:pt x="160" y="22"/>
                  </a:lnTo>
                  <a:lnTo>
                    <a:pt x="162" y="28"/>
                  </a:lnTo>
                  <a:lnTo>
                    <a:pt x="166" y="31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1169" y="1070"/>
              <a:ext cx="1281" cy="816"/>
            </a:xfrm>
            <a:custGeom>
              <a:avLst/>
              <a:gdLst>
                <a:gd name="T0" fmla="*/ 31 w 1281"/>
                <a:gd name="T1" fmla="*/ 10 h 816"/>
                <a:gd name="T2" fmla="*/ 54 w 1281"/>
                <a:gd name="T3" fmla="*/ 27 h 816"/>
                <a:gd name="T4" fmla="*/ 89 w 1281"/>
                <a:gd name="T5" fmla="*/ 31 h 816"/>
                <a:gd name="T6" fmla="*/ 116 w 1281"/>
                <a:gd name="T7" fmla="*/ 39 h 816"/>
                <a:gd name="T8" fmla="*/ 145 w 1281"/>
                <a:gd name="T9" fmla="*/ 41 h 816"/>
                <a:gd name="T10" fmla="*/ 180 w 1281"/>
                <a:gd name="T11" fmla="*/ 56 h 816"/>
                <a:gd name="T12" fmla="*/ 209 w 1281"/>
                <a:gd name="T13" fmla="*/ 56 h 816"/>
                <a:gd name="T14" fmla="*/ 223 w 1281"/>
                <a:gd name="T15" fmla="*/ 72 h 816"/>
                <a:gd name="T16" fmla="*/ 244 w 1281"/>
                <a:gd name="T17" fmla="*/ 62 h 816"/>
                <a:gd name="T18" fmla="*/ 277 w 1281"/>
                <a:gd name="T19" fmla="*/ 62 h 816"/>
                <a:gd name="T20" fmla="*/ 300 w 1281"/>
                <a:gd name="T21" fmla="*/ 56 h 816"/>
                <a:gd name="T22" fmla="*/ 320 w 1281"/>
                <a:gd name="T23" fmla="*/ 81 h 816"/>
                <a:gd name="T24" fmla="*/ 314 w 1281"/>
                <a:gd name="T25" fmla="*/ 107 h 816"/>
                <a:gd name="T26" fmla="*/ 308 w 1281"/>
                <a:gd name="T27" fmla="*/ 132 h 816"/>
                <a:gd name="T28" fmla="*/ 329 w 1281"/>
                <a:gd name="T29" fmla="*/ 155 h 816"/>
                <a:gd name="T30" fmla="*/ 366 w 1281"/>
                <a:gd name="T31" fmla="*/ 172 h 816"/>
                <a:gd name="T32" fmla="*/ 374 w 1281"/>
                <a:gd name="T33" fmla="*/ 204 h 816"/>
                <a:gd name="T34" fmla="*/ 364 w 1281"/>
                <a:gd name="T35" fmla="*/ 225 h 816"/>
                <a:gd name="T36" fmla="*/ 376 w 1281"/>
                <a:gd name="T37" fmla="*/ 256 h 816"/>
                <a:gd name="T38" fmla="*/ 420 w 1281"/>
                <a:gd name="T39" fmla="*/ 258 h 816"/>
                <a:gd name="T40" fmla="*/ 446 w 1281"/>
                <a:gd name="T41" fmla="*/ 275 h 816"/>
                <a:gd name="T42" fmla="*/ 473 w 1281"/>
                <a:gd name="T43" fmla="*/ 271 h 816"/>
                <a:gd name="T44" fmla="*/ 496 w 1281"/>
                <a:gd name="T45" fmla="*/ 291 h 816"/>
                <a:gd name="T46" fmla="*/ 515 w 1281"/>
                <a:gd name="T47" fmla="*/ 287 h 816"/>
                <a:gd name="T48" fmla="*/ 537 w 1281"/>
                <a:gd name="T49" fmla="*/ 308 h 816"/>
                <a:gd name="T50" fmla="*/ 564 w 1281"/>
                <a:gd name="T51" fmla="*/ 318 h 816"/>
                <a:gd name="T52" fmla="*/ 581 w 1281"/>
                <a:gd name="T53" fmla="*/ 337 h 816"/>
                <a:gd name="T54" fmla="*/ 608 w 1281"/>
                <a:gd name="T55" fmla="*/ 322 h 816"/>
                <a:gd name="T56" fmla="*/ 635 w 1281"/>
                <a:gd name="T57" fmla="*/ 353 h 816"/>
                <a:gd name="T58" fmla="*/ 661 w 1281"/>
                <a:gd name="T59" fmla="*/ 382 h 816"/>
                <a:gd name="T60" fmla="*/ 674 w 1281"/>
                <a:gd name="T61" fmla="*/ 407 h 816"/>
                <a:gd name="T62" fmla="*/ 703 w 1281"/>
                <a:gd name="T63" fmla="*/ 411 h 816"/>
                <a:gd name="T64" fmla="*/ 734 w 1281"/>
                <a:gd name="T65" fmla="*/ 415 h 816"/>
                <a:gd name="T66" fmla="*/ 740 w 1281"/>
                <a:gd name="T67" fmla="*/ 440 h 816"/>
                <a:gd name="T68" fmla="*/ 725 w 1281"/>
                <a:gd name="T69" fmla="*/ 467 h 816"/>
                <a:gd name="T70" fmla="*/ 761 w 1281"/>
                <a:gd name="T71" fmla="*/ 465 h 816"/>
                <a:gd name="T72" fmla="*/ 790 w 1281"/>
                <a:gd name="T73" fmla="*/ 498 h 816"/>
                <a:gd name="T74" fmla="*/ 814 w 1281"/>
                <a:gd name="T75" fmla="*/ 517 h 816"/>
                <a:gd name="T76" fmla="*/ 853 w 1281"/>
                <a:gd name="T77" fmla="*/ 516 h 816"/>
                <a:gd name="T78" fmla="*/ 882 w 1281"/>
                <a:gd name="T79" fmla="*/ 510 h 816"/>
                <a:gd name="T80" fmla="*/ 895 w 1281"/>
                <a:gd name="T81" fmla="*/ 529 h 816"/>
                <a:gd name="T82" fmla="*/ 924 w 1281"/>
                <a:gd name="T83" fmla="*/ 533 h 816"/>
                <a:gd name="T84" fmla="*/ 947 w 1281"/>
                <a:gd name="T85" fmla="*/ 545 h 816"/>
                <a:gd name="T86" fmla="*/ 977 w 1281"/>
                <a:gd name="T87" fmla="*/ 562 h 816"/>
                <a:gd name="T88" fmla="*/ 1000 w 1281"/>
                <a:gd name="T89" fmla="*/ 572 h 816"/>
                <a:gd name="T90" fmla="*/ 1029 w 1281"/>
                <a:gd name="T91" fmla="*/ 564 h 816"/>
                <a:gd name="T92" fmla="*/ 1056 w 1281"/>
                <a:gd name="T93" fmla="*/ 585 h 816"/>
                <a:gd name="T94" fmla="*/ 1081 w 1281"/>
                <a:gd name="T95" fmla="*/ 578 h 816"/>
                <a:gd name="T96" fmla="*/ 1108 w 1281"/>
                <a:gd name="T97" fmla="*/ 597 h 816"/>
                <a:gd name="T98" fmla="*/ 1120 w 1281"/>
                <a:gd name="T99" fmla="*/ 611 h 816"/>
                <a:gd name="T100" fmla="*/ 1120 w 1281"/>
                <a:gd name="T101" fmla="*/ 638 h 816"/>
                <a:gd name="T102" fmla="*/ 1137 w 1281"/>
                <a:gd name="T103" fmla="*/ 647 h 816"/>
                <a:gd name="T104" fmla="*/ 1176 w 1281"/>
                <a:gd name="T105" fmla="*/ 655 h 816"/>
                <a:gd name="T106" fmla="*/ 1184 w 1281"/>
                <a:gd name="T107" fmla="*/ 684 h 816"/>
                <a:gd name="T108" fmla="*/ 1209 w 1281"/>
                <a:gd name="T109" fmla="*/ 705 h 816"/>
                <a:gd name="T110" fmla="*/ 1228 w 1281"/>
                <a:gd name="T111" fmla="*/ 733 h 816"/>
                <a:gd name="T112" fmla="*/ 1238 w 1281"/>
                <a:gd name="T113" fmla="*/ 756 h 816"/>
                <a:gd name="T114" fmla="*/ 1240 w 1281"/>
                <a:gd name="T115" fmla="*/ 785 h 816"/>
                <a:gd name="T116" fmla="*/ 1254 w 1281"/>
                <a:gd name="T117" fmla="*/ 800 h 816"/>
                <a:gd name="T118" fmla="*/ 1277 w 1281"/>
                <a:gd name="T119" fmla="*/ 81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1" h="816">
                  <a:moveTo>
                    <a:pt x="0" y="0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3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9" y="6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5" y="8"/>
                  </a:lnTo>
                  <a:lnTo>
                    <a:pt x="27" y="10"/>
                  </a:lnTo>
                  <a:lnTo>
                    <a:pt x="29" y="10"/>
                  </a:lnTo>
                  <a:lnTo>
                    <a:pt x="31" y="10"/>
                  </a:lnTo>
                  <a:lnTo>
                    <a:pt x="31" y="12"/>
                  </a:lnTo>
                  <a:lnTo>
                    <a:pt x="33" y="12"/>
                  </a:lnTo>
                  <a:lnTo>
                    <a:pt x="35" y="14"/>
                  </a:lnTo>
                  <a:lnTo>
                    <a:pt x="37" y="14"/>
                  </a:lnTo>
                  <a:lnTo>
                    <a:pt x="41" y="14"/>
                  </a:lnTo>
                  <a:lnTo>
                    <a:pt x="44" y="14"/>
                  </a:lnTo>
                  <a:lnTo>
                    <a:pt x="46" y="16"/>
                  </a:lnTo>
                  <a:lnTo>
                    <a:pt x="46" y="17"/>
                  </a:lnTo>
                  <a:lnTo>
                    <a:pt x="46" y="19"/>
                  </a:lnTo>
                  <a:lnTo>
                    <a:pt x="46" y="21"/>
                  </a:lnTo>
                  <a:lnTo>
                    <a:pt x="46" y="23"/>
                  </a:lnTo>
                  <a:lnTo>
                    <a:pt x="48" y="23"/>
                  </a:lnTo>
                  <a:lnTo>
                    <a:pt x="50" y="23"/>
                  </a:lnTo>
                  <a:lnTo>
                    <a:pt x="50" y="25"/>
                  </a:lnTo>
                  <a:lnTo>
                    <a:pt x="52" y="25"/>
                  </a:lnTo>
                  <a:lnTo>
                    <a:pt x="52" y="27"/>
                  </a:lnTo>
                  <a:lnTo>
                    <a:pt x="54" y="27"/>
                  </a:lnTo>
                  <a:lnTo>
                    <a:pt x="56" y="27"/>
                  </a:lnTo>
                  <a:lnTo>
                    <a:pt x="58" y="27"/>
                  </a:lnTo>
                  <a:lnTo>
                    <a:pt x="60" y="31"/>
                  </a:lnTo>
                  <a:lnTo>
                    <a:pt x="62" y="31"/>
                  </a:lnTo>
                  <a:lnTo>
                    <a:pt x="64" y="31"/>
                  </a:lnTo>
                  <a:lnTo>
                    <a:pt x="68" y="31"/>
                  </a:lnTo>
                  <a:lnTo>
                    <a:pt x="70" y="29"/>
                  </a:lnTo>
                  <a:lnTo>
                    <a:pt x="70" y="31"/>
                  </a:lnTo>
                  <a:lnTo>
                    <a:pt x="72" y="31"/>
                  </a:lnTo>
                  <a:lnTo>
                    <a:pt x="73" y="31"/>
                  </a:lnTo>
                  <a:lnTo>
                    <a:pt x="75" y="33"/>
                  </a:lnTo>
                  <a:lnTo>
                    <a:pt x="77" y="33"/>
                  </a:lnTo>
                  <a:lnTo>
                    <a:pt x="79" y="33"/>
                  </a:lnTo>
                  <a:lnTo>
                    <a:pt x="81" y="33"/>
                  </a:lnTo>
                  <a:lnTo>
                    <a:pt x="83" y="33"/>
                  </a:lnTo>
                  <a:lnTo>
                    <a:pt x="87" y="31"/>
                  </a:lnTo>
                  <a:lnTo>
                    <a:pt x="89" y="31"/>
                  </a:lnTo>
                  <a:lnTo>
                    <a:pt x="91" y="31"/>
                  </a:lnTo>
                  <a:lnTo>
                    <a:pt x="93" y="31"/>
                  </a:lnTo>
                  <a:lnTo>
                    <a:pt x="97" y="31"/>
                  </a:lnTo>
                  <a:lnTo>
                    <a:pt x="99" y="33"/>
                  </a:lnTo>
                  <a:lnTo>
                    <a:pt x="99" y="31"/>
                  </a:lnTo>
                  <a:lnTo>
                    <a:pt x="103" y="31"/>
                  </a:lnTo>
                  <a:lnTo>
                    <a:pt x="103" y="33"/>
                  </a:lnTo>
                  <a:lnTo>
                    <a:pt x="104" y="33"/>
                  </a:lnTo>
                  <a:lnTo>
                    <a:pt x="106" y="33"/>
                  </a:lnTo>
                  <a:lnTo>
                    <a:pt x="106" y="35"/>
                  </a:lnTo>
                  <a:lnTo>
                    <a:pt x="108" y="35"/>
                  </a:lnTo>
                  <a:lnTo>
                    <a:pt x="108" y="37"/>
                  </a:lnTo>
                  <a:lnTo>
                    <a:pt x="110" y="39"/>
                  </a:lnTo>
                  <a:lnTo>
                    <a:pt x="112" y="39"/>
                  </a:lnTo>
                  <a:lnTo>
                    <a:pt x="114" y="41"/>
                  </a:lnTo>
                  <a:lnTo>
                    <a:pt x="116" y="41"/>
                  </a:lnTo>
                  <a:lnTo>
                    <a:pt x="116" y="39"/>
                  </a:lnTo>
                  <a:lnTo>
                    <a:pt x="118" y="41"/>
                  </a:lnTo>
                  <a:lnTo>
                    <a:pt x="120" y="41"/>
                  </a:lnTo>
                  <a:lnTo>
                    <a:pt x="122" y="41"/>
                  </a:lnTo>
                  <a:lnTo>
                    <a:pt x="124" y="39"/>
                  </a:lnTo>
                  <a:lnTo>
                    <a:pt x="126" y="39"/>
                  </a:lnTo>
                  <a:lnTo>
                    <a:pt x="126" y="41"/>
                  </a:lnTo>
                  <a:lnTo>
                    <a:pt x="128" y="41"/>
                  </a:lnTo>
                  <a:lnTo>
                    <a:pt x="130" y="41"/>
                  </a:lnTo>
                  <a:lnTo>
                    <a:pt x="132" y="39"/>
                  </a:lnTo>
                  <a:lnTo>
                    <a:pt x="132" y="37"/>
                  </a:lnTo>
                  <a:lnTo>
                    <a:pt x="134" y="37"/>
                  </a:lnTo>
                  <a:lnTo>
                    <a:pt x="135" y="37"/>
                  </a:lnTo>
                  <a:lnTo>
                    <a:pt x="137" y="39"/>
                  </a:lnTo>
                  <a:lnTo>
                    <a:pt x="139" y="39"/>
                  </a:lnTo>
                  <a:lnTo>
                    <a:pt x="141" y="39"/>
                  </a:lnTo>
                  <a:lnTo>
                    <a:pt x="143" y="39"/>
                  </a:lnTo>
                  <a:lnTo>
                    <a:pt x="145" y="41"/>
                  </a:lnTo>
                  <a:lnTo>
                    <a:pt x="147" y="43"/>
                  </a:lnTo>
                  <a:lnTo>
                    <a:pt x="149" y="43"/>
                  </a:lnTo>
                  <a:lnTo>
                    <a:pt x="151" y="45"/>
                  </a:lnTo>
                  <a:lnTo>
                    <a:pt x="151" y="47"/>
                  </a:lnTo>
                  <a:lnTo>
                    <a:pt x="153" y="48"/>
                  </a:lnTo>
                  <a:lnTo>
                    <a:pt x="155" y="50"/>
                  </a:lnTo>
                  <a:lnTo>
                    <a:pt x="157" y="48"/>
                  </a:lnTo>
                  <a:lnTo>
                    <a:pt x="159" y="50"/>
                  </a:lnTo>
                  <a:lnTo>
                    <a:pt x="161" y="52"/>
                  </a:lnTo>
                  <a:lnTo>
                    <a:pt x="163" y="52"/>
                  </a:lnTo>
                  <a:lnTo>
                    <a:pt x="165" y="54"/>
                  </a:lnTo>
                  <a:lnTo>
                    <a:pt x="166" y="54"/>
                  </a:lnTo>
                  <a:lnTo>
                    <a:pt x="170" y="54"/>
                  </a:lnTo>
                  <a:lnTo>
                    <a:pt x="172" y="54"/>
                  </a:lnTo>
                  <a:lnTo>
                    <a:pt x="174" y="56"/>
                  </a:lnTo>
                  <a:lnTo>
                    <a:pt x="176" y="58"/>
                  </a:lnTo>
                  <a:lnTo>
                    <a:pt x="180" y="56"/>
                  </a:lnTo>
                  <a:lnTo>
                    <a:pt x="182" y="58"/>
                  </a:lnTo>
                  <a:lnTo>
                    <a:pt x="184" y="58"/>
                  </a:lnTo>
                  <a:lnTo>
                    <a:pt x="188" y="58"/>
                  </a:lnTo>
                  <a:lnTo>
                    <a:pt x="190" y="58"/>
                  </a:lnTo>
                  <a:lnTo>
                    <a:pt x="192" y="58"/>
                  </a:lnTo>
                  <a:lnTo>
                    <a:pt x="196" y="56"/>
                  </a:lnTo>
                  <a:lnTo>
                    <a:pt x="198" y="54"/>
                  </a:lnTo>
                  <a:lnTo>
                    <a:pt x="198" y="52"/>
                  </a:lnTo>
                  <a:lnTo>
                    <a:pt x="199" y="52"/>
                  </a:lnTo>
                  <a:lnTo>
                    <a:pt x="199" y="50"/>
                  </a:lnTo>
                  <a:lnTo>
                    <a:pt x="201" y="50"/>
                  </a:lnTo>
                  <a:lnTo>
                    <a:pt x="201" y="52"/>
                  </a:lnTo>
                  <a:lnTo>
                    <a:pt x="203" y="54"/>
                  </a:lnTo>
                  <a:lnTo>
                    <a:pt x="205" y="54"/>
                  </a:lnTo>
                  <a:lnTo>
                    <a:pt x="207" y="54"/>
                  </a:lnTo>
                  <a:lnTo>
                    <a:pt x="209" y="54"/>
                  </a:lnTo>
                  <a:lnTo>
                    <a:pt x="209" y="56"/>
                  </a:lnTo>
                  <a:lnTo>
                    <a:pt x="209" y="58"/>
                  </a:lnTo>
                  <a:lnTo>
                    <a:pt x="209" y="60"/>
                  </a:lnTo>
                  <a:lnTo>
                    <a:pt x="207" y="62"/>
                  </a:lnTo>
                  <a:lnTo>
                    <a:pt x="205" y="62"/>
                  </a:lnTo>
                  <a:lnTo>
                    <a:pt x="205" y="64"/>
                  </a:lnTo>
                  <a:lnTo>
                    <a:pt x="207" y="64"/>
                  </a:lnTo>
                  <a:lnTo>
                    <a:pt x="209" y="64"/>
                  </a:lnTo>
                  <a:lnTo>
                    <a:pt x="211" y="64"/>
                  </a:lnTo>
                  <a:lnTo>
                    <a:pt x="211" y="66"/>
                  </a:lnTo>
                  <a:lnTo>
                    <a:pt x="213" y="66"/>
                  </a:lnTo>
                  <a:lnTo>
                    <a:pt x="215" y="66"/>
                  </a:lnTo>
                  <a:lnTo>
                    <a:pt x="215" y="68"/>
                  </a:lnTo>
                  <a:lnTo>
                    <a:pt x="217" y="68"/>
                  </a:lnTo>
                  <a:lnTo>
                    <a:pt x="217" y="70"/>
                  </a:lnTo>
                  <a:lnTo>
                    <a:pt x="219" y="72"/>
                  </a:lnTo>
                  <a:lnTo>
                    <a:pt x="221" y="72"/>
                  </a:lnTo>
                  <a:lnTo>
                    <a:pt x="223" y="72"/>
                  </a:lnTo>
                  <a:lnTo>
                    <a:pt x="225" y="72"/>
                  </a:lnTo>
                  <a:lnTo>
                    <a:pt x="225" y="74"/>
                  </a:lnTo>
                  <a:lnTo>
                    <a:pt x="227" y="76"/>
                  </a:lnTo>
                  <a:lnTo>
                    <a:pt x="227" y="78"/>
                  </a:lnTo>
                  <a:lnTo>
                    <a:pt x="229" y="78"/>
                  </a:lnTo>
                  <a:lnTo>
                    <a:pt x="230" y="76"/>
                  </a:lnTo>
                  <a:lnTo>
                    <a:pt x="230" y="78"/>
                  </a:lnTo>
                  <a:lnTo>
                    <a:pt x="232" y="78"/>
                  </a:lnTo>
                  <a:lnTo>
                    <a:pt x="234" y="78"/>
                  </a:lnTo>
                  <a:lnTo>
                    <a:pt x="234" y="76"/>
                  </a:lnTo>
                  <a:lnTo>
                    <a:pt x="238" y="72"/>
                  </a:lnTo>
                  <a:lnTo>
                    <a:pt x="240" y="72"/>
                  </a:lnTo>
                  <a:lnTo>
                    <a:pt x="242" y="72"/>
                  </a:lnTo>
                  <a:lnTo>
                    <a:pt x="244" y="70"/>
                  </a:lnTo>
                  <a:lnTo>
                    <a:pt x="244" y="68"/>
                  </a:lnTo>
                  <a:lnTo>
                    <a:pt x="242" y="62"/>
                  </a:lnTo>
                  <a:lnTo>
                    <a:pt x="244" y="62"/>
                  </a:lnTo>
                  <a:lnTo>
                    <a:pt x="246" y="62"/>
                  </a:lnTo>
                  <a:lnTo>
                    <a:pt x="248" y="62"/>
                  </a:lnTo>
                  <a:lnTo>
                    <a:pt x="252" y="62"/>
                  </a:lnTo>
                  <a:lnTo>
                    <a:pt x="252" y="64"/>
                  </a:lnTo>
                  <a:lnTo>
                    <a:pt x="254" y="64"/>
                  </a:lnTo>
                  <a:lnTo>
                    <a:pt x="256" y="64"/>
                  </a:lnTo>
                  <a:lnTo>
                    <a:pt x="256" y="66"/>
                  </a:lnTo>
                  <a:lnTo>
                    <a:pt x="258" y="64"/>
                  </a:lnTo>
                  <a:lnTo>
                    <a:pt x="260" y="62"/>
                  </a:lnTo>
                  <a:lnTo>
                    <a:pt x="261" y="62"/>
                  </a:lnTo>
                  <a:lnTo>
                    <a:pt x="263" y="62"/>
                  </a:lnTo>
                  <a:lnTo>
                    <a:pt x="265" y="64"/>
                  </a:lnTo>
                  <a:lnTo>
                    <a:pt x="275" y="68"/>
                  </a:lnTo>
                  <a:lnTo>
                    <a:pt x="275" y="66"/>
                  </a:lnTo>
                  <a:lnTo>
                    <a:pt x="275" y="64"/>
                  </a:lnTo>
                  <a:lnTo>
                    <a:pt x="277" y="64"/>
                  </a:lnTo>
                  <a:lnTo>
                    <a:pt x="277" y="62"/>
                  </a:lnTo>
                  <a:lnTo>
                    <a:pt x="279" y="60"/>
                  </a:lnTo>
                  <a:lnTo>
                    <a:pt x="281" y="60"/>
                  </a:lnTo>
                  <a:lnTo>
                    <a:pt x="281" y="58"/>
                  </a:lnTo>
                  <a:lnTo>
                    <a:pt x="281" y="56"/>
                  </a:lnTo>
                  <a:lnTo>
                    <a:pt x="281" y="52"/>
                  </a:lnTo>
                  <a:lnTo>
                    <a:pt x="283" y="52"/>
                  </a:lnTo>
                  <a:lnTo>
                    <a:pt x="285" y="52"/>
                  </a:lnTo>
                  <a:lnTo>
                    <a:pt x="287" y="50"/>
                  </a:lnTo>
                  <a:lnTo>
                    <a:pt x="291" y="50"/>
                  </a:lnTo>
                  <a:lnTo>
                    <a:pt x="292" y="48"/>
                  </a:lnTo>
                  <a:lnTo>
                    <a:pt x="294" y="50"/>
                  </a:lnTo>
                  <a:lnTo>
                    <a:pt x="296" y="50"/>
                  </a:lnTo>
                  <a:lnTo>
                    <a:pt x="296" y="52"/>
                  </a:lnTo>
                  <a:lnTo>
                    <a:pt x="298" y="52"/>
                  </a:lnTo>
                  <a:lnTo>
                    <a:pt x="298" y="54"/>
                  </a:lnTo>
                  <a:lnTo>
                    <a:pt x="298" y="56"/>
                  </a:lnTo>
                  <a:lnTo>
                    <a:pt x="300" y="56"/>
                  </a:lnTo>
                  <a:lnTo>
                    <a:pt x="304" y="58"/>
                  </a:lnTo>
                  <a:lnTo>
                    <a:pt x="306" y="58"/>
                  </a:lnTo>
                  <a:lnTo>
                    <a:pt x="308" y="58"/>
                  </a:lnTo>
                  <a:lnTo>
                    <a:pt x="310" y="58"/>
                  </a:lnTo>
                  <a:lnTo>
                    <a:pt x="312" y="60"/>
                  </a:lnTo>
                  <a:lnTo>
                    <a:pt x="314" y="62"/>
                  </a:lnTo>
                  <a:lnTo>
                    <a:pt x="314" y="64"/>
                  </a:lnTo>
                  <a:lnTo>
                    <a:pt x="312" y="66"/>
                  </a:lnTo>
                  <a:lnTo>
                    <a:pt x="312" y="68"/>
                  </a:lnTo>
                  <a:lnTo>
                    <a:pt x="314" y="70"/>
                  </a:lnTo>
                  <a:lnTo>
                    <a:pt x="314" y="72"/>
                  </a:lnTo>
                  <a:lnTo>
                    <a:pt x="316" y="72"/>
                  </a:lnTo>
                  <a:lnTo>
                    <a:pt x="320" y="74"/>
                  </a:lnTo>
                  <a:lnTo>
                    <a:pt x="320" y="76"/>
                  </a:lnTo>
                  <a:lnTo>
                    <a:pt x="318" y="78"/>
                  </a:lnTo>
                  <a:lnTo>
                    <a:pt x="320" y="79"/>
                  </a:lnTo>
                  <a:lnTo>
                    <a:pt x="320" y="81"/>
                  </a:lnTo>
                  <a:lnTo>
                    <a:pt x="320" y="83"/>
                  </a:lnTo>
                  <a:lnTo>
                    <a:pt x="322" y="83"/>
                  </a:lnTo>
                  <a:lnTo>
                    <a:pt x="322" y="85"/>
                  </a:lnTo>
                  <a:lnTo>
                    <a:pt x="322" y="87"/>
                  </a:lnTo>
                  <a:lnTo>
                    <a:pt x="323" y="87"/>
                  </a:lnTo>
                  <a:lnTo>
                    <a:pt x="323" y="89"/>
                  </a:lnTo>
                  <a:lnTo>
                    <a:pt x="323" y="91"/>
                  </a:lnTo>
                  <a:lnTo>
                    <a:pt x="322" y="91"/>
                  </a:lnTo>
                  <a:lnTo>
                    <a:pt x="322" y="93"/>
                  </a:lnTo>
                  <a:lnTo>
                    <a:pt x="320" y="93"/>
                  </a:lnTo>
                  <a:lnTo>
                    <a:pt x="318" y="95"/>
                  </a:lnTo>
                  <a:lnTo>
                    <a:pt x="318" y="97"/>
                  </a:lnTo>
                  <a:lnTo>
                    <a:pt x="318" y="101"/>
                  </a:lnTo>
                  <a:lnTo>
                    <a:pt x="316" y="103"/>
                  </a:lnTo>
                  <a:lnTo>
                    <a:pt x="316" y="105"/>
                  </a:lnTo>
                  <a:lnTo>
                    <a:pt x="316" y="107"/>
                  </a:lnTo>
                  <a:lnTo>
                    <a:pt x="314" y="107"/>
                  </a:lnTo>
                  <a:lnTo>
                    <a:pt x="312" y="109"/>
                  </a:lnTo>
                  <a:lnTo>
                    <a:pt x="314" y="109"/>
                  </a:lnTo>
                  <a:lnTo>
                    <a:pt x="316" y="109"/>
                  </a:lnTo>
                  <a:lnTo>
                    <a:pt x="316" y="110"/>
                  </a:lnTo>
                  <a:lnTo>
                    <a:pt x="318" y="112"/>
                  </a:lnTo>
                  <a:lnTo>
                    <a:pt x="318" y="114"/>
                  </a:lnTo>
                  <a:lnTo>
                    <a:pt x="316" y="118"/>
                  </a:lnTo>
                  <a:lnTo>
                    <a:pt x="318" y="118"/>
                  </a:lnTo>
                  <a:lnTo>
                    <a:pt x="318" y="122"/>
                  </a:lnTo>
                  <a:lnTo>
                    <a:pt x="316" y="122"/>
                  </a:lnTo>
                  <a:lnTo>
                    <a:pt x="314" y="122"/>
                  </a:lnTo>
                  <a:lnTo>
                    <a:pt x="312" y="124"/>
                  </a:lnTo>
                  <a:lnTo>
                    <a:pt x="310" y="124"/>
                  </a:lnTo>
                  <a:lnTo>
                    <a:pt x="310" y="126"/>
                  </a:lnTo>
                  <a:lnTo>
                    <a:pt x="310" y="128"/>
                  </a:lnTo>
                  <a:lnTo>
                    <a:pt x="310" y="130"/>
                  </a:lnTo>
                  <a:lnTo>
                    <a:pt x="308" y="132"/>
                  </a:lnTo>
                  <a:lnTo>
                    <a:pt x="306" y="134"/>
                  </a:lnTo>
                  <a:lnTo>
                    <a:pt x="304" y="134"/>
                  </a:lnTo>
                  <a:lnTo>
                    <a:pt x="306" y="136"/>
                  </a:lnTo>
                  <a:lnTo>
                    <a:pt x="308" y="138"/>
                  </a:lnTo>
                  <a:lnTo>
                    <a:pt x="312" y="141"/>
                  </a:lnTo>
                  <a:lnTo>
                    <a:pt x="312" y="143"/>
                  </a:lnTo>
                  <a:lnTo>
                    <a:pt x="314" y="143"/>
                  </a:lnTo>
                  <a:lnTo>
                    <a:pt x="316" y="143"/>
                  </a:lnTo>
                  <a:lnTo>
                    <a:pt x="323" y="143"/>
                  </a:lnTo>
                  <a:lnTo>
                    <a:pt x="325" y="143"/>
                  </a:lnTo>
                  <a:lnTo>
                    <a:pt x="325" y="145"/>
                  </a:lnTo>
                  <a:lnTo>
                    <a:pt x="327" y="145"/>
                  </a:lnTo>
                  <a:lnTo>
                    <a:pt x="329" y="147"/>
                  </a:lnTo>
                  <a:lnTo>
                    <a:pt x="329" y="149"/>
                  </a:lnTo>
                  <a:lnTo>
                    <a:pt x="327" y="151"/>
                  </a:lnTo>
                  <a:lnTo>
                    <a:pt x="327" y="155"/>
                  </a:lnTo>
                  <a:lnTo>
                    <a:pt x="329" y="155"/>
                  </a:lnTo>
                  <a:lnTo>
                    <a:pt x="329" y="157"/>
                  </a:lnTo>
                  <a:lnTo>
                    <a:pt x="333" y="161"/>
                  </a:lnTo>
                  <a:lnTo>
                    <a:pt x="331" y="161"/>
                  </a:lnTo>
                  <a:lnTo>
                    <a:pt x="331" y="163"/>
                  </a:lnTo>
                  <a:lnTo>
                    <a:pt x="333" y="163"/>
                  </a:lnTo>
                  <a:lnTo>
                    <a:pt x="333" y="165"/>
                  </a:lnTo>
                  <a:lnTo>
                    <a:pt x="337" y="165"/>
                  </a:lnTo>
                  <a:lnTo>
                    <a:pt x="339" y="165"/>
                  </a:lnTo>
                  <a:lnTo>
                    <a:pt x="341" y="167"/>
                  </a:lnTo>
                  <a:lnTo>
                    <a:pt x="343" y="169"/>
                  </a:lnTo>
                  <a:lnTo>
                    <a:pt x="345" y="169"/>
                  </a:lnTo>
                  <a:lnTo>
                    <a:pt x="349" y="169"/>
                  </a:lnTo>
                  <a:lnTo>
                    <a:pt x="356" y="169"/>
                  </a:lnTo>
                  <a:lnTo>
                    <a:pt x="360" y="169"/>
                  </a:lnTo>
                  <a:lnTo>
                    <a:pt x="362" y="169"/>
                  </a:lnTo>
                  <a:lnTo>
                    <a:pt x="364" y="169"/>
                  </a:lnTo>
                  <a:lnTo>
                    <a:pt x="366" y="172"/>
                  </a:lnTo>
                  <a:lnTo>
                    <a:pt x="364" y="174"/>
                  </a:lnTo>
                  <a:lnTo>
                    <a:pt x="364" y="176"/>
                  </a:lnTo>
                  <a:lnTo>
                    <a:pt x="366" y="178"/>
                  </a:lnTo>
                  <a:lnTo>
                    <a:pt x="366" y="180"/>
                  </a:lnTo>
                  <a:lnTo>
                    <a:pt x="366" y="182"/>
                  </a:lnTo>
                  <a:lnTo>
                    <a:pt x="364" y="184"/>
                  </a:lnTo>
                  <a:lnTo>
                    <a:pt x="362" y="186"/>
                  </a:lnTo>
                  <a:lnTo>
                    <a:pt x="362" y="188"/>
                  </a:lnTo>
                  <a:lnTo>
                    <a:pt x="362" y="190"/>
                  </a:lnTo>
                  <a:lnTo>
                    <a:pt x="372" y="190"/>
                  </a:lnTo>
                  <a:lnTo>
                    <a:pt x="372" y="192"/>
                  </a:lnTo>
                  <a:lnTo>
                    <a:pt x="376" y="192"/>
                  </a:lnTo>
                  <a:lnTo>
                    <a:pt x="378" y="194"/>
                  </a:lnTo>
                  <a:lnTo>
                    <a:pt x="380" y="194"/>
                  </a:lnTo>
                  <a:lnTo>
                    <a:pt x="378" y="196"/>
                  </a:lnTo>
                  <a:lnTo>
                    <a:pt x="374" y="202"/>
                  </a:lnTo>
                  <a:lnTo>
                    <a:pt x="374" y="204"/>
                  </a:lnTo>
                  <a:lnTo>
                    <a:pt x="374" y="205"/>
                  </a:lnTo>
                  <a:lnTo>
                    <a:pt x="372" y="205"/>
                  </a:lnTo>
                  <a:lnTo>
                    <a:pt x="370" y="207"/>
                  </a:lnTo>
                  <a:lnTo>
                    <a:pt x="368" y="207"/>
                  </a:lnTo>
                  <a:lnTo>
                    <a:pt x="366" y="207"/>
                  </a:lnTo>
                  <a:lnTo>
                    <a:pt x="364" y="209"/>
                  </a:lnTo>
                  <a:lnTo>
                    <a:pt x="362" y="209"/>
                  </a:lnTo>
                  <a:lnTo>
                    <a:pt x="360" y="211"/>
                  </a:lnTo>
                  <a:lnTo>
                    <a:pt x="358" y="213"/>
                  </a:lnTo>
                  <a:lnTo>
                    <a:pt x="358" y="215"/>
                  </a:lnTo>
                  <a:lnTo>
                    <a:pt x="356" y="215"/>
                  </a:lnTo>
                  <a:lnTo>
                    <a:pt x="356" y="219"/>
                  </a:lnTo>
                  <a:lnTo>
                    <a:pt x="358" y="219"/>
                  </a:lnTo>
                  <a:lnTo>
                    <a:pt x="360" y="219"/>
                  </a:lnTo>
                  <a:lnTo>
                    <a:pt x="360" y="221"/>
                  </a:lnTo>
                  <a:lnTo>
                    <a:pt x="362" y="221"/>
                  </a:lnTo>
                  <a:lnTo>
                    <a:pt x="364" y="225"/>
                  </a:lnTo>
                  <a:lnTo>
                    <a:pt x="362" y="227"/>
                  </a:lnTo>
                  <a:lnTo>
                    <a:pt x="360" y="231"/>
                  </a:lnTo>
                  <a:lnTo>
                    <a:pt x="360" y="233"/>
                  </a:lnTo>
                  <a:lnTo>
                    <a:pt x="362" y="235"/>
                  </a:lnTo>
                  <a:lnTo>
                    <a:pt x="358" y="240"/>
                  </a:lnTo>
                  <a:lnTo>
                    <a:pt x="354" y="240"/>
                  </a:lnTo>
                  <a:lnTo>
                    <a:pt x="353" y="242"/>
                  </a:lnTo>
                  <a:lnTo>
                    <a:pt x="353" y="244"/>
                  </a:lnTo>
                  <a:lnTo>
                    <a:pt x="353" y="248"/>
                  </a:lnTo>
                  <a:lnTo>
                    <a:pt x="356" y="256"/>
                  </a:lnTo>
                  <a:lnTo>
                    <a:pt x="362" y="254"/>
                  </a:lnTo>
                  <a:lnTo>
                    <a:pt x="364" y="254"/>
                  </a:lnTo>
                  <a:lnTo>
                    <a:pt x="366" y="254"/>
                  </a:lnTo>
                  <a:lnTo>
                    <a:pt x="368" y="254"/>
                  </a:lnTo>
                  <a:lnTo>
                    <a:pt x="368" y="252"/>
                  </a:lnTo>
                  <a:lnTo>
                    <a:pt x="372" y="254"/>
                  </a:lnTo>
                  <a:lnTo>
                    <a:pt x="376" y="256"/>
                  </a:lnTo>
                  <a:lnTo>
                    <a:pt x="382" y="256"/>
                  </a:lnTo>
                  <a:lnTo>
                    <a:pt x="384" y="256"/>
                  </a:lnTo>
                  <a:lnTo>
                    <a:pt x="387" y="254"/>
                  </a:lnTo>
                  <a:lnTo>
                    <a:pt x="389" y="254"/>
                  </a:lnTo>
                  <a:lnTo>
                    <a:pt x="397" y="256"/>
                  </a:lnTo>
                  <a:lnTo>
                    <a:pt x="399" y="254"/>
                  </a:lnTo>
                  <a:lnTo>
                    <a:pt x="403" y="250"/>
                  </a:lnTo>
                  <a:lnTo>
                    <a:pt x="405" y="248"/>
                  </a:lnTo>
                  <a:lnTo>
                    <a:pt x="409" y="250"/>
                  </a:lnTo>
                  <a:lnTo>
                    <a:pt x="411" y="250"/>
                  </a:lnTo>
                  <a:lnTo>
                    <a:pt x="411" y="252"/>
                  </a:lnTo>
                  <a:lnTo>
                    <a:pt x="413" y="254"/>
                  </a:lnTo>
                  <a:lnTo>
                    <a:pt x="413" y="252"/>
                  </a:lnTo>
                  <a:lnTo>
                    <a:pt x="415" y="254"/>
                  </a:lnTo>
                  <a:lnTo>
                    <a:pt x="415" y="256"/>
                  </a:lnTo>
                  <a:lnTo>
                    <a:pt x="416" y="256"/>
                  </a:lnTo>
                  <a:lnTo>
                    <a:pt x="420" y="258"/>
                  </a:lnTo>
                  <a:lnTo>
                    <a:pt x="426" y="260"/>
                  </a:lnTo>
                  <a:lnTo>
                    <a:pt x="426" y="258"/>
                  </a:lnTo>
                  <a:lnTo>
                    <a:pt x="430" y="258"/>
                  </a:lnTo>
                  <a:lnTo>
                    <a:pt x="432" y="260"/>
                  </a:lnTo>
                  <a:lnTo>
                    <a:pt x="434" y="262"/>
                  </a:lnTo>
                  <a:lnTo>
                    <a:pt x="434" y="264"/>
                  </a:lnTo>
                  <a:lnTo>
                    <a:pt x="434" y="266"/>
                  </a:lnTo>
                  <a:lnTo>
                    <a:pt x="436" y="266"/>
                  </a:lnTo>
                  <a:lnTo>
                    <a:pt x="434" y="269"/>
                  </a:lnTo>
                  <a:lnTo>
                    <a:pt x="436" y="269"/>
                  </a:lnTo>
                  <a:lnTo>
                    <a:pt x="438" y="271"/>
                  </a:lnTo>
                  <a:lnTo>
                    <a:pt x="440" y="271"/>
                  </a:lnTo>
                  <a:lnTo>
                    <a:pt x="442" y="271"/>
                  </a:lnTo>
                  <a:lnTo>
                    <a:pt x="442" y="273"/>
                  </a:lnTo>
                  <a:lnTo>
                    <a:pt x="444" y="273"/>
                  </a:lnTo>
                  <a:lnTo>
                    <a:pt x="444" y="275"/>
                  </a:lnTo>
                  <a:lnTo>
                    <a:pt x="446" y="275"/>
                  </a:lnTo>
                  <a:lnTo>
                    <a:pt x="447" y="275"/>
                  </a:lnTo>
                  <a:lnTo>
                    <a:pt x="449" y="275"/>
                  </a:lnTo>
                  <a:lnTo>
                    <a:pt x="451" y="275"/>
                  </a:lnTo>
                  <a:lnTo>
                    <a:pt x="453" y="275"/>
                  </a:lnTo>
                  <a:lnTo>
                    <a:pt x="457" y="273"/>
                  </a:lnTo>
                  <a:lnTo>
                    <a:pt x="457" y="271"/>
                  </a:lnTo>
                  <a:lnTo>
                    <a:pt x="457" y="269"/>
                  </a:lnTo>
                  <a:lnTo>
                    <a:pt x="459" y="267"/>
                  </a:lnTo>
                  <a:lnTo>
                    <a:pt x="461" y="267"/>
                  </a:lnTo>
                  <a:lnTo>
                    <a:pt x="463" y="267"/>
                  </a:lnTo>
                  <a:lnTo>
                    <a:pt x="465" y="267"/>
                  </a:lnTo>
                  <a:lnTo>
                    <a:pt x="467" y="269"/>
                  </a:lnTo>
                  <a:lnTo>
                    <a:pt x="467" y="267"/>
                  </a:lnTo>
                  <a:lnTo>
                    <a:pt x="469" y="267"/>
                  </a:lnTo>
                  <a:lnTo>
                    <a:pt x="469" y="269"/>
                  </a:lnTo>
                  <a:lnTo>
                    <a:pt x="471" y="269"/>
                  </a:lnTo>
                  <a:lnTo>
                    <a:pt x="473" y="271"/>
                  </a:lnTo>
                  <a:lnTo>
                    <a:pt x="473" y="273"/>
                  </a:lnTo>
                  <a:lnTo>
                    <a:pt x="475" y="273"/>
                  </a:lnTo>
                  <a:lnTo>
                    <a:pt x="475" y="275"/>
                  </a:lnTo>
                  <a:lnTo>
                    <a:pt x="475" y="277"/>
                  </a:lnTo>
                  <a:lnTo>
                    <a:pt x="477" y="281"/>
                  </a:lnTo>
                  <a:lnTo>
                    <a:pt x="478" y="283"/>
                  </a:lnTo>
                  <a:lnTo>
                    <a:pt x="478" y="285"/>
                  </a:lnTo>
                  <a:lnTo>
                    <a:pt x="480" y="285"/>
                  </a:lnTo>
                  <a:lnTo>
                    <a:pt x="480" y="283"/>
                  </a:lnTo>
                  <a:lnTo>
                    <a:pt x="482" y="283"/>
                  </a:lnTo>
                  <a:lnTo>
                    <a:pt x="484" y="285"/>
                  </a:lnTo>
                  <a:lnTo>
                    <a:pt x="486" y="289"/>
                  </a:lnTo>
                  <a:lnTo>
                    <a:pt x="488" y="291"/>
                  </a:lnTo>
                  <a:lnTo>
                    <a:pt x="488" y="293"/>
                  </a:lnTo>
                  <a:lnTo>
                    <a:pt x="490" y="295"/>
                  </a:lnTo>
                  <a:lnTo>
                    <a:pt x="494" y="291"/>
                  </a:lnTo>
                  <a:lnTo>
                    <a:pt x="496" y="291"/>
                  </a:lnTo>
                  <a:lnTo>
                    <a:pt x="498" y="293"/>
                  </a:lnTo>
                  <a:lnTo>
                    <a:pt x="498" y="291"/>
                  </a:lnTo>
                  <a:lnTo>
                    <a:pt x="498" y="289"/>
                  </a:lnTo>
                  <a:lnTo>
                    <a:pt x="498" y="287"/>
                  </a:lnTo>
                  <a:lnTo>
                    <a:pt x="498" y="285"/>
                  </a:lnTo>
                  <a:lnTo>
                    <a:pt x="498" y="283"/>
                  </a:lnTo>
                  <a:lnTo>
                    <a:pt x="500" y="283"/>
                  </a:lnTo>
                  <a:lnTo>
                    <a:pt x="502" y="283"/>
                  </a:lnTo>
                  <a:lnTo>
                    <a:pt x="502" y="285"/>
                  </a:lnTo>
                  <a:lnTo>
                    <a:pt x="504" y="287"/>
                  </a:lnTo>
                  <a:lnTo>
                    <a:pt x="506" y="287"/>
                  </a:lnTo>
                  <a:lnTo>
                    <a:pt x="508" y="285"/>
                  </a:lnTo>
                  <a:lnTo>
                    <a:pt x="510" y="285"/>
                  </a:lnTo>
                  <a:lnTo>
                    <a:pt x="511" y="285"/>
                  </a:lnTo>
                  <a:lnTo>
                    <a:pt x="513" y="285"/>
                  </a:lnTo>
                  <a:lnTo>
                    <a:pt x="513" y="287"/>
                  </a:lnTo>
                  <a:lnTo>
                    <a:pt x="515" y="287"/>
                  </a:lnTo>
                  <a:lnTo>
                    <a:pt x="515" y="289"/>
                  </a:lnTo>
                  <a:lnTo>
                    <a:pt x="515" y="291"/>
                  </a:lnTo>
                  <a:lnTo>
                    <a:pt x="517" y="291"/>
                  </a:lnTo>
                  <a:lnTo>
                    <a:pt x="519" y="291"/>
                  </a:lnTo>
                  <a:lnTo>
                    <a:pt x="519" y="293"/>
                  </a:lnTo>
                  <a:lnTo>
                    <a:pt x="519" y="295"/>
                  </a:lnTo>
                  <a:lnTo>
                    <a:pt x="521" y="295"/>
                  </a:lnTo>
                  <a:lnTo>
                    <a:pt x="523" y="295"/>
                  </a:lnTo>
                  <a:lnTo>
                    <a:pt x="525" y="297"/>
                  </a:lnTo>
                  <a:lnTo>
                    <a:pt x="527" y="297"/>
                  </a:lnTo>
                  <a:lnTo>
                    <a:pt x="529" y="298"/>
                  </a:lnTo>
                  <a:lnTo>
                    <a:pt x="531" y="300"/>
                  </a:lnTo>
                  <a:lnTo>
                    <a:pt x="531" y="302"/>
                  </a:lnTo>
                  <a:lnTo>
                    <a:pt x="531" y="304"/>
                  </a:lnTo>
                  <a:lnTo>
                    <a:pt x="533" y="306"/>
                  </a:lnTo>
                  <a:lnTo>
                    <a:pt x="535" y="308"/>
                  </a:lnTo>
                  <a:lnTo>
                    <a:pt x="537" y="308"/>
                  </a:lnTo>
                  <a:lnTo>
                    <a:pt x="539" y="308"/>
                  </a:lnTo>
                  <a:lnTo>
                    <a:pt x="541" y="308"/>
                  </a:lnTo>
                  <a:lnTo>
                    <a:pt x="541" y="310"/>
                  </a:lnTo>
                  <a:lnTo>
                    <a:pt x="542" y="310"/>
                  </a:lnTo>
                  <a:lnTo>
                    <a:pt x="544" y="312"/>
                  </a:lnTo>
                  <a:lnTo>
                    <a:pt x="546" y="312"/>
                  </a:lnTo>
                  <a:lnTo>
                    <a:pt x="548" y="314"/>
                  </a:lnTo>
                  <a:lnTo>
                    <a:pt x="550" y="316"/>
                  </a:lnTo>
                  <a:lnTo>
                    <a:pt x="552" y="316"/>
                  </a:lnTo>
                  <a:lnTo>
                    <a:pt x="554" y="318"/>
                  </a:lnTo>
                  <a:lnTo>
                    <a:pt x="554" y="316"/>
                  </a:lnTo>
                  <a:lnTo>
                    <a:pt x="556" y="316"/>
                  </a:lnTo>
                  <a:lnTo>
                    <a:pt x="556" y="314"/>
                  </a:lnTo>
                  <a:lnTo>
                    <a:pt x="560" y="314"/>
                  </a:lnTo>
                  <a:lnTo>
                    <a:pt x="560" y="316"/>
                  </a:lnTo>
                  <a:lnTo>
                    <a:pt x="562" y="318"/>
                  </a:lnTo>
                  <a:lnTo>
                    <a:pt x="564" y="318"/>
                  </a:lnTo>
                  <a:lnTo>
                    <a:pt x="566" y="318"/>
                  </a:lnTo>
                  <a:lnTo>
                    <a:pt x="568" y="320"/>
                  </a:lnTo>
                  <a:lnTo>
                    <a:pt x="570" y="322"/>
                  </a:lnTo>
                  <a:lnTo>
                    <a:pt x="568" y="324"/>
                  </a:lnTo>
                  <a:lnTo>
                    <a:pt x="568" y="326"/>
                  </a:lnTo>
                  <a:lnTo>
                    <a:pt x="566" y="326"/>
                  </a:lnTo>
                  <a:lnTo>
                    <a:pt x="568" y="328"/>
                  </a:lnTo>
                  <a:lnTo>
                    <a:pt x="570" y="328"/>
                  </a:lnTo>
                  <a:lnTo>
                    <a:pt x="570" y="329"/>
                  </a:lnTo>
                  <a:lnTo>
                    <a:pt x="572" y="329"/>
                  </a:lnTo>
                  <a:lnTo>
                    <a:pt x="573" y="331"/>
                  </a:lnTo>
                  <a:lnTo>
                    <a:pt x="575" y="331"/>
                  </a:lnTo>
                  <a:lnTo>
                    <a:pt x="575" y="333"/>
                  </a:lnTo>
                  <a:lnTo>
                    <a:pt x="577" y="335"/>
                  </a:lnTo>
                  <a:lnTo>
                    <a:pt x="579" y="335"/>
                  </a:lnTo>
                  <a:lnTo>
                    <a:pt x="581" y="335"/>
                  </a:lnTo>
                  <a:lnTo>
                    <a:pt x="581" y="337"/>
                  </a:lnTo>
                  <a:lnTo>
                    <a:pt x="583" y="337"/>
                  </a:lnTo>
                  <a:lnTo>
                    <a:pt x="583" y="339"/>
                  </a:lnTo>
                  <a:lnTo>
                    <a:pt x="585" y="339"/>
                  </a:lnTo>
                  <a:lnTo>
                    <a:pt x="587" y="337"/>
                  </a:lnTo>
                  <a:lnTo>
                    <a:pt x="591" y="337"/>
                  </a:lnTo>
                  <a:lnTo>
                    <a:pt x="593" y="335"/>
                  </a:lnTo>
                  <a:lnTo>
                    <a:pt x="595" y="335"/>
                  </a:lnTo>
                  <a:lnTo>
                    <a:pt x="597" y="333"/>
                  </a:lnTo>
                  <a:lnTo>
                    <a:pt x="597" y="331"/>
                  </a:lnTo>
                  <a:lnTo>
                    <a:pt x="599" y="331"/>
                  </a:lnTo>
                  <a:lnTo>
                    <a:pt x="599" y="329"/>
                  </a:lnTo>
                  <a:lnTo>
                    <a:pt x="601" y="328"/>
                  </a:lnTo>
                  <a:lnTo>
                    <a:pt x="603" y="326"/>
                  </a:lnTo>
                  <a:lnTo>
                    <a:pt x="604" y="322"/>
                  </a:lnTo>
                  <a:lnTo>
                    <a:pt x="604" y="320"/>
                  </a:lnTo>
                  <a:lnTo>
                    <a:pt x="606" y="322"/>
                  </a:lnTo>
                  <a:lnTo>
                    <a:pt x="608" y="322"/>
                  </a:lnTo>
                  <a:lnTo>
                    <a:pt x="610" y="324"/>
                  </a:lnTo>
                  <a:lnTo>
                    <a:pt x="612" y="324"/>
                  </a:lnTo>
                  <a:lnTo>
                    <a:pt x="616" y="326"/>
                  </a:lnTo>
                  <a:lnTo>
                    <a:pt x="618" y="326"/>
                  </a:lnTo>
                  <a:lnTo>
                    <a:pt x="620" y="328"/>
                  </a:lnTo>
                  <a:lnTo>
                    <a:pt x="620" y="329"/>
                  </a:lnTo>
                  <a:lnTo>
                    <a:pt x="628" y="331"/>
                  </a:lnTo>
                  <a:lnTo>
                    <a:pt x="628" y="333"/>
                  </a:lnTo>
                  <a:lnTo>
                    <a:pt x="628" y="335"/>
                  </a:lnTo>
                  <a:lnTo>
                    <a:pt x="630" y="337"/>
                  </a:lnTo>
                  <a:lnTo>
                    <a:pt x="630" y="339"/>
                  </a:lnTo>
                  <a:lnTo>
                    <a:pt x="630" y="341"/>
                  </a:lnTo>
                  <a:lnTo>
                    <a:pt x="630" y="343"/>
                  </a:lnTo>
                  <a:lnTo>
                    <a:pt x="632" y="347"/>
                  </a:lnTo>
                  <a:lnTo>
                    <a:pt x="632" y="349"/>
                  </a:lnTo>
                  <a:lnTo>
                    <a:pt x="634" y="351"/>
                  </a:lnTo>
                  <a:lnTo>
                    <a:pt x="635" y="353"/>
                  </a:lnTo>
                  <a:lnTo>
                    <a:pt x="637" y="355"/>
                  </a:lnTo>
                  <a:lnTo>
                    <a:pt x="639" y="355"/>
                  </a:lnTo>
                  <a:lnTo>
                    <a:pt x="639" y="357"/>
                  </a:lnTo>
                  <a:lnTo>
                    <a:pt x="641" y="357"/>
                  </a:lnTo>
                  <a:lnTo>
                    <a:pt x="643" y="357"/>
                  </a:lnTo>
                  <a:lnTo>
                    <a:pt x="645" y="359"/>
                  </a:lnTo>
                  <a:lnTo>
                    <a:pt x="647" y="362"/>
                  </a:lnTo>
                  <a:lnTo>
                    <a:pt x="647" y="364"/>
                  </a:lnTo>
                  <a:lnTo>
                    <a:pt x="649" y="366"/>
                  </a:lnTo>
                  <a:lnTo>
                    <a:pt x="651" y="370"/>
                  </a:lnTo>
                  <a:lnTo>
                    <a:pt x="653" y="372"/>
                  </a:lnTo>
                  <a:lnTo>
                    <a:pt x="653" y="374"/>
                  </a:lnTo>
                  <a:lnTo>
                    <a:pt x="657" y="376"/>
                  </a:lnTo>
                  <a:lnTo>
                    <a:pt x="657" y="378"/>
                  </a:lnTo>
                  <a:lnTo>
                    <a:pt x="657" y="380"/>
                  </a:lnTo>
                  <a:lnTo>
                    <a:pt x="659" y="380"/>
                  </a:lnTo>
                  <a:lnTo>
                    <a:pt x="661" y="382"/>
                  </a:lnTo>
                  <a:lnTo>
                    <a:pt x="663" y="384"/>
                  </a:lnTo>
                  <a:lnTo>
                    <a:pt x="666" y="384"/>
                  </a:lnTo>
                  <a:lnTo>
                    <a:pt x="672" y="386"/>
                  </a:lnTo>
                  <a:lnTo>
                    <a:pt x="674" y="388"/>
                  </a:lnTo>
                  <a:lnTo>
                    <a:pt x="678" y="388"/>
                  </a:lnTo>
                  <a:lnTo>
                    <a:pt x="682" y="390"/>
                  </a:lnTo>
                  <a:lnTo>
                    <a:pt x="684" y="392"/>
                  </a:lnTo>
                  <a:lnTo>
                    <a:pt x="684" y="393"/>
                  </a:lnTo>
                  <a:lnTo>
                    <a:pt x="684" y="395"/>
                  </a:lnTo>
                  <a:lnTo>
                    <a:pt x="682" y="395"/>
                  </a:lnTo>
                  <a:lnTo>
                    <a:pt x="680" y="397"/>
                  </a:lnTo>
                  <a:lnTo>
                    <a:pt x="678" y="399"/>
                  </a:lnTo>
                  <a:lnTo>
                    <a:pt x="676" y="401"/>
                  </a:lnTo>
                  <a:lnTo>
                    <a:pt x="676" y="403"/>
                  </a:lnTo>
                  <a:lnTo>
                    <a:pt x="676" y="405"/>
                  </a:lnTo>
                  <a:lnTo>
                    <a:pt x="676" y="407"/>
                  </a:lnTo>
                  <a:lnTo>
                    <a:pt x="674" y="407"/>
                  </a:lnTo>
                  <a:lnTo>
                    <a:pt x="672" y="407"/>
                  </a:lnTo>
                  <a:lnTo>
                    <a:pt x="668" y="407"/>
                  </a:lnTo>
                  <a:lnTo>
                    <a:pt x="668" y="409"/>
                  </a:lnTo>
                  <a:lnTo>
                    <a:pt x="668" y="413"/>
                  </a:lnTo>
                  <a:lnTo>
                    <a:pt x="670" y="415"/>
                  </a:lnTo>
                  <a:lnTo>
                    <a:pt x="674" y="415"/>
                  </a:lnTo>
                  <a:lnTo>
                    <a:pt x="682" y="417"/>
                  </a:lnTo>
                  <a:lnTo>
                    <a:pt x="684" y="417"/>
                  </a:lnTo>
                  <a:lnTo>
                    <a:pt x="684" y="415"/>
                  </a:lnTo>
                  <a:lnTo>
                    <a:pt x="688" y="415"/>
                  </a:lnTo>
                  <a:lnTo>
                    <a:pt x="692" y="415"/>
                  </a:lnTo>
                  <a:lnTo>
                    <a:pt x="694" y="413"/>
                  </a:lnTo>
                  <a:lnTo>
                    <a:pt x="696" y="413"/>
                  </a:lnTo>
                  <a:lnTo>
                    <a:pt x="697" y="411"/>
                  </a:lnTo>
                  <a:lnTo>
                    <a:pt x="699" y="411"/>
                  </a:lnTo>
                  <a:lnTo>
                    <a:pt x="701" y="411"/>
                  </a:lnTo>
                  <a:lnTo>
                    <a:pt x="703" y="411"/>
                  </a:lnTo>
                  <a:lnTo>
                    <a:pt x="705" y="411"/>
                  </a:lnTo>
                  <a:lnTo>
                    <a:pt x="707" y="411"/>
                  </a:lnTo>
                  <a:lnTo>
                    <a:pt x="713" y="409"/>
                  </a:lnTo>
                  <a:lnTo>
                    <a:pt x="715" y="407"/>
                  </a:lnTo>
                  <a:lnTo>
                    <a:pt x="715" y="403"/>
                  </a:lnTo>
                  <a:lnTo>
                    <a:pt x="717" y="403"/>
                  </a:lnTo>
                  <a:lnTo>
                    <a:pt x="719" y="403"/>
                  </a:lnTo>
                  <a:lnTo>
                    <a:pt x="721" y="403"/>
                  </a:lnTo>
                  <a:lnTo>
                    <a:pt x="723" y="401"/>
                  </a:lnTo>
                  <a:lnTo>
                    <a:pt x="723" y="403"/>
                  </a:lnTo>
                  <a:lnTo>
                    <a:pt x="725" y="403"/>
                  </a:lnTo>
                  <a:lnTo>
                    <a:pt x="725" y="407"/>
                  </a:lnTo>
                  <a:lnTo>
                    <a:pt x="727" y="409"/>
                  </a:lnTo>
                  <a:lnTo>
                    <a:pt x="728" y="411"/>
                  </a:lnTo>
                  <a:lnTo>
                    <a:pt x="730" y="413"/>
                  </a:lnTo>
                  <a:lnTo>
                    <a:pt x="732" y="415"/>
                  </a:lnTo>
                  <a:lnTo>
                    <a:pt x="734" y="415"/>
                  </a:lnTo>
                  <a:lnTo>
                    <a:pt x="736" y="413"/>
                  </a:lnTo>
                  <a:lnTo>
                    <a:pt x="738" y="413"/>
                  </a:lnTo>
                  <a:lnTo>
                    <a:pt x="740" y="415"/>
                  </a:lnTo>
                  <a:lnTo>
                    <a:pt x="742" y="417"/>
                  </a:lnTo>
                  <a:lnTo>
                    <a:pt x="742" y="419"/>
                  </a:lnTo>
                  <a:lnTo>
                    <a:pt x="742" y="421"/>
                  </a:lnTo>
                  <a:lnTo>
                    <a:pt x="744" y="424"/>
                  </a:lnTo>
                  <a:lnTo>
                    <a:pt x="746" y="426"/>
                  </a:lnTo>
                  <a:lnTo>
                    <a:pt x="746" y="428"/>
                  </a:lnTo>
                  <a:lnTo>
                    <a:pt x="748" y="428"/>
                  </a:lnTo>
                  <a:lnTo>
                    <a:pt x="750" y="430"/>
                  </a:lnTo>
                  <a:lnTo>
                    <a:pt x="752" y="430"/>
                  </a:lnTo>
                  <a:lnTo>
                    <a:pt x="750" y="432"/>
                  </a:lnTo>
                  <a:lnTo>
                    <a:pt x="746" y="434"/>
                  </a:lnTo>
                  <a:lnTo>
                    <a:pt x="744" y="434"/>
                  </a:lnTo>
                  <a:lnTo>
                    <a:pt x="744" y="438"/>
                  </a:lnTo>
                  <a:lnTo>
                    <a:pt x="740" y="440"/>
                  </a:lnTo>
                  <a:lnTo>
                    <a:pt x="738" y="442"/>
                  </a:lnTo>
                  <a:lnTo>
                    <a:pt x="736" y="442"/>
                  </a:lnTo>
                  <a:lnTo>
                    <a:pt x="734" y="446"/>
                  </a:lnTo>
                  <a:lnTo>
                    <a:pt x="732" y="446"/>
                  </a:lnTo>
                  <a:lnTo>
                    <a:pt x="730" y="446"/>
                  </a:lnTo>
                  <a:lnTo>
                    <a:pt x="728" y="446"/>
                  </a:lnTo>
                  <a:lnTo>
                    <a:pt x="727" y="446"/>
                  </a:lnTo>
                  <a:lnTo>
                    <a:pt x="725" y="446"/>
                  </a:lnTo>
                  <a:lnTo>
                    <a:pt x="721" y="446"/>
                  </a:lnTo>
                  <a:lnTo>
                    <a:pt x="723" y="454"/>
                  </a:lnTo>
                  <a:lnTo>
                    <a:pt x="721" y="455"/>
                  </a:lnTo>
                  <a:lnTo>
                    <a:pt x="715" y="459"/>
                  </a:lnTo>
                  <a:lnTo>
                    <a:pt x="717" y="461"/>
                  </a:lnTo>
                  <a:lnTo>
                    <a:pt x="717" y="467"/>
                  </a:lnTo>
                  <a:lnTo>
                    <a:pt x="719" y="467"/>
                  </a:lnTo>
                  <a:lnTo>
                    <a:pt x="723" y="467"/>
                  </a:lnTo>
                  <a:lnTo>
                    <a:pt x="725" y="467"/>
                  </a:lnTo>
                  <a:lnTo>
                    <a:pt x="727" y="465"/>
                  </a:lnTo>
                  <a:lnTo>
                    <a:pt x="728" y="465"/>
                  </a:lnTo>
                  <a:lnTo>
                    <a:pt x="730" y="463"/>
                  </a:lnTo>
                  <a:lnTo>
                    <a:pt x="734" y="463"/>
                  </a:lnTo>
                  <a:lnTo>
                    <a:pt x="736" y="463"/>
                  </a:lnTo>
                  <a:lnTo>
                    <a:pt x="738" y="465"/>
                  </a:lnTo>
                  <a:lnTo>
                    <a:pt x="740" y="459"/>
                  </a:lnTo>
                  <a:lnTo>
                    <a:pt x="742" y="461"/>
                  </a:lnTo>
                  <a:lnTo>
                    <a:pt x="744" y="461"/>
                  </a:lnTo>
                  <a:lnTo>
                    <a:pt x="746" y="461"/>
                  </a:lnTo>
                  <a:lnTo>
                    <a:pt x="748" y="461"/>
                  </a:lnTo>
                  <a:lnTo>
                    <a:pt x="750" y="461"/>
                  </a:lnTo>
                  <a:lnTo>
                    <a:pt x="752" y="461"/>
                  </a:lnTo>
                  <a:lnTo>
                    <a:pt x="756" y="461"/>
                  </a:lnTo>
                  <a:lnTo>
                    <a:pt x="758" y="465"/>
                  </a:lnTo>
                  <a:lnTo>
                    <a:pt x="759" y="465"/>
                  </a:lnTo>
                  <a:lnTo>
                    <a:pt x="761" y="465"/>
                  </a:lnTo>
                  <a:lnTo>
                    <a:pt x="761" y="467"/>
                  </a:lnTo>
                  <a:lnTo>
                    <a:pt x="763" y="467"/>
                  </a:lnTo>
                  <a:lnTo>
                    <a:pt x="765" y="469"/>
                  </a:lnTo>
                  <a:lnTo>
                    <a:pt x="765" y="471"/>
                  </a:lnTo>
                  <a:lnTo>
                    <a:pt x="767" y="473"/>
                  </a:lnTo>
                  <a:lnTo>
                    <a:pt x="767" y="475"/>
                  </a:lnTo>
                  <a:lnTo>
                    <a:pt x="767" y="479"/>
                  </a:lnTo>
                  <a:lnTo>
                    <a:pt x="771" y="481"/>
                  </a:lnTo>
                  <a:lnTo>
                    <a:pt x="771" y="486"/>
                  </a:lnTo>
                  <a:lnTo>
                    <a:pt x="771" y="488"/>
                  </a:lnTo>
                  <a:lnTo>
                    <a:pt x="769" y="488"/>
                  </a:lnTo>
                  <a:lnTo>
                    <a:pt x="771" y="490"/>
                  </a:lnTo>
                  <a:lnTo>
                    <a:pt x="777" y="492"/>
                  </a:lnTo>
                  <a:lnTo>
                    <a:pt x="779" y="492"/>
                  </a:lnTo>
                  <a:lnTo>
                    <a:pt x="781" y="492"/>
                  </a:lnTo>
                  <a:lnTo>
                    <a:pt x="783" y="492"/>
                  </a:lnTo>
                  <a:lnTo>
                    <a:pt x="790" y="498"/>
                  </a:lnTo>
                  <a:lnTo>
                    <a:pt x="792" y="498"/>
                  </a:lnTo>
                  <a:lnTo>
                    <a:pt x="794" y="498"/>
                  </a:lnTo>
                  <a:lnTo>
                    <a:pt x="798" y="496"/>
                  </a:lnTo>
                  <a:lnTo>
                    <a:pt x="800" y="496"/>
                  </a:lnTo>
                  <a:lnTo>
                    <a:pt x="804" y="496"/>
                  </a:lnTo>
                  <a:lnTo>
                    <a:pt x="808" y="496"/>
                  </a:lnTo>
                  <a:lnTo>
                    <a:pt x="808" y="498"/>
                  </a:lnTo>
                  <a:lnTo>
                    <a:pt x="810" y="500"/>
                  </a:lnTo>
                  <a:lnTo>
                    <a:pt x="810" y="502"/>
                  </a:lnTo>
                  <a:lnTo>
                    <a:pt x="808" y="504"/>
                  </a:lnTo>
                  <a:lnTo>
                    <a:pt x="804" y="506"/>
                  </a:lnTo>
                  <a:lnTo>
                    <a:pt x="806" y="510"/>
                  </a:lnTo>
                  <a:lnTo>
                    <a:pt x="806" y="512"/>
                  </a:lnTo>
                  <a:lnTo>
                    <a:pt x="806" y="514"/>
                  </a:lnTo>
                  <a:lnTo>
                    <a:pt x="810" y="516"/>
                  </a:lnTo>
                  <a:lnTo>
                    <a:pt x="812" y="516"/>
                  </a:lnTo>
                  <a:lnTo>
                    <a:pt x="814" y="517"/>
                  </a:lnTo>
                  <a:lnTo>
                    <a:pt x="816" y="517"/>
                  </a:lnTo>
                  <a:lnTo>
                    <a:pt x="818" y="517"/>
                  </a:lnTo>
                  <a:lnTo>
                    <a:pt x="820" y="517"/>
                  </a:lnTo>
                  <a:lnTo>
                    <a:pt x="822" y="517"/>
                  </a:lnTo>
                  <a:lnTo>
                    <a:pt x="823" y="517"/>
                  </a:lnTo>
                  <a:lnTo>
                    <a:pt x="825" y="517"/>
                  </a:lnTo>
                  <a:lnTo>
                    <a:pt x="827" y="517"/>
                  </a:lnTo>
                  <a:lnTo>
                    <a:pt x="829" y="519"/>
                  </a:lnTo>
                  <a:lnTo>
                    <a:pt x="831" y="519"/>
                  </a:lnTo>
                  <a:lnTo>
                    <a:pt x="833" y="519"/>
                  </a:lnTo>
                  <a:lnTo>
                    <a:pt x="835" y="521"/>
                  </a:lnTo>
                  <a:lnTo>
                    <a:pt x="837" y="521"/>
                  </a:lnTo>
                  <a:lnTo>
                    <a:pt x="843" y="519"/>
                  </a:lnTo>
                  <a:lnTo>
                    <a:pt x="845" y="517"/>
                  </a:lnTo>
                  <a:lnTo>
                    <a:pt x="847" y="516"/>
                  </a:lnTo>
                  <a:lnTo>
                    <a:pt x="849" y="516"/>
                  </a:lnTo>
                  <a:lnTo>
                    <a:pt x="853" y="516"/>
                  </a:lnTo>
                  <a:lnTo>
                    <a:pt x="854" y="516"/>
                  </a:lnTo>
                  <a:lnTo>
                    <a:pt x="856" y="514"/>
                  </a:lnTo>
                  <a:lnTo>
                    <a:pt x="854" y="512"/>
                  </a:lnTo>
                  <a:lnTo>
                    <a:pt x="856" y="512"/>
                  </a:lnTo>
                  <a:lnTo>
                    <a:pt x="858" y="510"/>
                  </a:lnTo>
                  <a:lnTo>
                    <a:pt x="862" y="510"/>
                  </a:lnTo>
                  <a:lnTo>
                    <a:pt x="864" y="510"/>
                  </a:lnTo>
                  <a:lnTo>
                    <a:pt x="866" y="510"/>
                  </a:lnTo>
                  <a:lnTo>
                    <a:pt x="866" y="512"/>
                  </a:lnTo>
                  <a:lnTo>
                    <a:pt x="868" y="512"/>
                  </a:lnTo>
                  <a:lnTo>
                    <a:pt x="870" y="512"/>
                  </a:lnTo>
                  <a:lnTo>
                    <a:pt x="872" y="510"/>
                  </a:lnTo>
                  <a:lnTo>
                    <a:pt x="872" y="508"/>
                  </a:lnTo>
                  <a:lnTo>
                    <a:pt x="874" y="506"/>
                  </a:lnTo>
                  <a:lnTo>
                    <a:pt x="876" y="506"/>
                  </a:lnTo>
                  <a:lnTo>
                    <a:pt x="878" y="508"/>
                  </a:lnTo>
                  <a:lnTo>
                    <a:pt x="882" y="510"/>
                  </a:lnTo>
                  <a:lnTo>
                    <a:pt x="884" y="512"/>
                  </a:lnTo>
                  <a:lnTo>
                    <a:pt x="885" y="510"/>
                  </a:lnTo>
                  <a:lnTo>
                    <a:pt x="889" y="508"/>
                  </a:lnTo>
                  <a:lnTo>
                    <a:pt x="889" y="510"/>
                  </a:lnTo>
                  <a:lnTo>
                    <a:pt x="891" y="510"/>
                  </a:lnTo>
                  <a:lnTo>
                    <a:pt x="891" y="512"/>
                  </a:lnTo>
                  <a:lnTo>
                    <a:pt x="893" y="512"/>
                  </a:lnTo>
                  <a:lnTo>
                    <a:pt x="893" y="514"/>
                  </a:lnTo>
                  <a:lnTo>
                    <a:pt x="893" y="516"/>
                  </a:lnTo>
                  <a:lnTo>
                    <a:pt x="895" y="516"/>
                  </a:lnTo>
                  <a:lnTo>
                    <a:pt x="897" y="516"/>
                  </a:lnTo>
                  <a:lnTo>
                    <a:pt x="897" y="519"/>
                  </a:lnTo>
                  <a:lnTo>
                    <a:pt x="895" y="521"/>
                  </a:lnTo>
                  <a:lnTo>
                    <a:pt x="895" y="523"/>
                  </a:lnTo>
                  <a:lnTo>
                    <a:pt x="893" y="527"/>
                  </a:lnTo>
                  <a:lnTo>
                    <a:pt x="893" y="529"/>
                  </a:lnTo>
                  <a:lnTo>
                    <a:pt x="895" y="529"/>
                  </a:lnTo>
                  <a:lnTo>
                    <a:pt x="897" y="529"/>
                  </a:lnTo>
                  <a:lnTo>
                    <a:pt x="897" y="531"/>
                  </a:lnTo>
                  <a:lnTo>
                    <a:pt x="897" y="533"/>
                  </a:lnTo>
                  <a:lnTo>
                    <a:pt x="899" y="533"/>
                  </a:lnTo>
                  <a:lnTo>
                    <a:pt x="899" y="535"/>
                  </a:lnTo>
                  <a:lnTo>
                    <a:pt x="901" y="535"/>
                  </a:lnTo>
                  <a:lnTo>
                    <a:pt x="903" y="537"/>
                  </a:lnTo>
                  <a:lnTo>
                    <a:pt x="909" y="537"/>
                  </a:lnTo>
                  <a:lnTo>
                    <a:pt x="911" y="537"/>
                  </a:lnTo>
                  <a:lnTo>
                    <a:pt x="913" y="535"/>
                  </a:lnTo>
                  <a:lnTo>
                    <a:pt x="913" y="533"/>
                  </a:lnTo>
                  <a:lnTo>
                    <a:pt x="915" y="533"/>
                  </a:lnTo>
                  <a:lnTo>
                    <a:pt x="916" y="533"/>
                  </a:lnTo>
                  <a:lnTo>
                    <a:pt x="918" y="533"/>
                  </a:lnTo>
                  <a:lnTo>
                    <a:pt x="920" y="533"/>
                  </a:lnTo>
                  <a:lnTo>
                    <a:pt x="922" y="531"/>
                  </a:lnTo>
                  <a:lnTo>
                    <a:pt x="924" y="533"/>
                  </a:lnTo>
                  <a:lnTo>
                    <a:pt x="926" y="533"/>
                  </a:lnTo>
                  <a:lnTo>
                    <a:pt x="928" y="537"/>
                  </a:lnTo>
                  <a:lnTo>
                    <a:pt x="932" y="535"/>
                  </a:lnTo>
                  <a:lnTo>
                    <a:pt x="934" y="535"/>
                  </a:lnTo>
                  <a:lnTo>
                    <a:pt x="936" y="533"/>
                  </a:lnTo>
                  <a:lnTo>
                    <a:pt x="938" y="533"/>
                  </a:lnTo>
                  <a:lnTo>
                    <a:pt x="940" y="529"/>
                  </a:lnTo>
                  <a:lnTo>
                    <a:pt x="940" y="531"/>
                  </a:lnTo>
                  <a:lnTo>
                    <a:pt x="942" y="533"/>
                  </a:lnTo>
                  <a:lnTo>
                    <a:pt x="942" y="535"/>
                  </a:lnTo>
                  <a:lnTo>
                    <a:pt x="944" y="535"/>
                  </a:lnTo>
                  <a:lnTo>
                    <a:pt x="944" y="537"/>
                  </a:lnTo>
                  <a:lnTo>
                    <a:pt x="944" y="539"/>
                  </a:lnTo>
                  <a:lnTo>
                    <a:pt x="946" y="539"/>
                  </a:lnTo>
                  <a:lnTo>
                    <a:pt x="947" y="541"/>
                  </a:lnTo>
                  <a:lnTo>
                    <a:pt x="947" y="543"/>
                  </a:lnTo>
                  <a:lnTo>
                    <a:pt x="947" y="545"/>
                  </a:lnTo>
                  <a:lnTo>
                    <a:pt x="949" y="545"/>
                  </a:lnTo>
                  <a:lnTo>
                    <a:pt x="951" y="545"/>
                  </a:lnTo>
                  <a:lnTo>
                    <a:pt x="955" y="545"/>
                  </a:lnTo>
                  <a:lnTo>
                    <a:pt x="957" y="543"/>
                  </a:lnTo>
                  <a:lnTo>
                    <a:pt x="959" y="545"/>
                  </a:lnTo>
                  <a:lnTo>
                    <a:pt x="961" y="547"/>
                  </a:lnTo>
                  <a:lnTo>
                    <a:pt x="961" y="549"/>
                  </a:lnTo>
                  <a:lnTo>
                    <a:pt x="961" y="550"/>
                  </a:lnTo>
                  <a:lnTo>
                    <a:pt x="961" y="554"/>
                  </a:lnTo>
                  <a:lnTo>
                    <a:pt x="963" y="556"/>
                  </a:lnTo>
                  <a:lnTo>
                    <a:pt x="963" y="558"/>
                  </a:lnTo>
                  <a:lnTo>
                    <a:pt x="967" y="560"/>
                  </a:lnTo>
                  <a:lnTo>
                    <a:pt x="969" y="560"/>
                  </a:lnTo>
                  <a:lnTo>
                    <a:pt x="971" y="560"/>
                  </a:lnTo>
                  <a:lnTo>
                    <a:pt x="971" y="562"/>
                  </a:lnTo>
                  <a:lnTo>
                    <a:pt x="973" y="562"/>
                  </a:lnTo>
                  <a:lnTo>
                    <a:pt x="977" y="562"/>
                  </a:lnTo>
                  <a:lnTo>
                    <a:pt x="980" y="562"/>
                  </a:lnTo>
                  <a:lnTo>
                    <a:pt x="980" y="564"/>
                  </a:lnTo>
                  <a:lnTo>
                    <a:pt x="980" y="568"/>
                  </a:lnTo>
                  <a:lnTo>
                    <a:pt x="980" y="570"/>
                  </a:lnTo>
                  <a:lnTo>
                    <a:pt x="982" y="572"/>
                  </a:lnTo>
                  <a:lnTo>
                    <a:pt x="982" y="574"/>
                  </a:lnTo>
                  <a:lnTo>
                    <a:pt x="984" y="574"/>
                  </a:lnTo>
                  <a:lnTo>
                    <a:pt x="986" y="576"/>
                  </a:lnTo>
                  <a:lnTo>
                    <a:pt x="988" y="576"/>
                  </a:lnTo>
                  <a:lnTo>
                    <a:pt x="990" y="576"/>
                  </a:lnTo>
                  <a:lnTo>
                    <a:pt x="992" y="578"/>
                  </a:lnTo>
                  <a:lnTo>
                    <a:pt x="994" y="580"/>
                  </a:lnTo>
                  <a:lnTo>
                    <a:pt x="996" y="578"/>
                  </a:lnTo>
                  <a:lnTo>
                    <a:pt x="998" y="578"/>
                  </a:lnTo>
                  <a:lnTo>
                    <a:pt x="996" y="576"/>
                  </a:lnTo>
                  <a:lnTo>
                    <a:pt x="996" y="572"/>
                  </a:lnTo>
                  <a:lnTo>
                    <a:pt x="1000" y="572"/>
                  </a:lnTo>
                  <a:lnTo>
                    <a:pt x="1004" y="572"/>
                  </a:lnTo>
                  <a:lnTo>
                    <a:pt x="1006" y="570"/>
                  </a:lnTo>
                  <a:lnTo>
                    <a:pt x="1008" y="568"/>
                  </a:lnTo>
                  <a:lnTo>
                    <a:pt x="1009" y="568"/>
                  </a:lnTo>
                  <a:lnTo>
                    <a:pt x="1009" y="570"/>
                  </a:lnTo>
                  <a:lnTo>
                    <a:pt x="1011" y="570"/>
                  </a:lnTo>
                  <a:lnTo>
                    <a:pt x="1015" y="570"/>
                  </a:lnTo>
                  <a:lnTo>
                    <a:pt x="1015" y="562"/>
                  </a:lnTo>
                  <a:lnTo>
                    <a:pt x="1017" y="560"/>
                  </a:lnTo>
                  <a:lnTo>
                    <a:pt x="1019" y="560"/>
                  </a:lnTo>
                  <a:lnTo>
                    <a:pt x="1019" y="562"/>
                  </a:lnTo>
                  <a:lnTo>
                    <a:pt x="1021" y="564"/>
                  </a:lnTo>
                  <a:lnTo>
                    <a:pt x="1023" y="566"/>
                  </a:lnTo>
                  <a:lnTo>
                    <a:pt x="1025" y="566"/>
                  </a:lnTo>
                  <a:lnTo>
                    <a:pt x="1025" y="568"/>
                  </a:lnTo>
                  <a:lnTo>
                    <a:pt x="1029" y="566"/>
                  </a:lnTo>
                  <a:lnTo>
                    <a:pt x="1029" y="564"/>
                  </a:lnTo>
                  <a:lnTo>
                    <a:pt x="1033" y="564"/>
                  </a:lnTo>
                  <a:lnTo>
                    <a:pt x="1035" y="564"/>
                  </a:lnTo>
                  <a:lnTo>
                    <a:pt x="1037" y="564"/>
                  </a:lnTo>
                  <a:lnTo>
                    <a:pt x="1039" y="564"/>
                  </a:lnTo>
                  <a:lnTo>
                    <a:pt x="1048" y="570"/>
                  </a:lnTo>
                  <a:lnTo>
                    <a:pt x="1048" y="572"/>
                  </a:lnTo>
                  <a:lnTo>
                    <a:pt x="1048" y="574"/>
                  </a:lnTo>
                  <a:lnTo>
                    <a:pt x="1046" y="576"/>
                  </a:lnTo>
                  <a:lnTo>
                    <a:pt x="1044" y="578"/>
                  </a:lnTo>
                  <a:lnTo>
                    <a:pt x="1044" y="580"/>
                  </a:lnTo>
                  <a:lnTo>
                    <a:pt x="1044" y="583"/>
                  </a:lnTo>
                  <a:lnTo>
                    <a:pt x="1046" y="583"/>
                  </a:lnTo>
                  <a:lnTo>
                    <a:pt x="1048" y="585"/>
                  </a:lnTo>
                  <a:lnTo>
                    <a:pt x="1050" y="583"/>
                  </a:lnTo>
                  <a:lnTo>
                    <a:pt x="1052" y="583"/>
                  </a:lnTo>
                  <a:lnTo>
                    <a:pt x="1054" y="585"/>
                  </a:lnTo>
                  <a:lnTo>
                    <a:pt x="1056" y="585"/>
                  </a:lnTo>
                  <a:lnTo>
                    <a:pt x="1058" y="585"/>
                  </a:lnTo>
                  <a:lnTo>
                    <a:pt x="1060" y="585"/>
                  </a:lnTo>
                  <a:lnTo>
                    <a:pt x="1062" y="585"/>
                  </a:lnTo>
                  <a:lnTo>
                    <a:pt x="1066" y="583"/>
                  </a:lnTo>
                  <a:lnTo>
                    <a:pt x="1066" y="581"/>
                  </a:lnTo>
                  <a:lnTo>
                    <a:pt x="1066" y="580"/>
                  </a:lnTo>
                  <a:lnTo>
                    <a:pt x="1064" y="578"/>
                  </a:lnTo>
                  <a:lnTo>
                    <a:pt x="1064" y="576"/>
                  </a:lnTo>
                  <a:lnTo>
                    <a:pt x="1066" y="576"/>
                  </a:lnTo>
                  <a:lnTo>
                    <a:pt x="1068" y="576"/>
                  </a:lnTo>
                  <a:lnTo>
                    <a:pt x="1070" y="574"/>
                  </a:lnTo>
                  <a:lnTo>
                    <a:pt x="1071" y="572"/>
                  </a:lnTo>
                  <a:lnTo>
                    <a:pt x="1073" y="578"/>
                  </a:lnTo>
                  <a:lnTo>
                    <a:pt x="1075" y="578"/>
                  </a:lnTo>
                  <a:lnTo>
                    <a:pt x="1077" y="576"/>
                  </a:lnTo>
                  <a:lnTo>
                    <a:pt x="1077" y="578"/>
                  </a:lnTo>
                  <a:lnTo>
                    <a:pt x="1081" y="578"/>
                  </a:lnTo>
                  <a:lnTo>
                    <a:pt x="1085" y="578"/>
                  </a:lnTo>
                  <a:lnTo>
                    <a:pt x="1085" y="580"/>
                  </a:lnTo>
                  <a:lnTo>
                    <a:pt x="1085" y="581"/>
                  </a:lnTo>
                  <a:lnTo>
                    <a:pt x="1085" y="583"/>
                  </a:lnTo>
                  <a:lnTo>
                    <a:pt x="1085" y="585"/>
                  </a:lnTo>
                  <a:lnTo>
                    <a:pt x="1083" y="587"/>
                  </a:lnTo>
                  <a:lnTo>
                    <a:pt x="1083" y="589"/>
                  </a:lnTo>
                  <a:lnTo>
                    <a:pt x="1085" y="589"/>
                  </a:lnTo>
                  <a:lnTo>
                    <a:pt x="1087" y="589"/>
                  </a:lnTo>
                  <a:lnTo>
                    <a:pt x="1091" y="591"/>
                  </a:lnTo>
                  <a:lnTo>
                    <a:pt x="1093" y="593"/>
                  </a:lnTo>
                  <a:lnTo>
                    <a:pt x="1095" y="595"/>
                  </a:lnTo>
                  <a:lnTo>
                    <a:pt x="1095" y="597"/>
                  </a:lnTo>
                  <a:lnTo>
                    <a:pt x="1101" y="597"/>
                  </a:lnTo>
                  <a:lnTo>
                    <a:pt x="1102" y="597"/>
                  </a:lnTo>
                  <a:lnTo>
                    <a:pt x="1106" y="597"/>
                  </a:lnTo>
                  <a:lnTo>
                    <a:pt x="1108" y="597"/>
                  </a:lnTo>
                  <a:lnTo>
                    <a:pt x="1110" y="597"/>
                  </a:lnTo>
                  <a:lnTo>
                    <a:pt x="1114" y="597"/>
                  </a:lnTo>
                  <a:lnTo>
                    <a:pt x="1116" y="597"/>
                  </a:lnTo>
                  <a:lnTo>
                    <a:pt x="1116" y="599"/>
                  </a:lnTo>
                  <a:lnTo>
                    <a:pt x="1120" y="601"/>
                  </a:lnTo>
                  <a:lnTo>
                    <a:pt x="1122" y="601"/>
                  </a:lnTo>
                  <a:lnTo>
                    <a:pt x="1122" y="603"/>
                  </a:lnTo>
                  <a:lnTo>
                    <a:pt x="1126" y="603"/>
                  </a:lnTo>
                  <a:lnTo>
                    <a:pt x="1128" y="601"/>
                  </a:lnTo>
                  <a:lnTo>
                    <a:pt x="1128" y="603"/>
                  </a:lnTo>
                  <a:lnTo>
                    <a:pt x="1130" y="605"/>
                  </a:lnTo>
                  <a:lnTo>
                    <a:pt x="1132" y="607"/>
                  </a:lnTo>
                  <a:lnTo>
                    <a:pt x="1132" y="611"/>
                  </a:lnTo>
                  <a:lnTo>
                    <a:pt x="1130" y="611"/>
                  </a:lnTo>
                  <a:lnTo>
                    <a:pt x="1128" y="611"/>
                  </a:lnTo>
                  <a:lnTo>
                    <a:pt x="1124" y="612"/>
                  </a:lnTo>
                  <a:lnTo>
                    <a:pt x="1120" y="611"/>
                  </a:lnTo>
                  <a:lnTo>
                    <a:pt x="1120" y="612"/>
                  </a:lnTo>
                  <a:lnTo>
                    <a:pt x="1118" y="612"/>
                  </a:lnTo>
                  <a:lnTo>
                    <a:pt x="1114" y="611"/>
                  </a:lnTo>
                  <a:lnTo>
                    <a:pt x="1112" y="611"/>
                  </a:lnTo>
                  <a:lnTo>
                    <a:pt x="1112" y="612"/>
                  </a:lnTo>
                  <a:lnTo>
                    <a:pt x="1114" y="614"/>
                  </a:lnTo>
                  <a:lnTo>
                    <a:pt x="1112" y="620"/>
                  </a:lnTo>
                  <a:lnTo>
                    <a:pt x="1112" y="622"/>
                  </a:lnTo>
                  <a:lnTo>
                    <a:pt x="1112" y="624"/>
                  </a:lnTo>
                  <a:lnTo>
                    <a:pt x="1114" y="624"/>
                  </a:lnTo>
                  <a:lnTo>
                    <a:pt x="1116" y="626"/>
                  </a:lnTo>
                  <a:lnTo>
                    <a:pt x="1118" y="628"/>
                  </a:lnTo>
                  <a:lnTo>
                    <a:pt x="1118" y="630"/>
                  </a:lnTo>
                  <a:lnTo>
                    <a:pt x="1118" y="632"/>
                  </a:lnTo>
                  <a:lnTo>
                    <a:pt x="1122" y="634"/>
                  </a:lnTo>
                  <a:lnTo>
                    <a:pt x="1122" y="636"/>
                  </a:lnTo>
                  <a:lnTo>
                    <a:pt x="1120" y="638"/>
                  </a:lnTo>
                  <a:lnTo>
                    <a:pt x="1122" y="638"/>
                  </a:lnTo>
                  <a:lnTo>
                    <a:pt x="1120" y="640"/>
                  </a:lnTo>
                  <a:lnTo>
                    <a:pt x="1120" y="642"/>
                  </a:lnTo>
                  <a:lnTo>
                    <a:pt x="1120" y="643"/>
                  </a:lnTo>
                  <a:lnTo>
                    <a:pt x="1122" y="643"/>
                  </a:lnTo>
                  <a:lnTo>
                    <a:pt x="1122" y="645"/>
                  </a:lnTo>
                  <a:lnTo>
                    <a:pt x="1124" y="645"/>
                  </a:lnTo>
                  <a:lnTo>
                    <a:pt x="1124" y="647"/>
                  </a:lnTo>
                  <a:lnTo>
                    <a:pt x="1126" y="649"/>
                  </a:lnTo>
                  <a:lnTo>
                    <a:pt x="1128" y="649"/>
                  </a:lnTo>
                  <a:lnTo>
                    <a:pt x="1130" y="651"/>
                  </a:lnTo>
                  <a:lnTo>
                    <a:pt x="1132" y="651"/>
                  </a:lnTo>
                  <a:lnTo>
                    <a:pt x="1134" y="651"/>
                  </a:lnTo>
                  <a:lnTo>
                    <a:pt x="1134" y="649"/>
                  </a:lnTo>
                  <a:lnTo>
                    <a:pt x="1135" y="649"/>
                  </a:lnTo>
                  <a:lnTo>
                    <a:pt x="1137" y="649"/>
                  </a:lnTo>
                  <a:lnTo>
                    <a:pt x="1137" y="647"/>
                  </a:lnTo>
                  <a:lnTo>
                    <a:pt x="1139" y="647"/>
                  </a:lnTo>
                  <a:lnTo>
                    <a:pt x="1141" y="649"/>
                  </a:lnTo>
                  <a:lnTo>
                    <a:pt x="1143" y="649"/>
                  </a:lnTo>
                  <a:lnTo>
                    <a:pt x="1145" y="651"/>
                  </a:lnTo>
                  <a:lnTo>
                    <a:pt x="1147" y="649"/>
                  </a:lnTo>
                  <a:lnTo>
                    <a:pt x="1149" y="649"/>
                  </a:lnTo>
                  <a:lnTo>
                    <a:pt x="1151" y="647"/>
                  </a:lnTo>
                  <a:lnTo>
                    <a:pt x="1155" y="645"/>
                  </a:lnTo>
                  <a:lnTo>
                    <a:pt x="1157" y="645"/>
                  </a:lnTo>
                  <a:lnTo>
                    <a:pt x="1159" y="647"/>
                  </a:lnTo>
                  <a:lnTo>
                    <a:pt x="1161" y="647"/>
                  </a:lnTo>
                  <a:lnTo>
                    <a:pt x="1163" y="647"/>
                  </a:lnTo>
                  <a:lnTo>
                    <a:pt x="1166" y="651"/>
                  </a:lnTo>
                  <a:lnTo>
                    <a:pt x="1170" y="653"/>
                  </a:lnTo>
                  <a:lnTo>
                    <a:pt x="1172" y="653"/>
                  </a:lnTo>
                  <a:lnTo>
                    <a:pt x="1174" y="653"/>
                  </a:lnTo>
                  <a:lnTo>
                    <a:pt x="1176" y="655"/>
                  </a:lnTo>
                  <a:lnTo>
                    <a:pt x="1176" y="657"/>
                  </a:lnTo>
                  <a:lnTo>
                    <a:pt x="1176" y="659"/>
                  </a:lnTo>
                  <a:lnTo>
                    <a:pt x="1176" y="661"/>
                  </a:lnTo>
                  <a:lnTo>
                    <a:pt x="1176" y="663"/>
                  </a:lnTo>
                  <a:lnTo>
                    <a:pt x="1176" y="667"/>
                  </a:lnTo>
                  <a:lnTo>
                    <a:pt x="1174" y="669"/>
                  </a:lnTo>
                  <a:lnTo>
                    <a:pt x="1174" y="671"/>
                  </a:lnTo>
                  <a:lnTo>
                    <a:pt x="1174" y="673"/>
                  </a:lnTo>
                  <a:lnTo>
                    <a:pt x="1174" y="674"/>
                  </a:lnTo>
                  <a:lnTo>
                    <a:pt x="1174" y="676"/>
                  </a:lnTo>
                  <a:lnTo>
                    <a:pt x="1176" y="676"/>
                  </a:lnTo>
                  <a:lnTo>
                    <a:pt x="1176" y="678"/>
                  </a:lnTo>
                  <a:lnTo>
                    <a:pt x="1178" y="678"/>
                  </a:lnTo>
                  <a:lnTo>
                    <a:pt x="1180" y="678"/>
                  </a:lnTo>
                  <a:lnTo>
                    <a:pt x="1180" y="684"/>
                  </a:lnTo>
                  <a:lnTo>
                    <a:pt x="1182" y="684"/>
                  </a:lnTo>
                  <a:lnTo>
                    <a:pt x="1184" y="684"/>
                  </a:lnTo>
                  <a:lnTo>
                    <a:pt x="1186" y="684"/>
                  </a:lnTo>
                  <a:lnTo>
                    <a:pt x="1188" y="684"/>
                  </a:lnTo>
                  <a:lnTo>
                    <a:pt x="1190" y="686"/>
                  </a:lnTo>
                  <a:lnTo>
                    <a:pt x="1188" y="688"/>
                  </a:lnTo>
                  <a:lnTo>
                    <a:pt x="1188" y="692"/>
                  </a:lnTo>
                  <a:lnTo>
                    <a:pt x="1192" y="696"/>
                  </a:lnTo>
                  <a:lnTo>
                    <a:pt x="1194" y="696"/>
                  </a:lnTo>
                  <a:lnTo>
                    <a:pt x="1194" y="698"/>
                  </a:lnTo>
                  <a:lnTo>
                    <a:pt x="1194" y="702"/>
                  </a:lnTo>
                  <a:lnTo>
                    <a:pt x="1196" y="702"/>
                  </a:lnTo>
                  <a:lnTo>
                    <a:pt x="1197" y="702"/>
                  </a:lnTo>
                  <a:lnTo>
                    <a:pt x="1199" y="704"/>
                  </a:lnTo>
                  <a:lnTo>
                    <a:pt x="1201" y="704"/>
                  </a:lnTo>
                  <a:lnTo>
                    <a:pt x="1203" y="704"/>
                  </a:lnTo>
                  <a:lnTo>
                    <a:pt x="1203" y="705"/>
                  </a:lnTo>
                  <a:lnTo>
                    <a:pt x="1207" y="704"/>
                  </a:lnTo>
                  <a:lnTo>
                    <a:pt x="1209" y="705"/>
                  </a:lnTo>
                  <a:lnTo>
                    <a:pt x="1211" y="705"/>
                  </a:lnTo>
                  <a:lnTo>
                    <a:pt x="1213" y="705"/>
                  </a:lnTo>
                  <a:lnTo>
                    <a:pt x="1215" y="705"/>
                  </a:lnTo>
                  <a:lnTo>
                    <a:pt x="1217" y="705"/>
                  </a:lnTo>
                  <a:lnTo>
                    <a:pt x="1223" y="705"/>
                  </a:lnTo>
                  <a:lnTo>
                    <a:pt x="1223" y="709"/>
                  </a:lnTo>
                  <a:lnTo>
                    <a:pt x="1225" y="713"/>
                  </a:lnTo>
                  <a:lnTo>
                    <a:pt x="1227" y="715"/>
                  </a:lnTo>
                  <a:lnTo>
                    <a:pt x="1228" y="717"/>
                  </a:lnTo>
                  <a:lnTo>
                    <a:pt x="1230" y="717"/>
                  </a:lnTo>
                  <a:lnTo>
                    <a:pt x="1230" y="719"/>
                  </a:lnTo>
                  <a:lnTo>
                    <a:pt x="1228" y="721"/>
                  </a:lnTo>
                  <a:lnTo>
                    <a:pt x="1227" y="723"/>
                  </a:lnTo>
                  <a:lnTo>
                    <a:pt x="1228" y="727"/>
                  </a:lnTo>
                  <a:lnTo>
                    <a:pt x="1228" y="729"/>
                  </a:lnTo>
                  <a:lnTo>
                    <a:pt x="1228" y="731"/>
                  </a:lnTo>
                  <a:lnTo>
                    <a:pt x="1228" y="733"/>
                  </a:lnTo>
                  <a:lnTo>
                    <a:pt x="1227" y="733"/>
                  </a:lnTo>
                  <a:lnTo>
                    <a:pt x="1223" y="735"/>
                  </a:lnTo>
                  <a:lnTo>
                    <a:pt x="1223" y="737"/>
                  </a:lnTo>
                  <a:lnTo>
                    <a:pt x="1225" y="738"/>
                  </a:lnTo>
                  <a:lnTo>
                    <a:pt x="1223" y="740"/>
                  </a:lnTo>
                  <a:lnTo>
                    <a:pt x="1223" y="742"/>
                  </a:lnTo>
                  <a:lnTo>
                    <a:pt x="1223" y="744"/>
                  </a:lnTo>
                  <a:lnTo>
                    <a:pt x="1225" y="746"/>
                  </a:lnTo>
                  <a:lnTo>
                    <a:pt x="1225" y="748"/>
                  </a:lnTo>
                  <a:lnTo>
                    <a:pt x="1223" y="748"/>
                  </a:lnTo>
                  <a:lnTo>
                    <a:pt x="1225" y="750"/>
                  </a:lnTo>
                  <a:lnTo>
                    <a:pt x="1227" y="750"/>
                  </a:lnTo>
                  <a:lnTo>
                    <a:pt x="1228" y="750"/>
                  </a:lnTo>
                  <a:lnTo>
                    <a:pt x="1232" y="754"/>
                  </a:lnTo>
                  <a:lnTo>
                    <a:pt x="1232" y="756"/>
                  </a:lnTo>
                  <a:lnTo>
                    <a:pt x="1234" y="756"/>
                  </a:lnTo>
                  <a:lnTo>
                    <a:pt x="1238" y="756"/>
                  </a:lnTo>
                  <a:lnTo>
                    <a:pt x="1238" y="754"/>
                  </a:lnTo>
                  <a:lnTo>
                    <a:pt x="1240" y="756"/>
                  </a:lnTo>
                  <a:lnTo>
                    <a:pt x="1244" y="760"/>
                  </a:lnTo>
                  <a:lnTo>
                    <a:pt x="1244" y="762"/>
                  </a:lnTo>
                  <a:lnTo>
                    <a:pt x="1244" y="764"/>
                  </a:lnTo>
                  <a:lnTo>
                    <a:pt x="1242" y="766"/>
                  </a:lnTo>
                  <a:lnTo>
                    <a:pt x="1244" y="768"/>
                  </a:lnTo>
                  <a:lnTo>
                    <a:pt x="1244" y="769"/>
                  </a:lnTo>
                  <a:lnTo>
                    <a:pt x="1246" y="769"/>
                  </a:lnTo>
                  <a:lnTo>
                    <a:pt x="1244" y="771"/>
                  </a:lnTo>
                  <a:lnTo>
                    <a:pt x="1244" y="773"/>
                  </a:lnTo>
                  <a:lnTo>
                    <a:pt x="1242" y="777"/>
                  </a:lnTo>
                  <a:lnTo>
                    <a:pt x="1240" y="777"/>
                  </a:lnTo>
                  <a:lnTo>
                    <a:pt x="1240" y="779"/>
                  </a:lnTo>
                  <a:lnTo>
                    <a:pt x="1240" y="781"/>
                  </a:lnTo>
                  <a:lnTo>
                    <a:pt x="1240" y="783"/>
                  </a:lnTo>
                  <a:lnTo>
                    <a:pt x="1240" y="785"/>
                  </a:lnTo>
                  <a:lnTo>
                    <a:pt x="1242" y="785"/>
                  </a:lnTo>
                  <a:lnTo>
                    <a:pt x="1244" y="785"/>
                  </a:lnTo>
                  <a:lnTo>
                    <a:pt x="1244" y="787"/>
                  </a:lnTo>
                  <a:lnTo>
                    <a:pt x="1244" y="789"/>
                  </a:lnTo>
                  <a:lnTo>
                    <a:pt x="1242" y="789"/>
                  </a:lnTo>
                  <a:lnTo>
                    <a:pt x="1242" y="791"/>
                  </a:lnTo>
                  <a:lnTo>
                    <a:pt x="1244" y="791"/>
                  </a:lnTo>
                  <a:lnTo>
                    <a:pt x="1246" y="791"/>
                  </a:lnTo>
                  <a:lnTo>
                    <a:pt x="1248" y="791"/>
                  </a:lnTo>
                  <a:lnTo>
                    <a:pt x="1250" y="793"/>
                  </a:lnTo>
                  <a:lnTo>
                    <a:pt x="1248" y="793"/>
                  </a:lnTo>
                  <a:lnTo>
                    <a:pt x="1248" y="795"/>
                  </a:lnTo>
                  <a:lnTo>
                    <a:pt x="1250" y="795"/>
                  </a:lnTo>
                  <a:lnTo>
                    <a:pt x="1252" y="797"/>
                  </a:lnTo>
                  <a:lnTo>
                    <a:pt x="1252" y="799"/>
                  </a:lnTo>
                  <a:lnTo>
                    <a:pt x="1252" y="800"/>
                  </a:lnTo>
                  <a:lnTo>
                    <a:pt x="1254" y="800"/>
                  </a:lnTo>
                  <a:lnTo>
                    <a:pt x="1256" y="800"/>
                  </a:lnTo>
                  <a:lnTo>
                    <a:pt x="1256" y="802"/>
                  </a:lnTo>
                  <a:lnTo>
                    <a:pt x="1256" y="804"/>
                  </a:lnTo>
                  <a:lnTo>
                    <a:pt x="1256" y="806"/>
                  </a:lnTo>
                  <a:lnTo>
                    <a:pt x="1258" y="806"/>
                  </a:lnTo>
                  <a:lnTo>
                    <a:pt x="1258" y="808"/>
                  </a:lnTo>
                  <a:lnTo>
                    <a:pt x="1259" y="808"/>
                  </a:lnTo>
                  <a:lnTo>
                    <a:pt x="1261" y="808"/>
                  </a:lnTo>
                  <a:lnTo>
                    <a:pt x="1263" y="808"/>
                  </a:lnTo>
                  <a:lnTo>
                    <a:pt x="1265" y="806"/>
                  </a:lnTo>
                  <a:lnTo>
                    <a:pt x="1265" y="804"/>
                  </a:lnTo>
                  <a:lnTo>
                    <a:pt x="1267" y="802"/>
                  </a:lnTo>
                  <a:lnTo>
                    <a:pt x="1275" y="804"/>
                  </a:lnTo>
                  <a:lnTo>
                    <a:pt x="1273" y="806"/>
                  </a:lnTo>
                  <a:lnTo>
                    <a:pt x="1275" y="808"/>
                  </a:lnTo>
                  <a:lnTo>
                    <a:pt x="1277" y="808"/>
                  </a:lnTo>
                  <a:lnTo>
                    <a:pt x="1277" y="810"/>
                  </a:lnTo>
                  <a:lnTo>
                    <a:pt x="1277" y="812"/>
                  </a:lnTo>
                  <a:lnTo>
                    <a:pt x="1277" y="814"/>
                  </a:lnTo>
                  <a:lnTo>
                    <a:pt x="1279" y="816"/>
                  </a:lnTo>
                  <a:lnTo>
                    <a:pt x="1281" y="8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1551" y="1886"/>
              <a:ext cx="1029" cy="1111"/>
            </a:xfrm>
            <a:custGeom>
              <a:avLst/>
              <a:gdLst>
                <a:gd name="T0" fmla="*/ 912 w 1029"/>
                <a:gd name="T1" fmla="*/ 15 h 1111"/>
                <a:gd name="T2" fmla="*/ 924 w 1029"/>
                <a:gd name="T3" fmla="*/ 41 h 1111"/>
                <a:gd name="T4" fmla="*/ 949 w 1029"/>
                <a:gd name="T5" fmla="*/ 46 h 1111"/>
                <a:gd name="T6" fmla="*/ 978 w 1029"/>
                <a:gd name="T7" fmla="*/ 60 h 1111"/>
                <a:gd name="T8" fmla="*/ 1005 w 1029"/>
                <a:gd name="T9" fmla="*/ 66 h 1111"/>
                <a:gd name="T10" fmla="*/ 1021 w 1029"/>
                <a:gd name="T11" fmla="*/ 99 h 1111"/>
                <a:gd name="T12" fmla="*/ 1000 w 1029"/>
                <a:gd name="T13" fmla="*/ 109 h 1111"/>
                <a:gd name="T14" fmla="*/ 994 w 1029"/>
                <a:gd name="T15" fmla="*/ 134 h 1111"/>
                <a:gd name="T16" fmla="*/ 984 w 1029"/>
                <a:gd name="T17" fmla="*/ 161 h 1111"/>
                <a:gd name="T18" fmla="*/ 982 w 1029"/>
                <a:gd name="T19" fmla="*/ 192 h 1111"/>
                <a:gd name="T20" fmla="*/ 959 w 1029"/>
                <a:gd name="T21" fmla="*/ 211 h 1111"/>
                <a:gd name="T22" fmla="*/ 934 w 1029"/>
                <a:gd name="T23" fmla="*/ 236 h 1111"/>
                <a:gd name="T24" fmla="*/ 907 w 1029"/>
                <a:gd name="T25" fmla="*/ 264 h 1111"/>
                <a:gd name="T26" fmla="*/ 895 w 1029"/>
                <a:gd name="T27" fmla="*/ 291 h 1111"/>
                <a:gd name="T28" fmla="*/ 895 w 1029"/>
                <a:gd name="T29" fmla="*/ 324 h 1111"/>
                <a:gd name="T30" fmla="*/ 862 w 1029"/>
                <a:gd name="T31" fmla="*/ 345 h 1111"/>
                <a:gd name="T32" fmla="*/ 815 w 1029"/>
                <a:gd name="T33" fmla="*/ 359 h 1111"/>
                <a:gd name="T34" fmla="*/ 783 w 1029"/>
                <a:gd name="T35" fmla="*/ 368 h 1111"/>
                <a:gd name="T36" fmla="*/ 742 w 1029"/>
                <a:gd name="T37" fmla="*/ 378 h 1111"/>
                <a:gd name="T38" fmla="*/ 713 w 1029"/>
                <a:gd name="T39" fmla="*/ 364 h 1111"/>
                <a:gd name="T40" fmla="*/ 682 w 1029"/>
                <a:gd name="T41" fmla="*/ 362 h 1111"/>
                <a:gd name="T42" fmla="*/ 653 w 1029"/>
                <a:gd name="T43" fmla="*/ 378 h 1111"/>
                <a:gd name="T44" fmla="*/ 637 w 1029"/>
                <a:gd name="T45" fmla="*/ 422 h 1111"/>
                <a:gd name="T46" fmla="*/ 610 w 1029"/>
                <a:gd name="T47" fmla="*/ 446 h 1111"/>
                <a:gd name="T48" fmla="*/ 579 w 1029"/>
                <a:gd name="T49" fmla="*/ 446 h 1111"/>
                <a:gd name="T50" fmla="*/ 544 w 1029"/>
                <a:gd name="T51" fmla="*/ 446 h 1111"/>
                <a:gd name="T52" fmla="*/ 525 w 1029"/>
                <a:gd name="T53" fmla="*/ 471 h 1111"/>
                <a:gd name="T54" fmla="*/ 540 w 1029"/>
                <a:gd name="T55" fmla="*/ 496 h 1111"/>
                <a:gd name="T56" fmla="*/ 503 w 1029"/>
                <a:gd name="T57" fmla="*/ 488 h 1111"/>
                <a:gd name="T58" fmla="*/ 490 w 1029"/>
                <a:gd name="T59" fmla="*/ 516 h 1111"/>
                <a:gd name="T60" fmla="*/ 476 w 1029"/>
                <a:gd name="T61" fmla="*/ 531 h 1111"/>
                <a:gd name="T62" fmla="*/ 486 w 1029"/>
                <a:gd name="T63" fmla="*/ 550 h 1111"/>
                <a:gd name="T64" fmla="*/ 476 w 1029"/>
                <a:gd name="T65" fmla="*/ 566 h 1111"/>
                <a:gd name="T66" fmla="*/ 496 w 1029"/>
                <a:gd name="T67" fmla="*/ 597 h 1111"/>
                <a:gd name="T68" fmla="*/ 521 w 1029"/>
                <a:gd name="T69" fmla="*/ 622 h 1111"/>
                <a:gd name="T70" fmla="*/ 552 w 1029"/>
                <a:gd name="T71" fmla="*/ 643 h 1111"/>
                <a:gd name="T72" fmla="*/ 583 w 1029"/>
                <a:gd name="T73" fmla="*/ 655 h 1111"/>
                <a:gd name="T74" fmla="*/ 614 w 1029"/>
                <a:gd name="T75" fmla="*/ 678 h 1111"/>
                <a:gd name="T76" fmla="*/ 616 w 1029"/>
                <a:gd name="T77" fmla="*/ 709 h 1111"/>
                <a:gd name="T78" fmla="*/ 567 w 1029"/>
                <a:gd name="T79" fmla="*/ 723 h 1111"/>
                <a:gd name="T80" fmla="*/ 577 w 1029"/>
                <a:gd name="T81" fmla="*/ 771 h 1111"/>
                <a:gd name="T82" fmla="*/ 583 w 1029"/>
                <a:gd name="T83" fmla="*/ 810 h 1111"/>
                <a:gd name="T84" fmla="*/ 533 w 1029"/>
                <a:gd name="T85" fmla="*/ 843 h 1111"/>
                <a:gd name="T86" fmla="*/ 533 w 1029"/>
                <a:gd name="T87" fmla="*/ 886 h 1111"/>
                <a:gd name="T88" fmla="*/ 564 w 1029"/>
                <a:gd name="T89" fmla="*/ 923 h 1111"/>
                <a:gd name="T90" fmla="*/ 521 w 1029"/>
                <a:gd name="T91" fmla="*/ 930 h 1111"/>
                <a:gd name="T92" fmla="*/ 488 w 1029"/>
                <a:gd name="T93" fmla="*/ 946 h 1111"/>
                <a:gd name="T94" fmla="*/ 434 w 1029"/>
                <a:gd name="T95" fmla="*/ 946 h 1111"/>
                <a:gd name="T96" fmla="*/ 408 w 1029"/>
                <a:gd name="T97" fmla="*/ 977 h 1111"/>
                <a:gd name="T98" fmla="*/ 381 w 1029"/>
                <a:gd name="T99" fmla="*/ 1000 h 1111"/>
                <a:gd name="T100" fmla="*/ 412 w 1029"/>
                <a:gd name="T101" fmla="*/ 1023 h 1111"/>
                <a:gd name="T102" fmla="*/ 463 w 1029"/>
                <a:gd name="T103" fmla="*/ 1033 h 1111"/>
                <a:gd name="T104" fmla="*/ 412 w 1029"/>
                <a:gd name="T105" fmla="*/ 1050 h 1111"/>
                <a:gd name="T106" fmla="*/ 368 w 1029"/>
                <a:gd name="T107" fmla="*/ 1037 h 1111"/>
                <a:gd name="T108" fmla="*/ 335 w 1029"/>
                <a:gd name="T109" fmla="*/ 1087 h 1111"/>
                <a:gd name="T110" fmla="*/ 255 w 1029"/>
                <a:gd name="T111" fmla="*/ 1101 h 1111"/>
                <a:gd name="T112" fmla="*/ 174 w 1029"/>
                <a:gd name="T113" fmla="*/ 1111 h 1111"/>
                <a:gd name="T114" fmla="*/ 120 w 1029"/>
                <a:gd name="T115" fmla="*/ 1078 h 1111"/>
                <a:gd name="T116" fmla="*/ 64 w 1029"/>
                <a:gd name="T117" fmla="*/ 1049 h 1111"/>
                <a:gd name="T118" fmla="*/ 13 w 1029"/>
                <a:gd name="T119" fmla="*/ 1008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29" h="1111">
                  <a:moveTo>
                    <a:pt x="899" y="0"/>
                  </a:moveTo>
                  <a:lnTo>
                    <a:pt x="901" y="0"/>
                  </a:lnTo>
                  <a:lnTo>
                    <a:pt x="901" y="2"/>
                  </a:lnTo>
                  <a:lnTo>
                    <a:pt x="903" y="2"/>
                  </a:lnTo>
                  <a:lnTo>
                    <a:pt x="903" y="4"/>
                  </a:lnTo>
                  <a:lnTo>
                    <a:pt x="903" y="6"/>
                  </a:lnTo>
                  <a:lnTo>
                    <a:pt x="905" y="6"/>
                  </a:lnTo>
                  <a:lnTo>
                    <a:pt x="907" y="6"/>
                  </a:lnTo>
                  <a:lnTo>
                    <a:pt x="907" y="4"/>
                  </a:lnTo>
                  <a:lnTo>
                    <a:pt x="908" y="6"/>
                  </a:lnTo>
                  <a:lnTo>
                    <a:pt x="910" y="6"/>
                  </a:lnTo>
                  <a:lnTo>
                    <a:pt x="910" y="8"/>
                  </a:lnTo>
                  <a:lnTo>
                    <a:pt x="910" y="10"/>
                  </a:lnTo>
                  <a:lnTo>
                    <a:pt x="912" y="12"/>
                  </a:lnTo>
                  <a:lnTo>
                    <a:pt x="914" y="14"/>
                  </a:lnTo>
                  <a:lnTo>
                    <a:pt x="914" y="15"/>
                  </a:lnTo>
                  <a:lnTo>
                    <a:pt x="912" y="15"/>
                  </a:lnTo>
                  <a:lnTo>
                    <a:pt x="914" y="15"/>
                  </a:lnTo>
                  <a:lnTo>
                    <a:pt x="916" y="17"/>
                  </a:lnTo>
                  <a:lnTo>
                    <a:pt x="916" y="19"/>
                  </a:lnTo>
                  <a:lnTo>
                    <a:pt x="914" y="21"/>
                  </a:lnTo>
                  <a:lnTo>
                    <a:pt x="912" y="21"/>
                  </a:lnTo>
                  <a:lnTo>
                    <a:pt x="912" y="25"/>
                  </a:lnTo>
                  <a:lnTo>
                    <a:pt x="912" y="29"/>
                  </a:lnTo>
                  <a:lnTo>
                    <a:pt x="912" y="31"/>
                  </a:lnTo>
                  <a:lnTo>
                    <a:pt x="914" y="33"/>
                  </a:lnTo>
                  <a:lnTo>
                    <a:pt x="916" y="33"/>
                  </a:lnTo>
                  <a:lnTo>
                    <a:pt x="918" y="33"/>
                  </a:lnTo>
                  <a:lnTo>
                    <a:pt x="920" y="35"/>
                  </a:lnTo>
                  <a:lnTo>
                    <a:pt x="922" y="35"/>
                  </a:lnTo>
                  <a:lnTo>
                    <a:pt x="922" y="37"/>
                  </a:lnTo>
                  <a:lnTo>
                    <a:pt x="922" y="39"/>
                  </a:lnTo>
                  <a:lnTo>
                    <a:pt x="924" y="39"/>
                  </a:lnTo>
                  <a:lnTo>
                    <a:pt x="924" y="41"/>
                  </a:lnTo>
                  <a:lnTo>
                    <a:pt x="926" y="41"/>
                  </a:lnTo>
                  <a:lnTo>
                    <a:pt x="928" y="43"/>
                  </a:lnTo>
                  <a:lnTo>
                    <a:pt x="930" y="43"/>
                  </a:lnTo>
                  <a:lnTo>
                    <a:pt x="932" y="43"/>
                  </a:lnTo>
                  <a:lnTo>
                    <a:pt x="934" y="43"/>
                  </a:lnTo>
                  <a:lnTo>
                    <a:pt x="936" y="45"/>
                  </a:lnTo>
                  <a:lnTo>
                    <a:pt x="938" y="45"/>
                  </a:lnTo>
                  <a:lnTo>
                    <a:pt x="938" y="43"/>
                  </a:lnTo>
                  <a:lnTo>
                    <a:pt x="939" y="41"/>
                  </a:lnTo>
                  <a:lnTo>
                    <a:pt x="941" y="41"/>
                  </a:lnTo>
                  <a:lnTo>
                    <a:pt x="943" y="41"/>
                  </a:lnTo>
                  <a:lnTo>
                    <a:pt x="945" y="41"/>
                  </a:lnTo>
                  <a:lnTo>
                    <a:pt x="947" y="41"/>
                  </a:lnTo>
                  <a:lnTo>
                    <a:pt x="949" y="43"/>
                  </a:lnTo>
                  <a:lnTo>
                    <a:pt x="951" y="43"/>
                  </a:lnTo>
                  <a:lnTo>
                    <a:pt x="951" y="45"/>
                  </a:lnTo>
                  <a:lnTo>
                    <a:pt x="949" y="46"/>
                  </a:lnTo>
                  <a:lnTo>
                    <a:pt x="949" y="48"/>
                  </a:lnTo>
                  <a:lnTo>
                    <a:pt x="949" y="50"/>
                  </a:lnTo>
                  <a:lnTo>
                    <a:pt x="951" y="52"/>
                  </a:lnTo>
                  <a:lnTo>
                    <a:pt x="953" y="52"/>
                  </a:lnTo>
                  <a:lnTo>
                    <a:pt x="955" y="54"/>
                  </a:lnTo>
                  <a:lnTo>
                    <a:pt x="955" y="56"/>
                  </a:lnTo>
                  <a:lnTo>
                    <a:pt x="953" y="58"/>
                  </a:lnTo>
                  <a:lnTo>
                    <a:pt x="955" y="58"/>
                  </a:lnTo>
                  <a:lnTo>
                    <a:pt x="959" y="60"/>
                  </a:lnTo>
                  <a:lnTo>
                    <a:pt x="965" y="62"/>
                  </a:lnTo>
                  <a:lnTo>
                    <a:pt x="969" y="60"/>
                  </a:lnTo>
                  <a:lnTo>
                    <a:pt x="970" y="60"/>
                  </a:lnTo>
                  <a:lnTo>
                    <a:pt x="972" y="60"/>
                  </a:lnTo>
                  <a:lnTo>
                    <a:pt x="974" y="58"/>
                  </a:lnTo>
                  <a:lnTo>
                    <a:pt x="976" y="56"/>
                  </a:lnTo>
                  <a:lnTo>
                    <a:pt x="978" y="58"/>
                  </a:lnTo>
                  <a:lnTo>
                    <a:pt x="978" y="60"/>
                  </a:lnTo>
                  <a:lnTo>
                    <a:pt x="980" y="60"/>
                  </a:lnTo>
                  <a:lnTo>
                    <a:pt x="980" y="62"/>
                  </a:lnTo>
                  <a:lnTo>
                    <a:pt x="980" y="64"/>
                  </a:lnTo>
                  <a:lnTo>
                    <a:pt x="986" y="66"/>
                  </a:lnTo>
                  <a:lnTo>
                    <a:pt x="988" y="68"/>
                  </a:lnTo>
                  <a:lnTo>
                    <a:pt x="990" y="68"/>
                  </a:lnTo>
                  <a:lnTo>
                    <a:pt x="990" y="70"/>
                  </a:lnTo>
                  <a:lnTo>
                    <a:pt x="992" y="72"/>
                  </a:lnTo>
                  <a:lnTo>
                    <a:pt x="994" y="72"/>
                  </a:lnTo>
                  <a:lnTo>
                    <a:pt x="994" y="74"/>
                  </a:lnTo>
                  <a:lnTo>
                    <a:pt x="996" y="72"/>
                  </a:lnTo>
                  <a:lnTo>
                    <a:pt x="998" y="72"/>
                  </a:lnTo>
                  <a:lnTo>
                    <a:pt x="1000" y="72"/>
                  </a:lnTo>
                  <a:lnTo>
                    <a:pt x="1001" y="70"/>
                  </a:lnTo>
                  <a:lnTo>
                    <a:pt x="1001" y="68"/>
                  </a:lnTo>
                  <a:lnTo>
                    <a:pt x="1003" y="66"/>
                  </a:lnTo>
                  <a:lnTo>
                    <a:pt x="1005" y="66"/>
                  </a:lnTo>
                  <a:lnTo>
                    <a:pt x="1007" y="64"/>
                  </a:lnTo>
                  <a:lnTo>
                    <a:pt x="1009" y="64"/>
                  </a:lnTo>
                  <a:lnTo>
                    <a:pt x="1025" y="78"/>
                  </a:lnTo>
                  <a:lnTo>
                    <a:pt x="1027" y="78"/>
                  </a:lnTo>
                  <a:lnTo>
                    <a:pt x="1027" y="79"/>
                  </a:lnTo>
                  <a:lnTo>
                    <a:pt x="1027" y="83"/>
                  </a:lnTo>
                  <a:lnTo>
                    <a:pt x="1027" y="85"/>
                  </a:lnTo>
                  <a:lnTo>
                    <a:pt x="1027" y="87"/>
                  </a:lnTo>
                  <a:lnTo>
                    <a:pt x="1027" y="89"/>
                  </a:lnTo>
                  <a:lnTo>
                    <a:pt x="1029" y="91"/>
                  </a:lnTo>
                  <a:lnTo>
                    <a:pt x="1029" y="93"/>
                  </a:lnTo>
                  <a:lnTo>
                    <a:pt x="1029" y="95"/>
                  </a:lnTo>
                  <a:lnTo>
                    <a:pt x="1029" y="97"/>
                  </a:lnTo>
                  <a:lnTo>
                    <a:pt x="1027" y="97"/>
                  </a:lnTo>
                  <a:lnTo>
                    <a:pt x="1025" y="99"/>
                  </a:lnTo>
                  <a:lnTo>
                    <a:pt x="1023" y="99"/>
                  </a:lnTo>
                  <a:lnTo>
                    <a:pt x="1021" y="99"/>
                  </a:lnTo>
                  <a:lnTo>
                    <a:pt x="1019" y="97"/>
                  </a:lnTo>
                  <a:lnTo>
                    <a:pt x="1017" y="97"/>
                  </a:lnTo>
                  <a:lnTo>
                    <a:pt x="1015" y="97"/>
                  </a:lnTo>
                  <a:lnTo>
                    <a:pt x="1011" y="99"/>
                  </a:lnTo>
                  <a:lnTo>
                    <a:pt x="1009" y="101"/>
                  </a:lnTo>
                  <a:lnTo>
                    <a:pt x="1009" y="103"/>
                  </a:lnTo>
                  <a:lnTo>
                    <a:pt x="1009" y="105"/>
                  </a:lnTo>
                  <a:lnTo>
                    <a:pt x="1009" y="107"/>
                  </a:lnTo>
                  <a:lnTo>
                    <a:pt x="1007" y="109"/>
                  </a:lnTo>
                  <a:lnTo>
                    <a:pt x="1005" y="109"/>
                  </a:lnTo>
                  <a:lnTo>
                    <a:pt x="1003" y="109"/>
                  </a:lnTo>
                  <a:lnTo>
                    <a:pt x="1003" y="107"/>
                  </a:lnTo>
                  <a:lnTo>
                    <a:pt x="1003" y="105"/>
                  </a:lnTo>
                  <a:lnTo>
                    <a:pt x="1001" y="105"/>
                  </a:lnTo>
                  <a:lnTo>
                    <a:pt x="1000" y="105"/>
                  </a:lnTo>
                  <a:lnTo>
                    <a:pt x="1000" y="107"/>
                  </a:lnTo>
                  <a:lnTo>
                    <a:pt x="1000" y="109"/>
                  </a:lnTo>
                  <a:lnTo>
                    <a:pt x="998" y="110"/>
                  </a:lnTo>
                  <a:lnTo>
                    <a:pt x="996" y="110"/>
                  </a:lnTo>
                  <a:lnTo>
                    <a:pt x="994" y="110"/>
                  </a:lnTo>
                  <a:lnTo>
                    <a:pt x="992" y="112"/>
                  </a:lnTo>
                  <a:lnTo>
                    <a:pt x="990" y="112"/>
                  </a:lnTo>
                  <a:lnTo>
                    <a:pt x="988" y="112"/>
                  </a:lnTo>
                  <a:lnTo>
                    <a:pt x="986" y="114"/>
                  </a:lnTo>
                  <a:lnTo>
                    <a:pt x="986" y="116"/>
                  </a:lnTo>
                  <a:lnTo>
                    <a:pt x="986" y="118"/>
                  </a:lnTo>
                  <a:lnTo>
                    <a:pt x="988" y="120"/>
                  </a:lnTo>
                  <a:lnTo>
                    <a:pt x="990" y="120"/>
                  </a:lnTo>
                  <a:lnTo>
                    <a:pt x="992" y="124"/>
                  </a:lnTo>
                  <a:lnTo>
                    <a:pt x="992" y="126"/>
                  </a:lnTo>
                  <a:lnTo>
                    <a:pt x="994" y="128"/>
                  </a:lnTo>
                  <a:lnTo>
                    <a:pt x="994" y="130"/>
                  </a:lnTo>
                  <a:lnTo>
                    <a:pt x="994" y="132"/>
                  </a:lnTo>
                  <a:lnTo>
                    <a:pt x="994" y="134"/>
                  </a:lnTo>
                  <a:lnTo>
                    <a:pt x="996" y="134"/>
                  </a:lnTo>
                  <a:lnTo>
                    <a:pt x="996" y="136"/>
                  </a:lnTo>
                  <a:lnTo>
                    <a:pt x="996" y="138"/>
                  </a:lnTo>
                  <a:lnTo>
                    <a:pt x="994" y="138"/>
                  </a:lnTo>
                  <a:lnTo>
                    <a:pt x="992" y="140"/>
                  </a:lnTo>
                  <a:lnTo>
                    <a:pt x="990" y="141"/>
                  </a:lnTo>
                  <a:lnTo>
                    <a:pt x="988" y="141"/>
                  </a:lnTo>
                  <a:lnTo>
                    <a:pt x="988" y="143"/>
                  </a:lnTo>
                  <a:lnTo>
                    <a:pt x="986" y="145"/>
                  </a:lnTo>
                  <a:lnTo>
                    <a:pt x="986" y="147"/>
                  </a:lnTo>
                  <a:lnTo>
                    <a:pt x="986" y="149"/>
                  </a:lnTo>
                  <a:lnTo>
                    <a:pt x="986" y="151"/>
                  </a:lnTo>
                  <a:lnTo>
                    <a:pt x="986" y="153"/>
                  </a:lnTo>
                  <a:lnTo>
                    <a:pt x="984" y="155"/>
                  </a:lnTo>
                  <a:lnTo>
                    <a:pt x="982" y="157"/>
                  </a:lnTo>
                  <a:lnTo>
                    <a:pt x="982" y="159"/>
                  </a:lnTo>
                  <a:lnTo>
                    <a:pt x="984" y="161"/>
                  </a:lnTo>
                  <a:lnTo>
                    <a:pt x="982" y="163"/>
                  </a:lnTo>
                  <a:lnTo>
                    <a:pt x="982" y="165"/>
                  </a:lnTo>
                  <a:lnTo>
                    <a:pt x="982" y="167"/>
                  </a:lnTo>
                  <a:lnTo>
                    <a:pt x="984" y="167"/>
                  </a:lnTo>
                  <a:lnTo>
                    <a:pt x="986" y="169"/>
                  </a:lnTo>
                  <a:lnTo>
                    <a:pt x="984" y="171"/>
                  </a:lnTo>
                  <a:lnTo>
                    <a:pt x="984" y="172"/>
                  </a:lnTo>
                  <a:lnTo>
                    <a:pt x="984" y="174"/>
                  </a:lnTo>
                  <a:lnTo>
                    <a:pt x="984" y="176"/>
                  </a:lnTo>
                  <a:lnTo>
                    <a:pt x="986" y="176"/>
                  </a:lnTo>
                  <a:lnTo>
                    <a:pt x="984" y="178"/>
                  </a:lnTo>
                  <a:lnTo>
                    <a:pt x="984" y="180"/>
                  </a:lnTo>
                  <a:lnTo>
                    <a:pt x="984" y="182"/>
                  </a:lnTo>
                  <a:lnTo>
                    <a:pt x="984" y="184"/>
                  </a:lnTo>
                  <a:lnTo>
                    <a:pt x="984" y="186"/>
                  </a:lnTo>
                  <a:lnTo>
                    <a:pt x="984" y="188"/>
                  </a:lnTo>
                  <a:lnTo>
                    <a:pt x="982" y="192"/>
                  </a:lnTo>
                  <a:lnTo>
                    <a:pt x="982" y="194"/>
                  </a:lnTo>
                  <a:lnTo>
                    <a:pt x="980" y="196"/>
                  </a:lnTo>
                  <a:lnTo>
                    <a:pt x="980" y="198"/>
                  </a:lnTo>
                  <a:lnTo>
                    <a:pt x="976" y="198"/>
                  </a:lnTo>
                  <a:lnTo>
                    <a:pt x="974" y="196"/>
                  </a:lnTo>
                  <a:lnTo>
                    <a:pt x="974" y="194"/>
                  </a:lnTo>
                  <a:lnTo>
                    <a:pt x="972" y="194"/>
                  </a:lnTo>
                  <a:lnTo>
                    <a:pt x="970" y="194"/>
                  </a:lnTo>
                  <a:lnTo>
                    <a:pt x="969" y="196"/>
                  </a:lnTo>
                  <a:lnTo>
                    <a:pt x="967" y="198"/>
                  </a:lnTo>
                  <a:lnTo>
                    <a:pt x="965" y="200"/>
                  </a:lnTo>
                  <a:lnTo>
                    <a:pt x="965" y="202"/>
                  </a:lnTo>
                  <a:lnTo>
                    <a:pt x="963" y="203"/>
                  </a:lnTo>
                  <a:lnTo>
                    <a:pt x="963" y="207"/>
                  </a:lnTo>
                  <a:lnTo>
                    <a:pt x="961" y="207"/>
                  </a:lnTo>
                  <a:lnTo>
                    <a:pt x="961" y="209"/>
                  </a:lnTo>
                  <a:lnTo>
                    <a:pt x="959" y="211"/>
                  </a:lnTo>
                  <a:lnTo>
                    <a:pt x="959" y="213"/>
                  </a:lnTo>
                  <a:lnTo>
                    <a:pt x="957" y="215"/>
                  </a:lnTo>
                  <a:lnTo>
                    <a:pt x="955" y="215"/>
                  </a:lnTo>
                  <a:lnTo>
                    <a:pt x="953" y="219"/>
                  </a:lnTo>
                  <a:lnTo>
                    <a:pt x="951" y="219"/>
                  </a:lnTo>
                  <a:lnTo>
                    <a:pt x="949" y="221"/>
                  </a:lnTo>
                  <a:lnTo>
                    <a:pt x="947" y="221"/>
                  </a:lnTo>
                  <a:lnTo>
                    <a:pt x="945" y="223"/>
                  </a:lnTo>
                  <a:lnTo>
                    <a:pt x="943" y="223"/>
                  </a:lnTo>
                  <a:lnTo>
                    <a:pt x="943" y="225"/>
                  </a:lnTo>
                  <a:lnTo>
                    <a:pt x="943" y="227"/>
                  </a:lnTo>
                  <a:lnTo>
                    <a:pt x="941" y="229"/>
                  </a:lnTo>
                  <a:lnTo>
                    <a:pt x="941" y="231"/>
                  </a:lnTo>
                  <a:lnTo>
                    <a:pt x="939" y="233"/>
                  </a:lnTo>
                  <a:lnTo>
                    <a:pt x="938" y="234"/>
                  </a:lnTo>
                  <a:lnTo>
                    <a:pt x="936" y="236"/>
                  </a:lnTo>
                  <a:lnTo>
                    <a:pt x="934" y="236"/>
                  </a:lnTo>
                  <a:lnTo>
                    <a:pt x="934" y="238"/>
                  </a:lnTo>
                  <a:lnTo>
                    <a:pt x="932" y="240"/>
                  </a:lnTo>
                  <a:lnTo>
                    <a:pt x="930" y="240"/>
                  </a:lnTo>
                  <a:lnTo>
                    <a:pt x="930" y="242"/>
                  </a:lnTo>
                  <a:lnTo>
                    <a:pt x="928" y="244"/>
                  </a:lnTo>
                  <a:lnTo>
                    <a:pt x="926" y="244"/>
                  </a:lnTo>
                  <a:lnTo>
                    <a:pt x="926" y="246"/>
                  </a:lnTo>
                  <a:lnTo>
                    <a:pt x="924" y="248"/>
                  </a:lnTo>
                  <a:lnTo>
                    <a:pt x="922" y="248"/>
                  </a:lnTo>
                  <a:lnTo>
                    <a:pt x="922" y="250"/>
                  </a:lnTo>
                  <a:lnTo>
                    <a:pt x="920" y="252"/>
                  </a:lnTo>
                  <a:lnTo>
                    <a:pt x="920" y="254"/>
                  </a:lnTo>
                  <a:lnTo>
                    <a:pt x="916" y="256"/>
                  </a:lnTo>
                  <a:lnTo>
                    <a:pt x="914" y="258"/>
                  </a:lnTo>
                  <a:lnTo>
                    <a:pt x="912" y="260"/>
                  </a:lnTo>
                  <a:lnTo>
                    <a:pt x="910" y="262"/>
                  </a:lnTo>
                  <a:lnTo>
                    <a:pt x="907" y="264"/>
                  </a:lnTo>
                  <a:lnTo>
                    <a:pt x="907" y="266"/>
                  </a:lnTo>
                  <a:lnTo>
                    <a:pt x="905" y="267"/>
                  </a:lnTo>
                  <a:lnTo>
                    <a:pt x="903" y="269"/>
                  </a:lnTo>
                  <a:lnTo>
                    <a:pt x="903" y="271"/>
                  </a:lnTo>
                  <a:lnTo>
                    <a:pt x="903" y="273"/>
                  </a:lnTo>
                  <a:lnTo>
                    <a:pt x="905" y="275"/>
                  </a:lnTo>
                  <a:lnTo>
                    <a:pt x="905" y="277"/>
                  </a:lnTo>
                  <a:lnTo>
                    <a:pt x="905" y="279"/>
                  </a:lnTo>
                  <a:lnTo>
                    <a:pt x="905" y="281"/>
                  </a:lnTo>
                  <a:lnTo>
                    <a:pt x="907" y="283"/>
                  </a:lnTo>
                  <a:lnTo>
                    <a:pt x="905" y="285"/>
                  </a:lnTo>
                  <a:lnTo>
                    <a:pt x="905" y="287"/>
                  </a:lnTo>
                  <a:lnTo>
                    <a:pt x="905" y="291"/>
                  </a:lnTo>
                  <a:lnTo>
                    <a:pt x="901" y="293"/>
                  </a:lnTo>
                  <a:lnTo>
                    <a:pt x="899" y="293"/>
                  </a:lnTo>
                  <a:lnTo>
                    <a:pt x="897" y="293"/>
                  </a:lnTo>
                  <a:lnTo>
                    <a:pt x="895" y="291"/>
                  </a:lnTo>
                  <a:lnTo>
                    <a:pt x="893" y="291"/>
                  </a:lnTo>
                  <a:lnTo>
                    <a:pt x="893" y="293"/>
                  </a:lnTo>
                  <a:lnTo>
                    <a:pt x="891" y="295"/>
                  </a:lnTo>
                  <a:lnTo>
                    <a:pt x="891" y="297"/>
                  </a:lnTo>
                  <a:lnTo>
                    <a:pt x="891" y="298"/>
                  </a:lnTo>
                  <a:lnTo>
                    <a:pt x="891" y="300"/>
                  </a:lnTo>
                  <a:lnTo>
                    <a:pt x="891" y="302"/>
                  </a:lnTo>
                  <a:lnTo>
                    <a:pt x="891" y="304"/>
                  </a:lnTo>
                  <a:lnTo>
                    <a:pt x="891" y="306"/>
                  </a:lnTo>
                  <a:lnTo>
                    <a:pt x="889" y="308"/>
                  </a:lnTo>
                  <a:lnTo>
                    <a:pt x="891" y="312"/>
                  </a:lnTo>
                  <a:lnTo>
                    <a:pt x="891" y="314"/>
                  </a:lnTo>
                  <a:lnTo>
                    <a:pt x="893" y="318"/>
                  </a:lnTo>
                  <a:lnTo>
                    <a:pt x="893" y="320"/>
                  </a:lnTo>
                  <a:lnTo>
                    <a:pt x="893" y="322"/>
                  </a:lnTo>
                  <a:lnTo>
                    <a:pt x="895" y="322"/>
                  </a:lnTo>
                  <a:lnTo>
                    <a:pt x="895" y="324"/>
                  </a:lnTo>
                  <a:lnTo>
                    <a:pt x="895" y="326"/>
                  </a:lnTo>
                  <a:lnTo>
                    <a:pt x="895" y="328"/>
                  </a:lnTo>
                  <a:lnTo>
                    <a:pt x="893" y="331"/>
                  </a:lnTo>
                  <a:lnTo>
                    <a:pt x="893" y="333"/>
                  </a:lnTo>
                  <a:lnTo>
                    <a:pt x="889" y="333"/>
                  </a:lnTo>
                  <a:lnTo>
                    <a:pt x="885" y="333"/>
                  </a:lnTo>
                  <a:lnTo>
                    <a:pt x="883" y="335"/>
                  </a:lnTo>
                  <a:lnTo>
                    <a:pt x="881" y="335"/>
                  </a:lnTo>
                  <a:lnTo>
                    <a:pt x="879" y="335"/>
                  </a:lnTo>
                  <a:lnTo>
                    <a:pt x="877" y="337"/>
                  </a:lnTo>
                  <a:lnTo>
                    <a:pt x="876" y="337"/>
                  </a:lnTo>
                  <a:lnTo>
                    <a:pt x="874" y="339"/>
                  </a:lnTo>
                  <a:lnTo>
                    <a:pt x="872" y="341"/>
                  </a:lnTo>
                  <a:lnTo>
                    <a:pt x="870" y="343"/>
                  </a:lnTo>
                  <a:lnTo>
                    <a:pt x="866" y="343"/>
                  </a:lnTo>
                  <a:lnTo>
                    <a:pt x="864" y="343"/>
                  </a:lnTo>
                  <a:lnTo>
                    <a:pt x="862" y="345"/>
                  </a:lnTo>
                  <a:lnTo>
                    <a:pt x="858" y="345"/>
                  </a:lnTo>
                  <a:lnTo>
                    <a:pt x="856" y="345"/>
                  </a:lnTo>
                  <a:lnTo>
                    <a:pt x="854" y="345"/>
                  </a:lnTo>
                  <a:lnTo>
                    <a:pt x="848" y="347"/>
                  </a:lnTo>
                  <a:lnTo>
                    <a:pt x="846" y="347"/>
                  </a:lnTo>
                  <a:lnTo>
                    <a:pt x="843" y="349"/>
                  </a:lnTo>
                  <a:lnTo>
                    <a:pt x="841" y="349"/>
                  </a:lnTo>
                  <a:lnTo>
                    <a:pt x="839" y="351"/>
                  </a:lnTo>
                  <a:lnTo>
                    <a:pt x="835" y="351"/>
                  </a:lnTo>
                  <a:lnTo>
                    <a:pt x="833" y="351"/>
                  </a:lnTo>
                  <a:lnTo>
                    <a:pt x="829" y="351"/>
                  </a:lnTo>
                  <a:lnTo>
                    <a:pt x="827" y="351"/>
                  </a:lnTo>
                  <a:lnTo>
                    <a:pt x="825" y="351"/>
                  </a:lnTo>
                  <a:lnTo>
                    <a:pt x="823" y="353"/>
                  </a:lnTo>
                  <a:lnTo>
                    <a:pt x="819" y="353"/>
                  </a:lnTo>
                  <a:lnTo>
                    <a:pt x="817" y="355"/>
                  </a:lnTo>
                  <a:lnTo>
                    <a:pt x="815" y="359"/>
                  </a:lnTo>
                  <a:lnTo>
                    <a:pt x="815" y="360"/>
                  </a:lnTo>
                  <a:lnTo>
                    <a:pt x="814" y="362"/>
                  </a:lnTo>
                  <a:lnTo>
                    <a:pt x="812" y="364"/>
                  </a:lnTo>
                  <a:lnTo>
                    <a:pt x="810" y="368"/>
                  </a:lnTo>
                  <a:lnTo>
                    <a:pt x="808" y="370"/>
                  </a:lnTo>
                  <a:lnTo>
                    <a:pt x="806" y="370"/>
                  </a:lnTo>
                  <a:lnTo>
                    <a:pt x="804" y="370"/>
                  </a:lnTo>
                  <a:lnTo>
                    <a:pt x="802" y="370"/>
                  </a:lnTo>
                  <a:lnTo>
                    <a:pt x="800" y="370"/>
                  </a:lnTo>
                  <a:lnTo>
                    <a:pt x="798" y="370"/>
                  </a:lnTo>
                  <a:lnTo>
                    <a:pt x="796" y="370"/>
                  </a:lnTo>
                  <a:lnTo>
                    <a:pt x="794" y="368"/>
                  </a:lnTo>
                  <a:lnTo>
                    <a:pt x="790" y="368"/>
                  </a:lnTo>
                  <a:lnTo>
                    <a:pt x="788" y="368"/>
                  </a:lnTo>
                  <a:lnTo>
                    <a:pt x="786" y="368"/>
                  </a:lnTo>
                  <a:lnTo>
                    <a:pt x="784" y="368"/>
                  </a:lnTo>
                  <a:lnTo>
                    <a:pt x="783" y="368"/>
                  </a:lnTo>
                  <a:lnTo>
                    <a:pt x="779" y="368"/>
                  </a:lnTo>
                  <a:lnTo>
                    <a:pt x="777" y="370"/>
                  </a:lnTo>
                  <a:lnTo>
                    <a:pt x="775" y="370"/>
                  </a:lnTo>
                  <a:lnTo>
                    <a:pt x="773" y="370"/>
                  </a:lnTo>
                  <a:lnTo>
                    <a:pt x="771" y="370"/>
                  </a:lnTo>
                  <a:lnTo>
                    <a:pt x="769" y="370"/>
                  </a:lnTo>
                  <a:lnTo>
                    <a:pt x="765" y="370"/>
                  </a:lnTo>
                  <a:lnTo>
                    <a:pt x="763" y="372"/>
                  </a:lnTo>
                  <a:lnTo>
                    <a:pt x="761" y="372"/>
                  </a:lnTo>
                  <a:lnTo>
                    <a:pt x="757" y="374"/>
                  </a:lnTo>
                  <a:lnTo>
                    <a:pt x="753" y="374"/>
                  </a:lnTo>
                  <a:lnTo>
                    <a:pt x="752" y="376"/>
                  </a:lnTo>
                  <a:lnTo>
                    <a:pt x="750" y="378"/>
                  </a:lnTo>
                  <a:lnTo>
                    <a:pt x="748" y="378"/>
                  </a:lnTo>
                  <a:lnTo>
                    <a:pt x="746" y="378"/>
                  </a:lnTo>
                  <a:lnTo>
                    <a:pt x="744" y="378"/>
                  </a:lnTo>
                  <a:lnTo>
                    <a:pt x="742" y="378"/>
                  </a:lnTo>
                  <a:lnTo>
                    <a:pt x="740" y="378"/>
                  </a:lnTo>
                  <a:lnTo>
                    <a:pt x="738" y="378"/>
                  </a:lnTo>
                  <a:lnTo>
                    <a:pt x="736" y="378"/>
                  </a:lnTo>
                  <a:lnTo>
                    <a:pt x="734" y="376"/>
                  </a:lnTo>
                  <a:lnTo>
                    <a:pt x="732" y="376"/>
                  </a:lnTo>
                  <a:lnTo>
                    <a:pt x="728" y="376"/>
                  </a:lnTo>
                  <a:lnTo>
                    <a:pt x="728" y="374"/>
                  </a:lnTo>
                  <a:lnTo>
                    <a:pt x="726" y="374"/>
                  </a:lnTo>
                  <a:lnTo>
                    <a:pt x="726" y="372"/>
                  </a:lnTo>
                  <a:lnTo>
                    <a:pt x="724" y="370"/>
                  </a:lnTo>
                  <a:lnTo>
                    <a:pt x="722" y="370"/>
                  </a:lnTo>
                  <a:lnTo>
                    <a:pt x="720" y="366"/>
                  </a:lnTo>
                  <a:lnTo>
                    <a:pt x="719" y="366"/>
                  </a:lnTo>
                  <a:lnTo>
                    <a:pt x="719" y="364"/>
                  </a:lnTo>
                  <a:lnTo>
                    <a:pt x="717" y="364"/>
                  </a:lnTo>
                  <a:lnTo>
                    <a:pt x="715" y="364"/>
                  </a:lnTo>
                  <a:lnTo>
                    <a:pt x="713" y="364"/>
                  </a:lnTo>
                  <a:lnTo>
                    <a:pt x="711" y="364"/>
                  </a:lnTo>
                  <a:lnTo>
                    <a:pt x="709" y="366"/>
                  </a:lnTo>
                  <a:lnTo>
                    <a:pt x="707" y="368"/>
                  </a:lnTo>
                  <a:lnTo>
                    <a:pt x="705" y="370"/>
                  </a:lnTo>
                  <a:lnTo>
                    <a:pt x="703" y="370"/>
                  </a:lnTo>
                  <a:lnTo>
                    <a:pt x="701" y="370"/>
                  </a:lnTo>
                  <a:lnTo>
                    <a:pt x="701" y="372"/>
                  </a:lnTo>
                  <a:lnTo>
                    <a:pt x="699" y="372"/>
                  </a:lnTo>
                  <a:lnTo>
                    <a:pt x="699" y="370"/>
                  </a:lnTo>
                  <a:lnTo>
                    <a:pt x="697" y="370"/>
                  </a:lnTo>
                  <a:lnTo>
                    <a:pt x="693" y="368"/>
                  </a:lnTo>
                  <a:lnTo>
                    <a:pt x="691" y="366"/>
                  </a:lnTo>
                  <a:lnTo>
                    <a:pt x="689" y="366"/>
                  </a:lnTo>
                  <a:lnTo>
                    <a:pt x="688" y="364"/>
                  </a:lnTo>
                  <a:lnTo>
                    <a:pt x="686" y="364"/>
                  </a:lnTo>
                  <a:lnTo>
                    <a:pt x="684" y="364"/>
                  </a:lnTo>
                  <a:lnTo>
                    <a:pt x="682" y="362"/>
                  </a:lnTo>
                  <a:lnTo>
                    <a:pt x="678" y="362"/>
                  </a:lnTo>
                  <a:lnTo>
                    <a:pt x="676" y="362"/>
                  </a:lnTo>
                  <a:lnTo>
                    <a:pt x="674" y="360"/>
                  </a:lnTo>
                  <a:lnTo>
                    <a:pt x="672" y="360"/>
                  </a:lnTo>
                  <a:lnTo>
                    <a:pt x="670" y="362"/>
                  </a:lnTo>
                  <a:lnTo>
                    <a:pt x="668" y="362"/>
                  </a:lnTo>
                  <a:lnTo>
                    <a:pt x="666" y="360"/>
                  </a:lnTo>
                  <a:lnTo>
                    <a:pt x="664" y="360"/>
                  </a:lnTo>
                  <a:lnTo>
                    <a:pt x="662" y="360"/>
                  </a:lnTo>
                  <a:lnTo>
                    <a:pt x="660" y="360"/>
                  </a:lnTo>
                  <a:lnTo>
                    <a:pt x="658" y="360"/>
                  </a:lnTo>
                  <a:lnTo>
                    <a:pt x="657" y="360"/>
                  </a:lnTo>
                  <a:lnTo>
                    <a:pt x="655" y="362"/>
                  </a:lnTo>
                  <a:lnTo>
                    <a:pt x="651" y="366"/>
                  </a:lnTo>
                  <a:lnTo>
                    <a:pt x="653" y="366"/>
                  </a:lnTo>
                  <a:lnTo>
                    <a:pt x="651" y="372"/>
                  </a:lnTo>
                  <a:lnTo>
                    <a:pt x="653" y="378"/>
                  </a:lnTo>
                  <a:lnTo>
                    <a:pt x="655" y="384"/>
                  </a:lnTo>
                  <a:lnTo>
                    <a:pt x="657" y="388"/>
                  </a:lnTo>
                  <a:lnTo>
                    <a:pt x="657" y="390"/>
                  </a:lnTo>
                  <a:lnTo>
                    <a:pt x="658" y="393"/>
                  </a:lnTo>
                  <a:lnTo>
                    <a:pt x="657" y="397"/>
                  </a:lnTo>
                  <a:lnTo>
                    <a:pt x="653" y="399"/>
                  </a:lnTo>
                  <a:lnTo>
                    <a:pt x="653" y="403"/>
                  </a:lnTo>
                  <a:lnTo>
                    <a:pt x="653" y="407"/>
                  </a:lnTo>
                  <a:lnTo>
                    <a:pt x="651" y="409"/>
                  </a:lnTo>
                  <a:lnTo>
                    <a:pt x="649" y="411"/>
                  </a:lnTo>
                  <a:lnTo>
                    <a:pt x="645" y="413"/>
                  </a:lnTo>
                  <a:lnTo>
                    <a:pt x="641" y="413"/>
                  </a:lnTo>
                  <a:lnTo>
                    <a:pt x="639" y="411"/>
                  </a:lnTo>
                  <a:lnTo>
                    <a:pt x="637" y="415"/>
                  </a:lnTo>
                  <a:lnTo>
                    <a:pt x="637" y="417"/>
                  </a:lnTo>
                  <a:lnTo>
                    <a:pt x="637" y="419"/>
                  </a:lnTo>
                  <a:lnTo>
                    <a:pt x="637" y="422"/>
                  </a:lnTo>
                  <a:lnTo>
                    <a:pt x="639" y="426"/>
                  </a:lnTo>
                  <a:lnTo>
                    <a:pt x="637" y="428"/>
                  </a:lnTo>
                  <a:lnTo>
                    <a:pt x="635" y="430"/>
                  </a:lnTo>
                  <a:lnTo>
                    <a:pt x="633" y="436"/>
                  </a:lnTo>
                  <a:lnTo>
                    <a:pt x="633" y="440"/>
                  </a:lnTo>
                  <a:lnTo>
                    <a:pt x="631" y="442"/>
                  </a:lnTo>
                  <a:lnTo>
                    <a:pt x="629" y="442"/>
                  </a:lnTo>
                  <a:lnTo>
                    <a:pt x="627" y="440"/>
                  </a:lnTo>
                  <a:lnTo>
                    <a:pt x="626" y="440"/>
                  </a:lnTo>
                  <a:lnTo>
                    <a:pt x="624" y="440"/>
                  </a:lnTo>
                  <a:lnTo>
                    <a:pt x="622" y="440"/>
                  </a:lnTo>
                  <a:lnTo>
                    <a:pt x="620" y="440"/>
                  </a:lnTo>
                  <a:lnTo>
                    <a:pt x="618" y="442"/>
                  </a:lnTo>
                  <a:lnTo>
                    <a:pt x="616" y="442"/>
                  </a:lnTo>
                  <a:lnTo>
                    <a:pt x="614" y="444"/>
                  </a:lnTo>
                  <a:lnTo>
                    <a:pt x="612" y="444"/>
                  </a:lnTo>
                  <a:lnTo>
                    <a:pt x="610" y="446"/>
                  </a:lnTo>
                  <a:lnTo>
                    <a:pt x="608" y="448"/>
                  </a:lnTo>
                  <a:lnTo>
                    <a:pt x="606" y="448"/>
                  </a:lnTo>
                  <a:lnTo>
                    <a:pt x="604" y="448"/>
                  </a:lnTo>
                  <a:lnTo>
                    <a:pt x="602" y="450"/>
                  </a:lnTo>
                  <a:lnTo>
                    <a:pt x="600" y="450"/>
                  </a:lnTo>
                  <a:lnTo>
                    <a:pt x="598" y="450"/>
                  </a:lnTo>
                  <a:lnTo>
                    <a:pt x="596" y="450"/>
                  </a:lnTo>
                  <a:lnTo>
                    <a:pt x="595" y="450"/>
                  </a:lnTo>
                  <a:lnTo>
                    <a:pt x="593" y="450"/>
                  </a:lnTo>
                  <a:lnTo>
                    <a:pt x="591" y="448"/>
                  </a:lnTo>
                  <a:lnTo>
                    <a:pt x="589" y="448"/>
                  </a:lnTo>
                  <a:lnTo>
                    <a:pt x="589" y="446"/>
                  </a:lnTo>
                  <a:lnTo>
                    <a:pt x="587" y="446"/>
                  </a:lnTo>
                  <a:lnTo>
                    <a:pt x="585" y="444"/>
                  </a:lnTo>
                  <a:lnTo>
                    <a:pt x="583" y="444"/>
                  </a:lnTo>
                  <a:lnTo>
                    <a:pt x="581" y="446"/>
                  </a:lnTo>
                  <a:lnTo>
                    <a:pt x="579" y="446"/>
                  </a:lnTo>
                  <a:lnTo>
                    <a:pt x="577" y="448"/>
                  </a:lnTo>
                  <a:lnTo>
                    <a:pt x="575" y="446"/>
                  </a:lnTo>
                  <a:lnTo>
                    <a:pt x="573" y="446"/>
                  </a:lnTo>
                  <a:lnTo>
                    <a:pt x="571" y="448"/>
                  </a:lnTo>
                  <a:lnTo>
                    <a:pt x="569" y="448"/>
                  </a:lnTo>
                  <a:lnTo>
                    <a:pt x="569" y="450"/>
                  </a:lnTo>
                  <a:lnTo>
                    <a:pt x="567" y="450"/>
                  </a:lnTo>
                  <a:lnTo>
                    <a:pt x="565" y="450"/>
                  </a:lnTo>
                  <a:lnTo>
                    <a:pt x="562" y="450"/>
                  </a:lnTo>
                  <a:lnTo>
                    <a:pt x="560" y="448"/>
                  </a:lnTo>
                  <a:lnTo>
                    <a:pt x="558" y="448"/>
                  </a:lnTo>
                  <a:lnTo>
                    <a:pt x="556" y="450"/>
                  </a:lnTo>
                  <a:lnTo>
                    <a:pt x="552" y="448"/>
                  </a:lnTo>
                  <a:lnTo>
                    <a:pt x="550" y="448"/>
                  </a:lnTo>
                  <a:lnTo>
                    <a:pt x="548" y="446"/>
                  </a:lnTo>
                  <a:lnTo>
                    <a:pt x="546" y="446"/>
                  </a:lnTo>
                  <a:lnTo>
                    <a:pt x="544" y="446"/>
                  </a:lnTo>
                  <a:lnTo>
                    <a:pt x="542" y="446"/>
                  </a:lnTo>
                  <a:lnTo>
                    <a:pt x="540" y="448"/>
                  </a:lnTo>
                  <a:lnTo>
                    <a:pt x="538" y="448"/>
                  </a:lnTo>
                  <a:lnTo>
                    <a:pt x="536" y="448"/>
                  </a:lnTo>
                  <a:lnTo>
                    <a:pt x="534" y="448"/>
                  </a:lnTo>
                  <a:lnTo>
                    <a:pt x="533" y="448"/>
                  </a:lnTo>
                  <a:lnTo>
                    <a:pt x="531" y="450"/>
                  </a:lnTo>
                  <a:lnTo>
                    <a:pt x="527" y="452"/>
                  </a:lnTo>
                  <a:lnTo>
                    <a:pt x="525" y="454"/>
                  </a:lnTo>
                  <a:lnTo>
                    <a:pt x="525" y="455"/>
                  </a:lnTo>
                  <a:lnTo>
                    <a:pt x="523" y="459"/>
                  </a:lnTo>
                  <a:lnTo>
                    <a:pt x="523" y="461"/>
                  </a:lnTo>
                  <a:lnTo>
                    <a:pt x="523" y="463"/>
                  </a:lnTo>
                  <a:lnTo>
                    <a:pt x="523" y="465"/>
                  </a:lnTo>
                  <a:lnTo>
                    <a:pt x="523" y="467"/>
                  </a:lnTo>
                  <a:lnTo>
                    <a:pt x="523" y="469"/>
                  </a:lnTo>
                  <a:lnTo>
                    <a:pt x="525" y="471"/>
                  </a:lnTo>
                  <a:lnTo>
                    <a:pt x="525" y="473"/>
                  </a:lnTo>
                  <a:lnTo>
                    <a:pt x="527" y="475"/>
                  </a:lnTo>
                  <a:lnTo>
                    <a:pt x="529" y="477"/>
                  </a:lnTo>
                  <a:lnTo>
                    <a:pt x="531" y="477"/>
                  </a:lnTo>
                  <a:lnTo>
                    <a:pt x="533" y="477"/>
                  </a:lnTo>
                  <a:lnTo>
                    <a:pt x="534" y="479"/>
                  </a:lnTo>
                  <a:lnTo>
                    <a:pt x="536" y="481"/>
                  </a:lnTo>
                  <a:lnTo>
                    <a:pt x="538" y="481"/>
                  </a:lnTo>
                  <a:lnTo>
                    <a:pt x="540" y="483"/>
                  </a:lnTo>
                  <a:lnTo>
                    <a:pt x="542" y="485"/>
                  </a:lnTo>
                  <a:lnTo>
                    <a:pt x="544" y="486"/>
                  </a:lnTo>
                  <a:lnTo>
                    <a:pt x="544" y="488"/>
                  </a:lnTo>
                  <a:lnTo>
                    <a:pt x="542" y="490"/>
                  </a:lnTo>
                  <a:lnTo>
                    <a:pt x="542" y="492"/>
                  </a:lnTo>
                  <a:lnTo>
                    <a:pt x="542" y="494"/>
                  </a:lnTo>
                  <a:lnTo>
                    <a:pt x="540" y="494"/>
                  </a:lnTo>
                  <a:lnTo>
                    <a:pt x="540" y="496"/>
                  </a:lnTo>
                  <a:lnTo>
                    <a:pt x="538" y="498"/>
                  </a:lnTo>
                  <a:lnTo>
                    <a:pt x="538" y="500"/>
                  </a:lnTo>
                  <a:lnTo>
                    <a:pt x="536" y="502"/>
                  </a:lnTo>
                  <a:lnTo>
                    <a:pt x="534" y="504"/>
                  </a:lnTo>
                  <a:lnTo>
                    <a:pt x="534" y="506"/>
                  </a:lnTo>
                  <a:lnTo>
                    <a:pt x="533" y="504"/>
                  </a:lnTo>
                  <a:lnTo>
                    <a:pt x="531" y="502"/>
                  </a:lnTo>
                  <a:lnTo>
                    <a:pt x="531" y="500"/>
                  </a:lnTo>
                  <a:lnTo>
                    <a:pt x="529" y="498"/>
                  </a:lnTo>
                  <a:lnTo>
                    <a:pt x="527" y="496"/>
                  </a:lnTo>
                  <a:lnTo>
                    <a:pt x="525" y="496"/>
                  </a:lnTo>
                  <a:lnTo>
                    <a:pt x="521" y="496"/>
                  </a:lnTo>
                  <a:lnTo>
                    <a:pt x="517" y="496"/>
                  </a:lnTo>
                  <a:lnTo>
                    <a:pt x="515" y="494"/>
                  </a:lnTo>
                  <a:lnTo>
                    <a:pt x="509" y="492"/>
                  </a:lnTo>
                  <a:lnTo>
                    <a:pt x="505" y="490"/>
                  </a:lnTo>
                  <a:lnTo>
                    <a:pt x="503" y="488"/>
                  </a:lnTo>
                  <a:lnTo>
                    <a:pt x="500" y="488"/>
                  </a:lnTo>
                  <a:lnTo>
                    <a:pt x="498" y="488"/>
                  </a:lnTo>
                  <a:lnTo>
                    <a:pt x="494" y="490"/>
                  </a:lnTo>
                  <a:lnTo>
                    <a:pt x="494" y="492"/>
                  </a:lnTo>
                  <a:lnTo>
                    <a:pt x="494" y="494"/>
                  </a:lnTo>
                  <a:lnTo>
                    <a:pt x="494" y="496"/>
                  </a:lnTo>
                  <a:lnTo>
                    <a:pt x="494" y="498"/>
                  </a:lnTo>
                  <a:lnTo>
                    <a:pt x="494" y="500"/>
                  </a:lnTo>
                  <a:lnTo>
                    <a:pt x="494" y="502"/>
                  </a:lnTo>
                  <a:lnTo>
                    <a:pt x="494" y="504"/>
                  </a:lnTo>
                  <a:lnTo>
                    <a:pt x="494" y="506"/>
                  </a:lnTo>
                  <a:lnTo>
                    <a:pt x="494" y="508"/>
                  </a:lnTo>
                  <a:lnTo>
                    <a:pt x="494" y="510"/>
                  </a:lnTo>
                  <a:lnTo>
                    <a:pt x="494" y="512"/>
                  </a:lnTo>
                  <a:lnTo>
                    <a:pt x="494" y="514"/>
                  </a:lnTo>
                  <a:lnTo>
                    <a:pt x="492" y="516"/>
                  </a:lnTo>
                  <a:lnTo>
                    <a:pt x="490" y="516"/>
                  </a:lnTo>
                  <a:lnTo>
                    <a:pt x="490" y="517"/>
                  </a:lnTo>
                  <a:lnTo>
                    <a:pt x="488" y="519"/>
                  </a:lnTo>
                  <a:lnTo>
                    <a:pt x="484" y="521"/>
                  </a:lnTo>
                  <a:lnTo>
                    <a:pt x="482" y="521"/>
                  </a:lnTo>
                  <a:lnTo>
                    <a:pt x="480" y="521"/>
                  </a:lnTo>
                  <a:lnTo>
                    <a:pt x="478" y="521"/>
                  </a:lnTo>
                  <a:lnTo>
                    <a:pt x="474" y="523"/>
                  </a:lnTo>
                  <a:lnTo>
                    <a:pt x="471" y="523"/>
                  </a:lnTo>
                  <a:lnTo>
                    <a:pt x="471" y="521"/>
                  </a:lnTo>
                  <a:lnTo>
                    <a:pt x="469" y="521"/>
                  </a:lnTo>
                  <a:lnTo>
                    <a:pt x="469" y="523"/>
                  </a:lnTo>
                  <a:lnTo>
                    <a:pt x="471" y="525"/>
                  </a:lnTo>
                  <a:lnTo>
                    <a:pt x="472" y="527"/>
                  </a:lnTo>
                  <a:lnTo>
                    <a:pt x="474" y="527"/>
                  </a:lnTo>
                  <a:lnTo>
                    <a:pt x="474" y="529"/>
                  </a:lnTo>
                  <a:lnTo>
                    <a:pt x="476" y="529"/>
                  </a:lnTo>
                  <a:lnTo>
                    <a:pt x="476" y="531"/>
                  </a:lnTo>
                  <a:lnTo>
                    <a:pt x="478" y="533"/>
                  </a:lnTo>
                  <a:lnTo>
                    <a:pt x="478" y="535"/>
                  </a:lnTo>
                  <a:lnTo>
                    <a:pt x="480" y="537"/>
                  </a:lnTo>
                  <a:lnTo>
                    <a:pt x="482" y="537"/>
                  </a:lnTo>
                  <a:lnTo>
                    <a:pt x="484" y="539"/>
                  </a:lnTo>
                  <a:lnTo>
                    <a:pt x="484" y="541"/>
                  </a:lnTo>
                  <a:lnTo>
                    <a:pt x="486" y="541"/>
                  </a:lnTo>
                  <a:lnTo>
                    <a:pt x="488" y="543"/>
                  </a:lnTo>
                  <a:lnTo>
                    <a:pt x="490" y="543"/>
                  </a:lnTo>
                  <a:lnTo>
                    <a:pt x="490" y="545"/>
                  </a:lnTo>
                  <a:lnTo>
                    <a:pt x="492" y="545"/>
                  </a:lnTo>
                  <a:lnTo>
                    <a:pt x="494" y="547"/>
                  </a:lnTo>
                  <a:lnTo>
                    <a:pt x="492" y="548"/>
                  </a:lnTo>
                  <a:lnTo>
                    <a:pt x="492" y="550"/>
                  </a:lnTo>
                  <a:lnTo>
                    <a:pt x="490" y="550"/>
                  </a:lnTo>
                  <a:lnTo>
                    <a:pt x="488" y="550"/>
                  </a:lnTo>
                  <a:lnTo>
                    <a:pt x="486" y="550"/>
                  </a:lnTo>
                  <a:lnTo>
                    <a:pt x="484" y="548"/>
                  </a:lnTo>
                  <a:lnTo>
                    <a:pt x="482" y="548"/>
                  </a:lnTo>
                  <a:lnTo>
                    <a:pt x="478" y="548"/>
                  </a:lnTo>
                  <a:lnTo>
                    <a:pt x="476" y="548"/>
                  </a:lnTo>
                  <a:lnTo>
                    <a:pt x="474" y="548"/>
                  </a:lnTo>
                  <a:lnTo>
                    <a:pt x="472" y="548"/>
                  </a:lnTo>
                  <a:lnTo>
                    <a:pt x="471" y="548"/>
                  </a:lnTo>
                  <a:lnTo>
                    <a:pt x="471" y="550"/>
                  </a:lnTo>
                  <a:lnTo>
                    <a:pt x="471" y="552"/>
                  </a:lnTo>
                  <a:lnTo>
                    <a:pt x="472" y="554"/>
                  </a:lnTo>
                  <a:lnTo>
                    <a:pt x="472" y="556"/>
                  </a:lnTo>
                  <a:lnTo>
                    <a:pt x="472" y="558"/>
                  </a:lnTo>
                  <a:lnTo>
                    <a:pt x="472" y="560"/>
                  </a:lnTo>
                  <a:lnTo>
                    <a:pt x="474" y="560"/>
                  </a:lnTo>
                  <a:lnTo>
                    <a:pt x="474" y="562"/>
                  </a:lnTo>
                  <a:lnTo>
                    <a:pt x="474" y="564"/>
                  </a:lnTo>
                  <a:lnTo>
                    <a:pt x="476" y="566"/>
                  </a:lnTo>
                  <a:lnTo>
                    <a:pt x="476" y="568"/>
                  </a:lnTo>
                  <a:lnTo>
                    <a:pt x="482" y="570"/>
                  </a:lnTo>
                  <a:lnTo>
                    <a:pt x="486" y="570"/>
                  </a:lnTo>
                  <a:lnTo>
                    <a:pt x="486" y="572"/>
                  </a:lnTo>
                  <a:lnTo>
                    <a:pt x="488" y="572"/>
                  </a:lnTo>
                  <a:lnTo>
                    <a:pt x="490" y="574"/>
                  </a:lnTo>
                  <a:lnTo>
                    <a:pt x="492" y="576"/>
                  </a:lnTo>
                  <a:lnTo>
                    <a:pt x="494" y="579"/>
                  </a:lnTo>
                  <a:lnTo>
                    <a:pt x="494" y="581"/>
                  </a:lnTo>
                  <a:lnTo>
                    <a:pt x="494" y="583"/>
                  </a:lnTo>
                  <a:lnTo>
                    <a:pt x="494" y="585"/>
                  </a:lnTo>
                  <a:lnTo>
                    <a:pt x="496" y="587"/>
                  </a:lnTo>
                  <a:lnTo>
                    <a:pt x="496" y="589"/>
                  </a:lnTo>
                  <a:lnTo>
                    <a:pt x="498" y="591"/>
                  </a:lnTo>
                  <a:lnTo>
                    <a:pt x="498" y="595"/>
                  </a:lnTo>
                  <a:lnTo>
                    <a:pt x="496" y="595"/>
                  </a:lnTo>
                  <a:lnTo>
                    <a:pt x="496" y="597"/>
                  </a:lnTo>
                  <a:lnTo>
                    <a:pt x="498" y="601"/>
                  </a:lnTo>
                  <a:lnTo>
                    <a:pt x="498" y="603"/>
                  </a:lnTo>
                  <a:lnTo>
                    <a:pt x="500" y="603"/>
                  </a:lnTo>
                  <a:lnTo>
                    <a:pt x="502" y="603"/>
                  </a:lnTo>
                  <a:lnTo>
                    <a:pt x="503" y="603"/>
                  </a:lnTo>
                  <a:lnTo>
                    <a:pt x="507" y="603"/>
                  </a:lnTo>
                  <a:lnTo>
                    <a:pt x="509" y="603"/>
                  </a:lnTo>
                  <a:lnTo>
                    <a:pt x="511" y="603"/>
                  </a:lnTo>
                  <a:lnTo>
                    <a:pt x="513" y="607"/>
                  </a:lnTo>
                  <a:lnTo>
                    <a:pt x="515" y="609"/>
                  </a:lnTo>
                  <a:lnTo>
                    <a:pt x="515" y="611"/>
                  </a:lnTo>
                  <a:lnTo>
                    <a:pt x="517" y="612"/>
                  </a:lnTo>
                  <a:lnTo>
                    <a:pt x="517" y="614"/>
                  </a:lnTo>
                  <a:lnTo>
                    <a:pt x="519" y="616"/>
                  </a:lnTo>
                  <a:lnTo>
                    <a:pt x="519" y="618"/>
                  </a:lnTo>
                  <a:lnTo>
                    <a:pt x="519" y="620"/>
                  </a:lnTo>
                  <a:lnTo>
                    <a:pt x="521" y="622"/>
                  </a:lnTo>
                  <a:lnTo>
                    <a:pt x="521" y="624"/>
                  </a:lnTo>
                  <a:lnTo>
                    <a:pt x="521" y="628"/>
                  </a:lnTo>
                  <a:lnTo>
                    <a:pt x="523" y="630"/>
                  </a:lnTo>
                  <a:lnTo>
                    <a:pt x="525" y="632"/>
                  </a:lnTo>
                  <a:lnTo>
                    <a:pt x="527" y="632"/>
                  </a:lnTo>
                  <a:lnTo>
                    <a:pt x="531" y="632"/>
                  </a:lnTo>
                  <a:lnTo>
                    <a:pt x="533" y="632"/>
                  </a:lnTo>
                  <a:lnTo>
                    <a:pt x="536" y="632"/>
                  </a:lnTo>
                  <a:lnTo>
                    <a:pt x="538" y="632"/>
                  </a:lnTo>
                  <a:lnTo>
                    <a:pt x="540" y="632"/>
                  </a:lnTo>
                  <a:lnTo>
                    <a:pt x="542" y="634"/>
                  </a:lnTo>
                  <a:lnTo>
                    <a:pt x="544" y="634"/>
                  </a:lnTo>
                  <a:lnTo>
                    <a:pt x="546" y="636"/>
                  </a:lnTo>
                  <a:lnTo>
                    <a:pt x="548" y="638"/>
                  </a:lnTo>
                  <a:lnTo>
                    <a:pt x="550" y="640"/>
                  </a:lnTo>
                  <a:lnTo>
                    <a:pt x="552" y="642"/>
                  </a:lnTo>
                  <a:lnTo>
                    <a:pt x="552" y="643"/>
                  </a:lnTo>
                  <a:lnTo>
                    <a:pt x="554" y="645"/>
                  </a:lnTo>
                  <a:lnTo>
                    <a:pt x="554" y="647"/>
                  </a:lnTo>
                  <a:lnTo>
                    <a:pt x="556" y="647"/>
                  </a:lnTo>
                  <a:lnTo>
                    <a:pt x="558" y="649"/>
                  </a:lnTo>
                  <a:lnTo>
                    <a:pt x="560" y="649"/>
                  </a:lnTo>
                  <a:lnTo>
                    <a:pt x="562" y="649"/>
                  </a:lnTo>
                  <a:lnTo>
                    <a:pt x="564" y="649"/>
                  </a:lnTo>
                  <a:lnTo>
                    <a:pt x="565" y="653"/>
                  </a:lnTo>
                  <a:lnTo>
                    <a:pt x="567" y="653"/>
                  </a:lnTo>
                  <a:lnTo>
                    <a:pt x="569" y="655"/>
                  </a:lnTo>
                  <a:lnTo>
                    <a:pt x="573" y="655"/>
                  </a:lnTo>
                  <a:lnTo>
                    <a:pt x="573" y="657"/>
                  </a:lnTo>
                  <a:lnTo>
                    <a:pt x="575" y="657"/>
                  </a:lnTo>
                  <a:lnTo>
                    <a:pt x="577" y="655"/>
                  </a:lnTo>
                  <a:lnTo>
                    <a:pt x="579" y="655"/>
                  </a:lnTo>
                  <a:lnTo>
                    <a:pt x="581" y="655"/>
                  </a:lnTo>
                  <a:lnTo>
                    <a:pt x="583" y="655"/>
                  </a:lnTo>
                  <a:lnTo>
                    <a:pt x="585" y="655"/>
                  </a:lnTo>
                  <a:lnTo>
                    <a:pt x="589" y="657"/>
                  </a:lnTo>
                  <a:lnTo>
                    <a:pt x="591" y="659"/>
                  </a:lnTo>
                  <a:lnTo>
                    <a:pt x="593" y="659"/>
                  </a:lnTo>
                  <a:lnTo>
                    <a:pt x="595" y="659"/>
                  </a:lnTo>
                  <a:lnTo>
                    <a:pt x="596" y="661"/>
                  </a:lnTo>
                  <a:lnTo>
                    <a:pt x="600" y="661"/>
                  </a:lnTo>
                  <a:lnTo>
                    <a:pt x="600" y="663"/>
                  </a:lnTo>
                  <a:lnTo>
                    <a:pt x="602" y="665"/>
                  </a:lnTo>
                  <a:lnTo>
                    <a:pt x="602" y="667"/>
                  </a:lnTo>
                  <a:lnTo>
                    <a:pt x="602" y="669"/>
                  </a:lnTo>
                  <a:lnTo>
                    <a:pt x="602" y="671"/>
                  </a:lnTo>
                  <a:lnTo>
                    <a:pt x="604" y="671"/>
                  </a:lnTo>
                  <a:lnTo>
                    <a:pt x="606" y="673"/>
                  </a:lnTo>
                  <a:lnTo>
                    <a:pt x="608" y="674"/>
                  </a:lnTo>
                  <a:lnTo>
                    <a:pt x="612" y="676"/>
                  </a:lnTo>
                  <a:lnTo>
                    <a:pt x="614" y="678"/>
                  </a:lnTo>
                  <a:lnTo>
                    <a:pt x="614" y="680"/>
                  </a:lnTo>
                  <a:lnTo>
                    <a:pt x="616" y="680"/>
                  </a:lnTo>
                  <a:lnTo>
                    <a:pt x="618" y="684"/>
                  </a:lnTo>
                  <a:lnTo>
                    <a:pt x="618" y="686"/>
                  </a:lnTo>
                  <a:lnTo>
                    <a:pt x="618" y="688"/>
                  </a:lnTo>
                  <a:lnTo>
                    <a:pt x="620" y="688"/>
                  </a:lnTo>
                  <a:lnTo>
                    <a:pt x="620" y="690"/>
                  </a:lnTo>
                  <a:lnTo>
                    <a:pt x="622" y="692"/>
                  </a:lnTo>
                  <a:lnTo>
                    <a:pt x="622" y="694"/>
                  </a:lnTo>
                  <a:lnTo>
                    <a:pt x="622" y="696"/>
                  </a:lnTo>
                  <a:lnTo>
                    <a:pt x="620" y="698"/>
                  </a:lnTo>
                  <a:lnTo>
                    <a:pt x="620" y="700"/>
                  </a:lnTo>
                  <a:lnTo>
                    <a:pt x="620" y="702"/>
                  </a:lnTo>
                  <a:lnTo>
                    <a:pt x="622" y="702"/>
                  </a:lnTo>
                  <a:lnTo>
                    <a:pt x="620" y="705"/>
                  </a:lnTo>
                  <a:lnTo>
                    <a:pt x="618" y="707"/>
                  </a:lnTo>
                  <a:lnTo>
                    <a:pt x="616" y="709"/>
                  </a:lnTo>
                  <a:lnTo>
                    <a:pt x="612" y="713"/>
                  </a:lnTo>
                  <a:lnTo>
                    <a:pt x="610" y="717"/>
                  </a:lnTo>
                  <a:lnTo>
                    <a:pt x="610" y="719"/>
                  </a:lnTo>
                  <a:lnTo>
                    <a:pt x="606" y="719"/>
                  </a:lnTo>
                  <a:lnTo>
                    <a:pt x="602" y="719"/>
                  </a:lnTo>
                  <a:lnTo>
                    <a:pt x="598" y="719"/>
                  </a:lnTo>
                  <a:lnTo>
                    <a:pt x="595" y="719"/>
                  </a:lnTo>
                  <a:lnTo>
                    <a:pt x="591" y="721"/>
                  </a:lnTo>
                  <a:lnTo>
                    <a:pt x="587" y="721"/>
                  </a:lnTo>
                  <a:lnTo>
                    <a:pt x="585" y="723"/>
                  </a:lnTo>
                  <a:lnTo>
                    <a:pt x="581" y="723"/>
                  </a:lnTo>
                  <a:lnTo>
                    <a:pt x="579" y="723"/>
                  </a:lnTo>
                  <a:lnTo>
                    <a:pt x="577" y="721"/>
                  </a:lnTo>
                  <a:lnTo>
                    <a:pt x="575" y="719"/>
                  </a:lnTo>
                  <a:lnTo>
                    <a:pt x="573" y="717"/>
                  </a:lnTo>
                  <a:lnTo>
                    <a:pt x="569" y="719"/>
                  </a:lnTo>
                  <a:lnTo>
                    <a:pt x="567" y="723"/>
                  </a:lnTo>
                  <a:lnTo>
                    <a:pt x="565" y="725"/>
                  </a:lnTo>
                  <a:lnTo>
                    <a:pt x="564" y="727"/>
                  </a:lnTo>
                  <a:lnTo>
                    <a:pt x="562" y="729"/>
                  </a:lnTo>
                  <a:lnTo>
                    <a:pt x="565" y="733"/>
                  </a:lnTo>
                  <a:lnTo>
                    <a:pt x="569" y="733"/>
                  </a:lnTo>
                  <a:lnTo>
                    <a:pt x="573" y="735"/>
                  </a:lnTo>
                  <a:lnTo>
                    <a:pt x="577" y="736"/>
                  </a:lnTo>
                  <a:lnTo>
                    <a:pt x="579" y="738"/>
                  </a:lnTo>
                  <a:lnTo>
                    <a:pt x="583" y="744"/>
                  </a:lnTo>
                  <a:lnTo>
                    <a:pt x="583" y="746"/>
                  </a:lnTo>
                  <a:lnTo>
                    <a:pt x="579" y="752"/>
                  </a:lnTo>
                  <a:lnTo>
                    <a:pt x="579" y="756"/>
                  </a:lnTo>
                  <a:lnTo>
                    <a:pt x="577" y="760"/>
                  </a:lnTo>
                  <a:lnTo>
                    <a:pt x="579" y="762"/>
                  </a:lnTo>
                  <a:lnTo>
                    <a:pt x="577" y="766"/>
                  </a:lnTo>
                  <a:lnTo>
                    <a:pt x="575" y="769"/>
                  </a:lnTo>
                  <a:lnTo>
                    <a:pt x="577" y="771"/>
                  </a:lnTo>
                  <a:lnTo>
                    <a:pt x="579" y="773"/>
                  </a:lnTo>
                  <a:lnTo>
                    <a:pt x="579" y="777"/>
                  </a:lnTo>
                  <a:lnTo>
                    <a:pt x="583" y="779"/>
                  </a:lnTo>
                  <a:lnTo>
                    <a:pt x="587" y="781"/>
                  </a:lnTo>
                  <a:lnTo>
                    <a:pt x="589" y="783"/>
                  </a:lnTo>
                  <a:lnTo>
                    <a:pt x="591" y="787"/>
                  </a:lnTo>
                  <a:lnTo>
                    <a:pt x="595" y="789"/>
                  </a:lnTo>
                  <a:lnTo>
                    <a:pt x="595" y="791"/>
                  </a:lnTo>
                  <a:lnTo>
                    <a:pt x="593" y="795"/>
                  </a:lnTo>
                  <a:lnTo>
                    <a:pt x="593" y="797"/>
                  </a:lnTo>
                  <a:lnTo>
                    <a:pt x="593" y="799"/>
                  </a:lnTo>
                  <a:lnTo>
                    <a:pt x="593" y="800"/>
                  </a:lnTo>
                  <a:lnTo>
                    <a:pt x="589" y="802"/>
                  </a:lnTo>
                  <a:lnTo>
                    <a:pt x="589" y="804"/>
                  </a:lnTo>
                  <a:lnTo>
                    <a:pt x="589" y="806"/>
                  </a:lnTo>
                  <a:lnTo>
                    <a:pt x="587" y="810"/>
                  </a:lnTo>
                  <a:lnTo>
                    <a:pt x="583" y="810"/>
                  </a:lnTo>
                  <a:lnTo>
                    <a:pt x="581" y="808"/>
                  </a:lnTo>
                  <a:lnTo>
                    <a:pt x="577" y="808"/>
                  </a:lnTo>
                  <a:lnTo>
                    <a:pt x="573" y="806"/>
                  </a:lnTo>
                  <a:lnTo>
                    <a:pt x="571" y="804"/>
                  </a:lnTo>
                  <a:lnTo>
                    <a:pt x="567" y="804"/>
                  </a:lnTo>
                  <a:lnTo>
                    <a:pt x="564" y="804"/>
                  </a:lnTo>
                  <a:lnTo>
                    <a:pt x="556" y="810"/>
                  </a:lnTo>
                  <a:lnTo>
                    <a:pt x="554" y="814"/>
                  </a:lnTo>
                  <a:lnTo>
                    <a:pt x="552" y="814"/>
                  </a:lnTo>
                  <a:lnTo>
                    <a:pt x="548" y="818"/>
                  </a:lnTo>
                  <a:lnTo>
                    <a:pt x="546" y="820"/>
                  </a:lnTo>
                  <a:lnTo>
                    <a:pt x="546" y="824"/>
                  </a:lnTo>
                  <a:lnTo>
                    <a:pt x="542" y="828"/>
                  </a:lnTo>
                  <a:lnTo>
                    <a:pt x="540" y="831"/>
                  </a:lnTo>
                  <a:lnTo>
                    <a:pt x="536" y="833"/>
                  </a:lnTo>
                  <a:lnTo>
                    <a:pt x="534" y="837"/>
                  </a:lnTo>
                  <a:lnTo>
                    <a:pt x="533" y="843"/>
                  </a:lnTo>
                  <a:lnTo>
                    <a:pt x="531" y="857"/>
                  </a:lnTo>
                  <a:lnTo>
                    <a:pt x="534" y="862"/>
                  </a:lnTo>
                  <a:lnTo>
                    <a:pt x="534" y="864"/>
                  </a:lnTo>
                  <a:lnTo>
                    <a:pt x="534" y="866"/>
                  </a:lnTo>
                  <a:lnTo>
                    <a:pt x="534" y="870"/>
                  </a:lnTo>
                  <a:lnTo>
                    <a:pt x="534" y="872"/>
                  </a:lnTo>
                  <a:lnTo>
                    <a:pt x="533" y="876"/>
                  </a:lnTo>
                  <a:lnTo>
                    <a:pt x="529" y="878"/>
                  </a:lnTo>
                  <a:lnTo>
                    <a:pt x="525" y="880"/>
                  </a:lnTo>
                  <a:lnTo>
                    <a:pt x="521" y="882"/>
                  </a:lnTo>
                  <a:lnTo>
                    <a:pt x="519" y="884"/>
                  </a:lnTo>
                  <a:lnTo>
                    <a:pt x="521" y="886"/>
                  </a:lnTo>
                  <a:lnTo>
                    <a:pt x="523" y="886"/>
                  </a:lnTo>
                  <a:lnTo>
                    <a:pt x="525" y="886"/>
                  </a:lnTo>
                  <a:lnTo>
                    <a:pt x="527" y="888"/>
                  </a:lnTo>
                  <a:lnTo>
                    <a:pt x="531" y="886"/>
                  </a:lnTo>
                  <a:lnTo>
                    <a:pt x="533" y="886"/>
                  </a:lnTo>
                  <a:lnTo>
                    <a:pt x="534" y="888"/>
                  </a:lnTo>
                  <a:lnTo>
                    <a:pt x="536" y="892"/>
                  </a:lnTo>
                  <a:lnTo>
                    <a:pt x="536" y="893"/>
                  </a:lnTo>
                  <a:lnTo>
                    <a:pt x="540" y="893"/>
                  </a:lnTo>
                  <a:lnTo>
                    <a:pt x="542" y="893"/>
                  </a:lnTo>
                  <a:lnTo>
                    <a:pt x="544" y="895"/>
                  </a:lnTo>
                  <a:lnTo>
                    <a:pt x="546" y="897"/>
                  </a:lnTo>
                  <a:lnTo>
                    <a:pt x="550" y="897"/>
                  </a:lnTo>
                  <a:lnTo>
                    <a:pt x="552" y="897"/>
                  </a:lnTo>
                  <a:lnTo>
                    <a:pt x="554" y="899"/>
                  </a:lnTo>
                  <a:lnTo>
                    <a:pt x="556" y="903"/>
                  </a:lnTo>
                  <a:lnTo>
                    <a:pt x="558" y="905"/>
                  </a:lnTo>
                  <a:lnTo>
                    <a:pt x="560" y="909"/>
                  </a:lnTo>
                  <a:lnTo>
                    <a:pt x="564" y="913"/>
                  </a:lnTo>
                  <a:lnTo>
                    <a:pt x="565" y="917"/>
                  </a:lnTo>
                  <a:lnTo>
                    <a:pt x="565" y="919"/>
                  </a:lnTo>
                  <a:lnTo>
                    <a:pt x="564" y="923"/>
                  </a:lnTo>
                  <a:lnTo>
                    <a:pt x="564" y="926"/>
                  </a:lnTo>
                  <a:lnTo>
                    <a:pt x="564" y="930"/>
                  </a:lnTo>
                  <a:lnTo>
                    <a:pt x="564" y="934"/>
                  </a:lnTo>
                  <a:lnTo>
                    <a:pt x="562" y="936"/>
                  </a:lnTo>
                  <a:lnTo>
                    <a:pt x="558" y="936"/>
                  </a:lnTo>
                  <a:lnTo>
                    <a:pt x="558" y="932"/>
                  </a:lnTo>
                  <a:lnTo>
                    <a:pt x="556" y="930"/>
                  </a:lnTo>
                  <a:lnTo>
                    <a:pt x="554" y="928"/>
                  </a:lnTo>
                  <a:lnTo>
                    <a:pt x="552" y="930"/>
                  </a:lnTo>
                  <a:lnTo>
                    <a:pt x="548" y="930"/>
                  </a:lnTo>
                  <a:lnTo>
                    <a:pt x="546" y="932"/>
                  </a:lnTo>
                  <a:lnTo>
                    <a:pt x="542" y="930"/>
                  </a:lnTo>
                  <a:lnTo>
                    <a:pt x="538" y="930"/>
                  </a:lnTo>
                  <a:lnTo>
                    <a:pt x="533" y="930"/>
                  </a:lnTo>
                  <a:lnTo>
                    <a:pt x="529" y="930"/>
                  </a:lnTo>
                  <a:lnTo>
                    <a:pt x="525" y="930"/>
                  </a:lnTo>
                  <a:lnTo>
                    <a:pt x="521" y="930"/>
                  </a:lnTo>
                  <a:lnTo>
                    <a:pt x="519" y="930"/>
                  </a:lnTo>
                  <a:lnTo>
                    <a:pt x="517" y="928"/>
                  </a:lnTo>
                  <a:lnTo>
                    <a:pt x="513" y="928"/>
                  </a:lnTo>
                  <a:lnTo>
                    <a:pt x="513" y="930"/>
                  </a:lnTo>
                  <a:lnTo>
                    <a:pt x="511" y="930"/>
                  </a:lnTo>
                  <a:lnTo>
                    <a:pt x="509" y="932"/>
                  </a:lnTo>
                  <a:lnTo>
                    <a:pt x="507" y="932"/>
                  </a:lnTo>
                  <a:lnTo>
                    <a:pt x="503" y="934"/>
                  </a:lnTo>
                  <a:lnTo>
                    <a:pt x="503" y="936"/>
                  </a:lnTo>
                  <a:lnTo>
                    <a:pt x="502" y="938"/>
                  </a:lnTo>
                  <a:lnTo>
                    <a:pt x="502" y="940"/>
                  </a:lnTo>
                  <a:lnTo>
                    <a:pt x="500" y="942"/>
                  </a:lnTo>
                  <a:lnTo>
                    <a:pt x="498" y="944"/>
                  </a:lnTo>
                  <a:lnTo>
                    <a:pt x="496" y="946"/>
                  </a:lnTo>
                  <a:lnTo>
                    <a:pt x="496" y="948"/>
                  </a:lnTo>
                  <a:lnTo>
                    <a:pt x="490" y="948"/>
                  </a:lnTo>
                  <a:lnTo>
                    <a:pt x="488" y="946"/>
                  </a:lnTo>
                  <a:lnTo>
                    <a:pt x="486" y="946"/>
                  </a:lnTo>
                  <a:lnTo>
                    <a:pt x="482" y="944"/>
                  </a:lnTo>
                  <a:lnTo>
                    <a:pt x="478" y="944"/>
                  </a:lnTo>
                  <a:lnTo>
                    <a:pt x="476" y="944"/>
                  </a:lnTo>
                  <a:lnTo>
                    <a:pt x="474" y="944"/>
                  </a:lnTo>
                  <a:lnTo>
                    <a:pt x="472" y="946"/>
                  </a:lnTo>
                  <a:lnTo>
                    <a:pt x="469" y="948"/>
                  </a:lnTo>
                  <a:lnTo>
                    <a:pt x="467" y="948"/>
                  </a:lnTo>
                  <a:lnTo>
                    <a:pt x="463" y="946"/>
                  </a:lnTo>
                  <a:lnTo>
                    <a:pt x="461" y="946"/>
                  </a:lnTo>
                  <a:lnTo>
                    <a:pt x="457" y="946"/>
                  </a:lnTo>
                  <a:lnTo>
                    <a:pt x="455" y="948"/>
                  </a:lnTo>
                  <a:lnTo>
                    <a:pt x="449" y="948"/>
                  </a:lnTo>
                  <a:lnTo>
                    <a:pt x="441" y="948"/>
                  </a:lnTo>
                  <a:lnTo>
                    <a:pt x="440" y="946"/>
                  </a:lnTo>
                  <a:lnTo>
                    <a:pt x="436" y="946"/>
                  </a:lnTo>
                  <a:lnTo>
                    <a:pt x="434" y="946"/>
                  </a:lnTo>
                  <a:lnTo>
                    <a:pt x="432" y="948"/>
                  </a:lnTo>
                  <a:lnTo>
                    <a:pt x="430" y="952"/>
                  </a:lnTo>
                  <a:lnTo>
                    <a:pt x="428" y="955"/>
                  </a:lnTo>
                  <a:lnTo>
                    <a:pt x="424" y="957"/>
                  </a:lnTo>
                  <a:lnTo>
                    <a:pt x="422" y="959"/>
                  </a:lnTo>
                  <a:lnTo>
                    <a:pt x="420" y="961"/>
                  </a:lnTo>
                  <a:lnTo>
                    <a:pt x="418" y="963"/>
                  </a:lnTo>
                  <a:lnTo>
                    <a:pt x="416" y="967"/>
                  </a:lnTo>
                  <a:lnTo>
                    <a:pt x="416" y="969"/>
                  </a:lnTo>
                  <a:lnTo>
                    <a:pt x="418" y="969"/>
                  </a:lnTo>
                  <a:lnTo>
                    <a:pt x="420" y="971"/>
                  </a:lnTo>
                  <a:lnTo>
                    <a:pt x="420" y="973"/>
                  </a:lnTo>
                  <a:lnTo>
                    <a:pt x="416" y="973"/>
                  </a:lnTo>
                  <a:lnTo>
                    <a:pt x="414" y="973"/>
                  </a:lnTo>
                  <a:lnTo>
                    <a:pt x="412" y="973"/>
                  </a:lnTo>
                  <a:lnTo>
                    <a:pt x="408" y="975"/>
                  </a:lnTo>
                  <a:lnTo>
                    <a:pt x="408" y="977"/>
                  </a:lnTo>
                  <a:lnTo>
                    <a:pt x="410" y="979"/>
                  </a:lnTo>
                  <a:lnTo>
                    <a:pt x="412" y="979"/>
                  </a:lnTo>
                  <a:lnTo>
                    <a:pt x="416" y="979"/>
                  </a:lnTo>
                  <a:lnTo>
                    <a:pt x="416" y="981"/>
                  </a:lnTo>
                  <a:lnTo>
                    <a:pt x="412" y="981"/>
                  </a:lnTo>
                  <a:lnTo>
                    <a:pt x="410" y="983"/>
                  </a:lnTo>
                  <a:lnTo>
                    <a:pt x="407" y="983"/>
                  </a:lnTo>
                  <a:lnTo>
                    <a:pt x="407" y="985"/>
                  </a:lnTo>
                  <a:lnTo>
                    <a:pt x="405" y="987"/>
                  </a:lnTo>
                  <a:lnTo>
                    <a:pt x="403" y="987"/>
                  </a:lnTo>
                  <a:lnTo>
                    <a:pt x="401" y="988"/>
                  </a:lnTo>
                  <a:lnTo>
                    <a:pt x="397" y="990"/>
                  </a:lnTo>
                  <a:lnTo>
                    <a:pt x="393" y="992"/>
                  </a:lnTo>
                  <a:lnTo>
                    <a:pt x="391" y="992"/>
                  </a:lnTo>
                  <a:lnTo>
                    <a:pt x="385" y="994"/>
                  </a:lnTo>
                  <a:lnTo>
                    <a:pt x="383" y="996"/>
                  </a:lnTo>
                  <a:lnTo>
                    <a:pt x="381" y="1000"/>
                  </a:lnTo>
                  <a:lnTo>
                    <a:pt x="379" y="1002"/>
                  </a:lnTo>
                  <a:lnTo>
                    <a:pt x="379" y="1004"/>
                  </a:lnTo>
                  <a:lnTo>
                    <a:pt x="379" y="1008"/>
                  </a:lnTo>
                  <a:lnTo>
                    <a:pt x="381" y="1010"/>
                  </a:lnTo>
                  <a:lnTo>
                    <a:pt x="383" y="1012"/>
                  </a:lnTo>
                  <a:lnTo>
                    <a:pt x="387" y="1012"/>
                  </a:lnTo>
                  <a:lnTo>
                    <a:pt x="389" y="1014"/>
                  </a:lnTo>
                  <a:lnTo>
                    <a:pt x="393" y="1016"/>
                  </a:lnTo>
                  <a:lnTo>
                    <a:pt x="397" y="1018"/>
                  </a:lnTo>
                  <a:lnTo>
                    <a:pt x="399" y="1019"/>
                  </a:lnTo>
                  <a:lnTo>
                    <a:pt x="401" y="1021"/>
                  </a:lnTo>
                  <a:lnTo>
                    <a:pt x="403" y="1023"/>
                  </a:lnTo>
                  <a:lnTo>
                    <a:pt x="405" y="1019"/>
                  </a:lnTo>
                  <a:lnTo>
                    <a:pt x="405" y="1018"/>
                  </a:lnTo>
                  <a:lnTo>
                    <a:pt x="408" y="1018"/>
                  </a:lnTo>
                  <a:lnTo>
                    <a:pt x="408" y="1019"/>
                  </a:lnTo>
                  <a:lnTo>
                    <a:pt x="412" y="1023"/>
                  </a:lnTo>
                  <a:lnTo>
                    <a:pt x="416" y="1023"/>
                  </a:lnTo>
                  <a:lnTo>
                    <a:pt x="422" y="1023"/>
                  </a:lnTo>
                  <a:lnTo>
                    <a:pt x="424" y="1025"/>
                  </a:lnTo>
                  <a:lnTo>
                    <a:pt x="428" y="1025"/>
                  </a:lnTo>
                  <a:lnTo>
                    <a:pt x="432" y="1025"/>
                  </a:lnTo>
                  <a:lnTo>
                    <a:pt x="438" y="1025"/>
                  </a:lnTo>
                  <a:lnTo>
                    <a:pt x="443" y="1025"/>
                  </a:lnTo>
                  <a:lnTo>
                    <a:pt x="449" y="1025"/>
                  </a:lnTo>
                  <a:lnTo>
                    <a:pt x="453" y="1025"/>
                  </a:lnTo>
                  <a:lnTo>
                    <a:pt x="457" y="1025"/>
                  </a:lnTo>
                  <a:lnTo>
                    <a:pt x="463" y="1025"/>
                  </a:lnTo>
                  <a:lnTo>
                    <a:pt x="467" y="1025"/>
                  </a:lnTo>
                  <a:lnTo>
                    <a:pt x="469" y="1025"/>
                  </a:lnTo>
                  <a:lnTo>
                    <a:pt x="469" y="1027"/>
                  </a:lnTo>
                  <a:lnTo>
                    <a:pt x="469" y="1029"/>
                  </a:lnTo>
                  <a:lnTo>
                    <a:pt x="467" y="1031"/>
                  </a:lnTo>
                  <a:lnTo>
                    <a:pt x="463" y="1033"/>
                  </a:lnTo>
                  <a:lnTo>
                    <a:pt x="461" y="1035"/>
                  </a:lnTo>
                  <a:lnTo>
                    <a:pt x="459" y="1037"/>
                  </a:lnTo>
                  <a:lnTo>
                    <a:pt x="457" y="1037"/>
                  </a:lnTo>
                  <a:lnTo>
                    <a:pt x="453" y="1039"/>
                  </a:lnTo>
                  <a:lnTo>
                    <a:pt x="447" y="1039"/>
                  </a:lnTo>
                  <a:lnTo>
                    <a:pt x="447" y="1041"/>
                  </a:lnTo>
                  <a:lnTo>
                    <a:pt x="445" y="1041"/>
                  </a:lnTo>
                  <a:lnTo>
                    <a:pt x="443" y="1041"/>
                  </a:lnTo>
                  <a:lnTo>
                    <a:pt x="440" y="1043"/>
                  </a:lnTo>
                  <a:lnTo>
                    <a:pt x="434" y="1045"/>
                  </a:lnTo>
                  <a:lnTo>
                    <a:pt x="428" y="1045"/>
                  </a:lnTo>
                  <a:lnTo>
                    <a:pt x="424" y="1045"/>
                  </a:lnTo>
                  <a:lnTo>
                    <a:pt x="422" y="1047"/>
                  </a:lnTo>
                  <a:lnTo>
                    <a:pt x="420" y="1050"/>
                  </a:lnTo>
                  <a:lnTo>
                    <a:pt x="420" y="1052"/>
                  </a:lnTo>
                  <a:lnTo>
                    <a:pt x="416" y="1052"/>
                  </a:lnTo>
                  <a:lnTo>
                    <a:pt x="412" y="1050"/>
                  </a:lnTo>
                  <a:lnTo>
                    <a:pt x="412" y="1049"/>
                  </a:lnTo>
                  <a:lnTo>
                    <a:pt x="410" y="1047"/>
                  </a:lnTo>
                  <a:lnTo>
                    <a:pt x="410" y="1045"/>
                  </a:lnTo>
                  <a:lnTo>
                    <a:pt x="407" y="1045"/>
                  </a:lnTo>
                  <a:lnTo>
                    <a:pt x="403" y="1043"/>
                  </a:lnTo>
                  <a:lnTo>
                    <a:pt x="403" y="1041"/>
                  </a:lnTo>
                  <a:lnTo>
                    <a:pt x="401" y="1037"/>
                  </a:lnTo>
                  <a:lnTo>
                    <a:pt x="397" y="1037"/>
                  </a:lnTo>
                  <a:lnTo>
                    <a:pt x="395" y="1037"/>
                  </a:lnTo>
                  <a:lnTo>
                    <a:pt x="391" y="1037"/>
                  </a:lnTo>
                  <a:lnTo>
                    <a:pt x="389" y="1037"/>
                  </a:lnTo>
                  <a:lnTo>
                    <a:pt x="387" y="1037"/>
                  </a:lnTo>
                  <a:lnTo>
                    <a:pt x="381" y="1037"/>
                  </a:lnTo>
                  <a:lnTo>
                    <a:pt x="379" y="1037"/>
                  </a:lnTo>
                  <a:lnTo>
                    <a:pt x="377" y="1037"/>
                  </a:lnTo>
                  <a:lnTo>
                    <a:pt x="372" y="1037"/>
                  </a:lnTo>
                  <a:lnTo>
                    <a:pt x="368" y="1037"/>
                  </a:lnTo>
                  <a:lnTo>
                    <a:pt x="366" y="1041"/>
                  </a:lnTo>
                  <a:lnTo>
                    <a:pt x="364" y="1045"/>
                  </a:lnTo>
                  <a:lnTo>
                    <a:pt x="362" y="1047"/>
                  </a:lnTo>
                  <a:lnTo>
                    <a:pt x="360" y="1049"/>
                  </a:lnTo>
                  <a:lnTo>
                    <a:pt x="354" y="1049"/>
                  </a:lnTo>
                  <a:lnTo>
                    <a:pt x="350" y="1049"/>
                  </a:lnTo>
                  <a:lnTo>
                    <a:pt x="348" y="1049"/>
                  </a:lnTo>
                  <a:lnTo>
                    <a:pt x="346" y="1049"/>
                  </a:lnTo>
                  <a:lnTo>
                    <a:pt x="345" y="1050"/>
                  </a:lnTo>
                  <a:lnTo>
                    <a:pt x="343" y="1050"/>
                  </a:lnTo>
                  <a:lnTo>
                    <a:pt x="343" y="1052"/>
                  </a:lnTo>
                  <a:lnTo>
                    <a:pt x="343" y="1056"/>
                  </a:lnTo>
                  <a:lnTo>
                    <a:pt x="345" y="1058"/>
                  </a:lnTo>
                  <a:lnTo>
                    <a:pt x="345" y="1060"/>
                  </a:lnTo>
                  <a:lnTo>
                    <a:pt x="343" y="1083"/>
                  </a:lnTo>
                  <a:lnTo>
                    <a:pt x="339" y="1085"/>
                  </a:lnTo>
                  <a:lnTo>
                    <a:pt x="335" y="1087"/>
                  </a:lnTo>
                  <a:lnTo>
                    <a:pt x="329" y="1089"/>
                  </a:lnTo>
                  <a:lnTo>
                    <a:pt x="325" y="1087"/>
                  </a:lnTo>
                  <a:lnTo>
                    <a:pt x="321" y="1087"/>
                  </a:lnTo>
                  <a:lnTo>
                    <a:pt x="317" y="1085"/>
                  </a:lnTo>
                  <a:lnTo>
                    <a:pt x="314" y="1087"/>
                  </a:lnTo>
                  <a:lnTo>
                    <a:pt x="308" y="1087"/>
                  </a:lnTo>
                  <a:lnTo>
                    <a:pt x="304" y="1087"/>
                  </a:lnTo>
                  <a:lnTo>
                    <a:pt x="298" y="1089"/>
                  </a:lnTo>
                  <a:lnTo>
                    <a:pt x="294" y="1091"/>
                  </a:lnTo>
                  <a:lnTo>
                    <a:pt x="288" y="1093"/>
                  </a:lnTo>
                  <a:lnTo>
                    <a:pt x="284" y="1093"/>
                  </a:lnTo>
                  <a:lnTo>
                    <a:pt x="281" y="1095"/>
                  </a:lnTo>
                  <a:lnTo>
                    <a:pt x="275" y="1097"/>
                  </a:lnTo>
                  <a:lnTo>
                    <a:pt x="271" y="1099"/>
                  </a:lnTo>
                  <a:lnTo>
                    <a:pt x="265" y="1099"/>
                  </a:lnTo>
                  <a:lnTo>
                    <a:pt x="261" y="1099"/>
                  </a:lnTo>
                  <a:lnTo>
                    <a:pt x="255" y="1101"/>
                  </a:lnTo>
                  <a:lnTo>
                    <a:pt x="250" y="1103"/>
                  </a:lnTo>
                  <a:lnTo>
                    <a:pt x="246" y="1103"/>
                  </a:lnTo>
                  <a:lnTo>
                    <a:pt x="240" y="1103"/>
                  </a:lnTo>
                  <a:lnTo>
                    <a:pt x="236" y="1103"/>
                  </a:lnTo>
                  <a:lnTo>
                    <a:pt x="230" y="1103"/>
                  </a:lnTo>
                  <a:lnTo>
                    <a:pt x="226" y="1103"/>
                  </a:lnTo>
                  <a:lnTo>
                    <a:pt x="222" y="1103"/>
                  </a:lnTo>
                  <a:lnTo>
                    <a:pt x="217" y="1103"/>
                  </a:lnTo>
                  <a:lnTo>
                    <a:pt x="213" y="1105"/>
                  </a:lnTo>
                  <a:lnTo>
                    <a:pt x="209" y="1107"/>
                  </a:lnTo>
                  <a:lnTo>
                    <a:pt x="203" y="1109"/>
                  </a:lnTo>
                  <a:lnTo>
                    <a:pt x="199" y="1109"/>
                  </a:lnTo>
                  <a:lnTo>
                    <a:pt x="193" y="1109"/>
                  </a:lnTo>
                  <a:lnTo>
                    <a:pt x="188" y="1111"/>
                  </a:lnTo>
                  <a:lnTo>
                    <a:pt x="184" y="1111"/>
                  </a:lnTo>
                  <a:lnTo>
                    <a:pt x="178" y="1111"/>
                  </a:lnTo>
                  <a:lnTo>
                    <a:pt x="174" y="1111"/>
                  </a:lnTo>
                  <a:lnTo>
                    <a:pt x="168" y="1111"/>
                  </a:lnTo>
                  <a:lnTo>
                    <a:pt x="164" y="1111"/>
                  </a:lnTo>
                  <a:lnTo>
                    <a:pt x="160" y="1109"/>
                  </a:lnTo>
                  <a:lnTo>
                    <a:pt x="157" y="1109"/>
                  </a:lnTo>
                  <a:lnTo>
                    <a:pt x="153" y="1107"/>
                  </a:lnTo>
                  <a:lnTo>
                    <a:pt x="149" y="1107"/>
                  </a:lnTo>
                  <a:lnTo>
                    <a:pt x="147" y="1105"/>
                  </a:lnTo>
                  <a:lnTo>
                    <a:pt x="143" y="1103"/>
                  </a:lnTo>
                  <a:lnTo>
                    <a:pt x="141" y="1101"/>
                  </a:lnTo>
                  <a:lnTo>
                    <a:pt x="137" y="1099"/>
                  </a:lnTo>
                  <a:lnTo>
                    <a:pt x="133" y="1095"/>
                  </a:lnTo>
                  <a:lnTo>
                    <a:pt x="131" y="1093"/>
                  </a:lnTo>
                  <a:lnTo>
                    <a:pt x="129" y="1091"/>
                  </a:lnTo>
                  <a:lnTo>
                    <a:pt x="128" y="1087"/>
                  </a:lnTo>
                  <a:lnTo>
                    <a:pt x="124" y="1083"/>
                  </a:lnTo>
                  <a:lnTo>
                    <a:pt x="122" y="1081"/>
                  </a:lnTo>
                  <a:lnTo>
                    <a:pt x="120" y="1078"/>
                  </a:lnTo>
                  <a:lnTo>
                    <a:pt x="116" y="1076"/>
                  </a:lnTo>
                  <a:lnTo>
                    <a:pt x="114" y="1072"/>
                  </a:lnTo>
                  <a:lnTo>
                    <a:pt x="112" y="1070"/>
                  </a:lnTo>
                  <a:lnTo>
                    <a:pt x="108" y="1068"/>
                  </a:lnTo>
                  <a:lnTo>
                    <a:pt x="106" y="1066"/>
                  </a:lnTo>
                  <a:lnTo>
                    <a:pt x="102" y="1062"/>
                  </a:lnTo>
                  <a:lnTo>
                    <a:pt x="100" y="1060"/>
                  </a:lnTo>
                  <a:lnTo>
                    <a:pt x="96" y="1060"/>
                  </a:lnTo>
                  <a:lnTo>
                    <a:pt x="93" y="1058"/>
                  </a:lnTo>
                  <a:lnTo>
                    <a:pt x="87" y="1058"/>
                  </a:lnTo>
                  <a:lnTo>
                    <a:pt x="83" y="1058"/>
                  </a:lnTo>
                  <a:lnTo>
                    <a:pt x="79" y="1058"/>
                  </a:lnTo>
                  <a:lnTo>
                    <a:pt x="75" y="1056"/>
                  </a:lnTo>
                  <a:lnTo>
                    <a:pt x="71" y="1054"/>
                  </a:lnTo>
                  <a:lnTo>
                    <a:pt x="69" y="1052"/>
                  </a:lnTo>
                  <a:lnTo>
                    <a:pt x="65" y="1050"/>
                  </a:lnTo>
                  <a:lnTo>
                    <a:pt x="64" y="1049"/>
                  </a:lnTo>
                  <a:lnTo>
                    <a:pt x="60" y="1047"/>
                  </a:lnTo>
                  <a:lnTo>
                    <a:pt x="58" y="1043"/>
                  </a:lnTo>
                  <a:lnTo>
                    <a:pt x="54" y="1041"/>
                  </a:lnTo>
                  <a:lnTo>
                    <a:pt x="52" y="1039"/>
                  </a:lnTo>
                  <a:lnTo>
                    <a:pt x="48" y="1037"/>
                  </a:lnTo>
                  <a:lnTo>
                    <a:pt x="44" y="1035"/>
                  </a:lnTo>
                  <a:lnTo>
                    <a:pt x="42" y="1033"/>
                  </a:lnTo>
                  <a:lnTo>
                    <a:pt x="38" y="1029"/>
                  </a:lnTo>
                  <a:lnTo>
                    <a:pt x="36" y="1027"/>
                  </a:lnTo>
                  <a:lnTo>
                    <a:pt x="34" y="1025"/>
                  </a:lnTo>
                  <a:lnTo>
                    <a:pt x="31" y="1023"/>
                  </a:lnTo>
                  <a:lnTo>
                    <a:pt x="29" y="1019"/>
                  </a:lnTo>
                  <a:lnTo>
                    <a:pt x="25" y="1018"/>
                  </a:lnTo>
                  <a:lnTo>
                    <a:pt x="23" y="1016"/>
                  </a:lnTo>
                  <a:lnTo>
                    <a:pt x="19" y="1014"/>
                  </a:lnTo>
                  <a:lnTo>
                    <a:pt x="17" y="1010"/>
                  </a:lnTo>
                  <a:lnTo>
                    <a:pt x="13" y="1008"/>
                  </a:lnTo>
                  <a:lnTo>
                    <a:pt x="11" y="1006"/>
                  </a:lnTo>
                  <a:lnTo>
                    <a:pt x="7" y="1004"/>
                  </a:lnTo>
                  <a:lnTo>
                    <a:pt x="3" y="1002"/>
                  </a:lnTo>
                  <a:lnTo>
                    <a:pt x="0" y="100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696" y="1973"/>
              <a:ext cx="855" cy="913"/>
            </a:xfrm>
            <a:custGeom>
              <a:avLst/>
              <a:gdLst>
                <a:gd name="T0" fmla="*/ 798 w 855"/>
                <a:gd name="T1" fmla="*/ 890 h 913"/>
                <a:gd name="T2" fmla="*/ 746 w 855"/>
                <a:gd name="T3" fmla="*/ 853 h 913"/>
                <a:gd name="T4" fmla="*/ 674 w 855"/>
                <a:gd name="T5" fmla="*/ 863 h 913"/>
                <a:gd name="T6" fmla="*/ 624 w 855"/>
                <a:gd name="T7" fmla="*/ 896 h 913"/>
                <a:gd name="T8" fmla="*/ 566 w 855"/>
                <a:gd name="T9" fmla="*/ 863 h 913"/>
                <a:gd name="T10" fmla="*/ 515 w 855"/>
                <a:gd name="T11" fmla="*/ 822 h 913"/>
                <a:gd name="T12" fmla="*/ 452 w 855"/>
                <a:gd name="T13" fmla="*/ 803 h 913"/>
                <a:gd name="T14" fmla="*/ 407 w 855"/>
                <a:gd name="T15" fmla="*/ 770 h 913"/>
                <a:gd name="T16" fmla="*/ 349 w 855"/>
                <a:gd name="T17" fmla="*/ 741 h 913"/>
                <a:gd name="T18" fmla="*/ 318 w 855"/>
                <a:gd name="T19" fmla="*/ 686 h 913"/>
                <a:gd name="T20" fmla="*/ 269 w 855"/>
                <a:gd name="T21" fmla="*/ 694 h 913"/>
                <a:gd name="T22" fmla="*/ 219 w 855"/>
                <a:gd name="T23" fmla="*/ 684 h 913"/>
                <a:gd name="T24" fmla="*/ 207 w 855"/>
                <a:gd name="T25" fmla="*/ 638 h 913"/>
                <a:gd name="T26" fmla="*/ 171 w 855"/>
                <a:gd name="T27" fmla="*/ 582 h 913"/>
                <a:gd name="T28" fmla="*/ 126 w 855"/>
                <a:gd name="T29" fmla="*/ 533 h 913"/>
                <a:gd name="T30" fmla="*/ 60 w 855"/>
                <a:gd name="T31" fmla="*/ 518 h 913"/>
                <a:gd name="T32" fmla="*/ 87 w 855"/>
                <a:gd name="T33" fmla="*/ 469 h 913"/>
                <a:gd name="T34" fmla="*/ 122 w 855"/>
                <a:gd name="T35" fmla="*/ 436 h 913"/>
                <a:gd name="T36" fmla="*/ 147 w 855"/>
                <a:gd name="T37" fmla="*/ 405 h 913"/>
                <a:gd name="T38" fmla="*/ 171 w 855"/>
                <a:gd name="T39" fmla="*/ 370 h 913"/>
                <a:gd name="T40" fmla="*/ 200 w 855"/>
                <a:gd name="T41" fmla="*/ 355 h 913"/>
                <a:gd name="T42" fmla="*/ 213 w 855"/>
                <a:gd name="T43" fmla="*/ 330 h 913"/>
                <a:gd name="T44" fmla="*/ 200 w 855"/>
                <a:gd name="T45" fmla="*/ 297 h 913"/>
                <a:gd name="T46" fmla="*/ 188 w 855"/>
                <a:gd name="T47" fmla="*/ 268 h 913"/>
                <a:gd name="T48" fmla="*/ 172 w 855"/>
                <a:gd name="T49" fmla="*/ 239 h 913"/>
                <a:gd name="T50" fmla="*/ 165 w 855"/>
                <a:gd name="T51" fmla="*/ 210 h 913"/>
                <a:gd name="T52" fmla="*/ 149 w 855"/>
                <a:gd name="T53" fmla="*/ 208 h 913"/>
                <a:gd name="T54" fmla="*/ 140 w 855"/>
                <a:gd name="T55" fmla="*/ 219 h 913"/>
                <a:gd name="T56" fmla="*/ 116 w 855"/>
                <a:gd name="T57" fmla="*/ 202 h 913"/>
                <a:gd name="T58" fmla="*/ 99 w 855"/>
                <a:gd name="T59" fmla="*/ 202 h 913"/>
                <a:gd name="T60" fmla="*/ 64 w 855"/>
                <a:gd name="T61" fmla="*/ 192 h 913"/>
                <a:gd name="T62" fmla="*/ 39 w 855"/>
                <a:gd name="T63" fmla="*/ 173 h 913"/>
                <a:gd name="T64" fmla="*/ 15 w 855"/>
                <a:gd name="T65" fmla="*/ 149 h 913"/>
                <a:gd name="T66" fmla="*/ 10 w 855"/>
                <a:gd name="T67" fmla="*/ 130 h 913"/>
                <a:gd name="T68" fmla="*/ 37 w 855"/>
                <a:gd name="T69" fmla="*/ 120 h 913"/>
                <a:gd name="T70" fmla="*/ 74 w 855"/>
                <a:gd name="T71" fmla="*/ 122 h 913"/>
                <a:gd name="T72" fmla="*/ 107 w 855"/>
                <a:gd name="T73" fmla="*/ 134 h 913"/>
                <a:gd name="T74" fmla="*/ 132 w 855"/>
                <a:gd name="T75" fmla="*/ 155 h 913"/>
                <a:gd name="T76" fmla="*/ 176 w 855"/>
                <a:gd name="T77" fmla="*/ 163 h 913"/>
                <a:gd name="T78" fmla="*/ 205 w 855"/>
                <a:gd name="T79" fmla="*/ 155 h 913"/>
                <a:gd name="T80" fmla="*/ 236 w 855"/>
                <a:gd name="T81" fmla="*/ 161 h 913"/>
                <a:gd name="T82" fmla="*/ 271 w 855"/>
                <a:gd name="T83" fmla="*/ 173 h 913"/>
                <a:gd name="T84" fmla="*/ 304 w 855"/>
                <a:gd name="T85" fmla="*/ 161 h 913"/>
                <a:gd name="T86" fmla="*/ 335 w 855"/>
                <a:gd name="T87" fmla="*/ 173 h 913"/>
                <a:gd name="T88" fmla="*/ 341 w 855"/>
                <a:gd name="T89" fmla="*/ 204 h 913"/>
                <a:gd name="T90" fmla="*/ 366 w 855"/>
                <a:gd name="T91" fmla="*/ 231 h 913"/>
                <a:gd name="T92" fmla="*/ 380 w 855"/>
                <a:gd name="T93" fmla="*/ 256 h 913"/>
                <a:gd name="T94" fmla="*/ 386 w 855"/>
                <a:gd name="T95" fmla="*/ 275 h 913"/>
                <a:gd name="T96" fmla="*/ 419 w 855"/>
                <a:gd name="T97" fmla="*/ 264 h 913"/>
                <a:gd name="T98" fmla="*/ 399 w 855"/>
                <a:gd name="T99" fmla="*/ 237 h 913"/>
                <a:gd name="T100" fmla="*/ 386 w 855"/>
                <a:gd name="T101" fmla="*/ 204 h 913"/>
                <a:gd name="T102" fmla="*/ 364 w 855"/>
                <a:gd name="T103" fmla="*/ 177 h 913"/>
                <a:gd name="T104" fmla="*/ 339 w 855"/>
                <a:gd name="T105" fmla="*/ 153 h 913"/>
                <a:gd name="T106" fmla="*/ 322 w 855"/>
                <a:gd name="T107" fmla="*/ 130 h 913"/>
                <a:gd name="T108" fmla="*/ 304 w 855"/>
                <a:gd name="T109" fmla="*/ 105 h 913"/>
                <a:gd name="T110" fmla="*/ 308 w 855"/>
                <a:gd name="T111" fmla="*/ 80 h 913"/>
                <a:gd name="T112" fmla="*/ 331 w 855"/>
                <a:gd name="T113" fmla="*/ 53 h 913"/>
                <a:gd name="T114" fmla="*/ 359 w 855"/>
                <a:gd name="T115" fmla="*/ 35 h 913"/>
                <a:gd name="T116" fmla="*/ 386 w 855"/>
                <a:gd name="T117" fmla="*/ 23 h 913"/>
                <a:gd name="T118" fmla="*/ 393 w 855"/>
                <a:gd name="T119" fmla="*/ 6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55" h="913">
                  <a:moveTo>
                    <a:pt x="855" y="913"/>
                  </a:moveTo>
                  <a:lnTo>
                    <a:pt x="853" y="911"/>
                  </a:lnTo>
                  <a:lnTo>
                    <a:pt x="849" y="909"/>
                  </a:lnTo>
                  <a:lnTo>
                    <a:pt x="847" y="907"/>
                  </a:lnTo>
                  <a:lnTo>
                    <a:pt x="843" y="905"/>
                  </a:lnTo>
                  <a:lnTo>
                    <a:pt x="839" y="903"/>
                  </a:lnTo>
                  <a:lnTo>
                    <a:pt x="837" y="901"/>
                  </a:lnTo>
                  <a:lnTo>
                    <a:pt x="833" y="900"/>
                  </a:lnTo>
                  <a:lnTo>
                    <a:pt x="831" y="898"/>
                  </a:lnTo>
                  <a:lnTo>
                    <a:pt x="827" y="896"/>
                  </a:lnTo>
                  <a:lnTo>
                    <a:pt x="824" y="894"/>
                  </a:lnTo>
                  <a:lnTo>
                    <a:pt x="820" y="892"/>
                  </a:lnTo>
                  <a:lnTo>
                    <a:pt x="816" y="892"/>
                  </a:lnTo>
                  <a:lnTo>
                    <a:pt x="812" y="890"/>
                  </a:lnTo>
                  <a:lnTo>
                    <a:pt x="808" y="890"/>
                  </a:lnTo>
                  <a:lnTo>
                    <a:pt x="804" y="890"/>
                  </a:lnTo>
                  <a:lnTo>
                    <a:pt x="798" y="890"/>
                  </a:lnTo>
                  <a:lnTo>
                    <a:pt x="795" y="890"/>
                  </a:lnTo>
                  <a:lnTo>
                    <a:pt x="791" y="890"/>
                  </a:lnTo>
                  <a:lnTo>
                    <a:pt x="787" y="888"/>
                  </a:lnTo>
                  <a:lnTo>
                    <a:pt x="785" y="884"/>
                  </a:lnTo>
                  <a:lnTo>
                    <a:pt x="783" y="882"/>
                  </a:lnTo>
                  <a:lnTo>
                    <a:pt x="781" y="878"/>
                  </a:lnTo>
                  <a:lnTo>
                    <a:pt x="779" y="874"/>
                  </a:lnTo>
                  <a:lnTo>
                    <a:pt x="777" y="870"/>
                  </a:lnTo>
                  <a:lnTo>
                    <a:pt x="773" y="867"/>
                  </a:lnTo>
                  <a:lnTo>
                    <a:pt x="771" y="865"/>
                  </a:lnTo>
                  <a:lnTo>
                    <a:pt x="767" y="863"/>
                  </a:lnTo>
                  <a:lnTo>
                    <a:pt x="765" y="861"/>
                  </a:lnTo>
                  <a:lnTo>
                    <a:pt x="762" y="859"/>
                  </a:lnTo>
                  <a:lnTo>
                    <a:pt x="758" y="857"/>
                  </a:lnTo>
                  <a:lnTo>
                    <a:pt x="754" y="855"/>
                  </a:lnTo>
                  <a:lnTo>
                    <a:pt x="750" y="855"/>
                  </a:lnTo>
                  <a:lnTo>
                    <a:pt x="746" y="853"/>
                  </a:lnTo>
                  <a:lnTo>
                    <a:pt x="742" y="853"/>
                  </a:lnTo>
                  <a:lnTo>
                    <a:pt x="738" y="851"/>
                  </a:lnTo>
                  <a:lnTo>
                    <a:pt x="734" y="851"/>
                  </a:lnTo>
                  <a:lnTo>
                    <a:pt x="731" y="851"/>
                  </a:lnTo>
                  <a:lnTo>
                    <a:pt x="725" y="851"/>
                  </a:lnTo>
                  <a:lnTo>
                    <a:pt x="721" y="851"/>
                  </a:lnTo>
                  <a:lnTo>
                    <a:pt x="717" y="851"/>
                  </a:lnTo>
                  <a:lnTo>
                    <a:pt x="713" y="851"/>
                  </a:lnTo>
                  <a:lnTo>
                    <a:pt x="709" y="849"/>
                  </a:lnTo>
                  <a:lnTo>
                    <a:pt x="703" y="851"/>
                  </a:lnTo>
                  <a:lnTo>
                    <a:pt x="698" y="851"/>
                  </a:lnTo>
                  <a:lnTo>
                    <a:pt x="694" y="853"/>
                  </a:lnTo>
                  <a:lnTo>
                    <a:pt x="688" y="855"/>
                  </a:lnTo>
                  <a:lnTo>
                    <a:pt x="684" y="857"/>
                  </a:lnTo>
                  <a:lnTo>
                    <a:pt x="682" y="859"/>
                  </a:lnTo>
                  <a:lnTo>
                    <a:pt x="678" y="861"/>
                  </a:lnTo>
                  <a:lnTo>
                    <a:pt x="674" y="863"/>
                  </a:lnTo>
                  <a:lnTo>
                    <a:pt x="672" y="867"/>
                  </a:lnTo>
                  <a:lnTo>
                    <a:pt x="671" y="868"/>
                  </a:lnTo>
                  <a:lnTo>
                    <a:pt x="667" y="870"/>
                  </a:lnTo>
                  <a:lnTo>
                    <a:pt x="665" y="874"/>
                  </a:lnTo>
                  <a:lnTo>
                    <a:pt x="663" y="876"/>
                  </a:lnTo>
                  <a:lnTo>
                    <a:pt x="659" y="880"/>
                  </a:lnTo>
                  <a:lnTo>
                    <a:pt x="657" y="882"/>
                  </a:lnTo>
                  <a:lnTo>
                    <a:pt x="655" y="886"/>
                  </a:lnTo>
                  <a:lnTo>
                    <a:pt x="653" y="888"/>
                  </a:lnTo>
                  <a:lnTo>
                    <a:pt x="651" y="892"/>
                  </a:lnTo>
                  <a:lnTo>
                    <a:pt x="647" y="894"/>
                  </a:lnTo>
                  <a:lnTo>
                    <a:pt x="645" y="896"/>
                  </a:lnTo>
                  <a:lnTo>
                    <a:pt x="641" y="898"/>
                  </a:lnTo>
                  <a:lnTo>
                    <a:pt x="636" y="898"/>
                  </a:lnTo>
                  <a:lnTo>
                    <a:pt x="632" y="898"/>
                  </a:lnTo>
                  <a:lnTo>
                    <a:pt x="628" y="896"/>
                  </a:lnTo>
                  <a:lnTo>
                    <a:pt x="624" y="896"/>
                  </a:lnTo>
                  <a:lnTo>
                    <a:pt x="622" y="894"/>
                  </a:lnTo>
                  <a:lnTo>
                    <a:pt x="618" y="892"/>
                  </a:lnTo>
                  <a:lnTo>
                    <a:pt x="614" y="890"/>
                  </a:lnTo>
                  <a:lnTo>
                    <a:pt x="612" y="888"/>
                  </a:lnTo>
                  <a:lnTo>
                    <a:pt x="608" y="886"/>
                  </a:lnTo>
                  <a:lnTo>
                    <a:pt x="603" y="882"/>
                  </a:lnTo>
                  <a:lnTo>
                    <a:pt x="599" y="880"/>
                  </a:lnTo>
                  <a:lnTo>
                    <a:pt x="597" y="878"/>
                  </a:lnTo>
                  <a:lnTo>
                    <a:pt x="593" y="874"/>
                  </a:lnTo>
                  <a:lnTo>
                    <a:pt x="591" y="872"/>
                  </a:lnTo>
                  <a:lnTo>
                    <a:pt x="587" y="870"/>
                  </a:lnTo>
                  <a:lnTo>
                    <a:pt x="583" y="870"/>
                  </a:lnTo>
                  <a:lnTo>
                    <a:pt x="579" y="868"/>
                  </a:lnTo>
                  <a:lnTo>
                    <a:pt x="577" y="867"/>
                  </a:lnTo>
                  <a:lnTo>
                    <a:pt x="574" y="865"/>
                  </a:lnTo>
                  <a:lnTo>
                    <a:pt x="570" y="865"/>
                  </a:lnTo>
                  <a:lnTo>
                    <a:pt x="566" y="863"/>
                  </a:lnTo>
                  <a:lnTo>
                    <a:pt x="562" y="861"/>
                  </a:lnTo>
                  <a:lnTo>
                    <a:pt x="558" y="859"/>
                  </a:lnTo>
                  <a:lnTo>
                    <a:pt x="556" y="857"/>
                  </a:lnTo>
                  <a:lnTo>
                    <a:pt x="552" y="855"/>
                  </a:lnTo>
                  <a:lnTo>
                    <a:pt x="550" y="853"/>
                  </a:lnTo>
                  <a:lnTo>
                    <a:pt x="546" y="851"/>
                  </a:lnTo>
                  <a:lnTo>
                    <a:pt x="545" y="847"/>
                  </a:lnTo>
                  <a:lnTo>
                    <a:pt x="541" y="845"/>
                  </a:lnTo>
                  <a:lnTo>
                    <a:pt x="537" y="843"/>
                  </a:lnTo>
                  <a:lnTo>
                    <a:pt x="535" y="839"/>
                  </a:lnTo>
                  <a:lnTo>
                    <a:pt x="533" y="837"/>
                  </a:lnTo>
                  <a:lnTo>
                    <a:pt x="529" y="836"/>
                  </a:lnTo>
                  <a:lnTo>
                    <a:pt x="527" y="834"/>
                  </a:lnTo>
                  <a:lnTo>
                    <a:pt x="523" y="830"/>
                  </a:lnTo>
                  <a:lnTo>
                    <a:pt x="521" y="828"/>
                  </a:lnTo>
                  <a:lnTo>
                    <a:pt x="517" y="826"/>
                  </a:lnTo>
                  <a:lnTo>
                    <a:pt x="515" y="822"/>
                  </a:lnTo>
                  <a:lnTo>
                    <a:pt x="512" y="820"/>
                  </a:lnTo>
                  <a:lnTo>
                    <a:pt x="510" y="818"/>
                  </a:lnTo>
                  <a:lnTo>
                    <a:pt x="506" y="816"/>
                  </a:lnTo>
                  <a:lnTo>
                    <a:pt x="504" y="814"/>
                  </a:lnTo>
                  <a:lnTo>
                    <a:pt x="500" y="812"/>
                  </a:lnTo>
                  <a:lnTo>
                    <a:pt x="496" y="812"/>
                  </a:lnTo>
                  <a:lnTo>
                    <a:pt x="492" y="810"/>
                  </a:lnTo>
                  <a:lnTo>
                    <a:pt x="488" y="810"/>
                  </a:lnTo>
                  <a:lnTo>
                    <a:pt x="484" y="808"/>
                  </a:lnTo>
                  <a:lnTo>
                    <a:pt x="479" y="808"/>
                  </a:lnTo>
                  <a:lnTo>
                    <a:pt x="475" y="808"/>
                  </a:lnTo>
                  <a:lnTo>
                    <a:pt x="471" y="806"/>
                  </a:lnTo>
                  <a:lnTo>
                    <a:pt x="467" y="806"/>
                  </a:lnTo>
                  <a:lnTo>
                    <a:pt x="463" y="806"/>
                  </a:lnTo>
                  <a:lnTo>
                    <a:pt x="459" y="805"/>
                  </a:lnTo>
                  <a:lnTo>
                    <a:pt x="455" y="805"/>
                  </a:lnTo>
                  <a:lnTo>
                    <a:pt x="452" y="803"/>
                  </a:lnTo>
                  <a:lnTo>
                    <a:pt x="448" y="801"/>
                  </a:lnTo>
                  <a:lnTo>
                    <a:pt x="446" y="799"/>
                  </a:lnTo>
                  <a:lnTo>
                    <a:pt x="444" y="795"/>
                  </a:lnTo>
                  <a:lnTo>
                    <a:pt x="442" y="795"/>
                  </a:lnTo>
                  <a:lnTo>
                    <a:pt x="442" y="793"/>
                  </a:lnTo>
                  <a:lnTo>
                    <a:pt x="440" y="787"/>
                  </a:lnTo>
                  <a:lnTo>
                    <a:pt x="436" y="785"/>
                  </a:lnTo>
                  <a:lnTo>
                    <a:pt x="436" y="783"/>
                  </a:lnTo>
                  <a:lnTo>
                    <a:pt x="434" y="781"/>
                  </a:lnTo>
                  <a:lnTo>
                    <a:pt x="432" y="779"/>
                  </a:lnTo>
                  <a:lnTo>
                    <a:pt x="428" y="779"/>
                  </a:lnTo>
                  <a:lnTo>
                    <a:pt x="424" y="777"/>
                  </a:lnTo>
                  <a:lnTo>
                    <a:pt x="421" y="775"/>
                  </a:lnTo>
                  <a:lnTo>
                    <a:pt x="417" y="774"/>
                  </a:lnTo>
                  <a:lnTo>
                    <a:pt x="415" y="772"/>
                  </a:lnTo>
                  <a:lnTo>
                    <a:pt x="411" y="770"/>
                  </a:lnTo>
                  <a:lnTo>
                    <a:pt x="407" y="770"/>
                  </a:lnTo>
                  <a:lnTo>
                    <a:pt x="403" y="768"/>
                  </a:lnTo>
                  <a:lnTo>
                    <a:pt x="401" y="766"/>
                  </a:lnTo>
                  <a:lnTo>
                    <a:pt x="397" y="764"/>
                  </a:lnTo>
                  <a:lnTo>
                    <a:pt x="393" y="762"/>
                  </a:lnTo>
                  <a:lnTo>
                    <a:pt x="390" y="760"/>
                  </a:lnTo>
                  <a:lnTo>
                    <a:pt x="388" y="758"/>
                  </a:lnTo>
                  <a:lnTo>
                    <a:pt x="384" y="758"/>
                  </a:lnTo>
                  <a:lnTo>
                    <a:pt x="380" y="756"/>
                  </a:lnTo>
                  <a:lnTo>
                    <a:pt x="376" y="754"/>
                  </a:lnTo>
                  <a:lnTo>
                    <a:pt x="374" y="752"/>
                  </a:lnTo>
                  <a:lnTo>
                    <a:pt x="370" y="750"/>
                  </a:lnTo>
                  <a:lnTo>
                    <a:pt x="366" y="748"/>
                  </a:lnTo>
                  <a:lnTo>
                    <a:pt x="362" y="746"/>
                  </a:lnTo>
                  <a:lnTo>
                    <a:pt x="359" y="746"/>
                  </a:lnTo>
                  <a:lnTo>
                    <a:pt x="357" y="744"/>
                  </a:lnTo>
                  <a:lnTo>
                    <a:pt x="353" y="743"/>
                  </a:lnTo>
                  <a:lnTo>
                    <a:pt x="349" y="741"/>
                  </a:lnTo>
                  <a:lnTo>
                    <a:pt x="345" y="739"/>
                  </a:lnTo>
                  <a:lnTo>
                    <a:pt x="343" y="737"/>
                  </a:lnTo>
                  <a:lnTo>
                    <a:pt x="341" y="735"/>
                  </a:lnTo>
                  <a:lnTo>
                    <a:pt x="339" y="729"/>
                  </a:lnTo>
                  <a:lnTo>
                    <a:pt x="339" y="725"/>
                  </a:lnTo>
                  <a:lnTo>
                    <a:pt x="339" y="721"/>
                  </a:lnTo>
                  <a:lnTo>
                    <a:pt x="341" y="717"/>
                  </a:lnTo>
                  <a:lnTo>
                    <a:pt x="339" y="713"/>
                  </a:lnTo>
                  <a:lnTo>
                    <a:pt x="339" y="710"/>
                  </a:lnTo>
                  <a:lnTo>
                    <a:pt x="335" y="706"/>
                  </a:lnTo>
                  <a:lnTo>
                    <a:pt x="333" y="704"/>
                  </a:lnTo>
                  <a:lnTo>
                    <a:pt x="329" y="704"/>
                  </a:lnTo>
                  <a:lnTo>
                    <a:pt x="326" y="702"/>
                  </a:lnTo>
                  <a:lnTo>
                    <a:pt x="324" y="698"/>
                  </a:lnTo>
                  <a:lnTo>
                    <a:pt x="322" y="694"/>
                  </a:lnTo>
                  <a:lnTo>
                    <a:pt x="320" y="690"/>
                  </a:lnTo>
                  <a:lnTo>
                    <a:pt x="318" y="686"/>
                  </a:lnTo>
                  <a:lnTo>
                    <a:pt x="314" y="684"/>
                  </a:lnTo>
                  <a:lnTo>
                    <a:pt x="312" y="682"/>
                  </a:lnTo>
                  <a:lnTo>
                    <a:pt x="308" y="680"/>
                  </a:lnTo>
                  <a:lnTo>
                    <a:pt x="304" y="679"/>
                  </a:lnTo>
                  <a:lnTo>
                    <a:pt x="300" y="679"/>
                  </a:lnTo>
                  <a:lnTo>
                    <a:pt x="296" y="677"/>
                  </a:lnTo>
                  <a:lnTo>
                    <a:pt x="293" y="677"/>
                  </a:lnTo>
                  <a:lnTo>
                    <a:pt x="289" y="675"/>
                  </a:lnTo>
                  <a:lnTo>
                    <a:pt x="285" y="675"/>
                  </a:lnTo>
                  <a:lnTo>
                    <a:pt x="281" y="673"/>
                  </a:lnTo>
                  <a:lnTo>
                    <a:pt x="277" y="675"/>
                  </a:lnTo>
                  <a:lnTo>
                    <a:pt x="273" y="677"/>
                  </a:lnTo>
                  <a:lnTo>
                    <a:pt x="271" y="679"/>
                  </a:lnTo>
                  <a:lnTo>
                    <a:pt x="271" y="682"/>
                  </a:lnTo>
                  <a:lnTo>
                    <a:pt x="271" y="686"/>
                  </a:lnTo>
                  <a:lnTo>
                    <a:pt x="269" y="690"/>
                  </a:lnTo>
                  <a:lnTo>
                    <a:pt x="269" y="694"/>
                  </a:lnTo>
                  <a:lnTo>
                    <a:pt x="267" y="696"/>
                  </a:lnTo>
                  <a:lnTo>
                    <a:pt x="264" y="698"/>
                  </a:lnTo>
                  <a:lnTo>
                    <a:pt x="258" y="700"/>
                  </a:lnTo>
                  <a:lnTo>
                    <a:pt x="254" y="702"/>
                  </a:lnTo>
                  <a:lnTo>
                    <a:pt x="248" y="702"/>
                  </a:lnTo>
                  <a:lnTo>
                    <a:pt x="242" y="704"/>
                  </a:lnTo>
                  <a:lnTo>
                    <a:pt x="238" y="704"/>
                  </a:lnTo>
                  <a:lnTo>
                    <a:pt x="234" y="704"/>
                  </a:lnTo>
                  <a:lnTo>
                    <a:pt x="231" y="702"/>
                  </a:lnTo>
                  <a:lnTo>
                    <a:pt x="233" y="698"/>
                  </a:lnTo>
                  <a:lnTo>
                    <a:pt x="234" y="696"/>
                  </a:lnTo>
                  <a:lnTo>
                    <a:pt x="236" y="692"/>
                  </a:lnTo>
                  <a:lnTo>
                    <a:pt x="233" y="690"/>
                  </a:lnTo>
                  <a:lnTo>
                    <a:pt x="229" y="690"/>
                  </a:lnTo>
                  <a:lnTo>
                    <a:pt x="225" y="690"/>
                  </a:lnTo>
                  <a:lnTo>
                    <a:pt x="221" y="688"/>
                  </a:lnTo>
                  <a:lnTo>
                    <a:pt x="219" y="684"/>
                  </a:lnTo>
                  <a:lnTo>
                    <a:pt x="219" y="680"/>
                  </a:lnTo>
                  <a:lnTo>
                    <a:pt x="221" y="679"/>
                  </a:lnTo>
                  <a:lnTo>
                    <a:pt x="227" y="677"/>
                  </a:lnTo>
                  <a:lnTo>
                    <a:pt x="231" y="677"/>
                  </a:lnTo>
                  <a:lnTo>
                    <a:pt x="234" y="675"/>
                  </a:lnTo>
                  <a:lnTo>
                    <a:pt x="233" y="671"/>
                  </a:lnTo>
                  <a:lnTo>
                    <a:pt x="229" y="669"/>
                  </a:lnTo>
                  <a:lnTo>
                    <a:pt x="227" y="663"/>
                  </a:lnTo>
                  <a:lnTo>
                    <a:pt x="229" y="661"/>
                  </a:lnTo>
                  <a:lnTo>
                    <a:pt x="227" y="657"/>
                  </a:lnTo>
                  <a:lnTo>
                    <a:pt x="223" y="653"/>
                  </a:lnTo>
                  <a:lnTo>
                    <a:pt x="221" y="651"/>
                  </a:lnTo>
                  <a:lnTo>
                    <a:pt x="217" y="649"/>
                  </a:lnTo>
                  <a:lnTo>
                    <a:pt x="215" y="648"/>
                  </a:lnTo>
                  <a:lnTo>
                    <a:pt x="211" y="644"/>
                  </a:lnTo>
                  <a:lnTo>
                    <a:pt x="209" y="642"/>
                  </a:lnTo>
                  <a:lnTo>
                    <a:pt x="207" y="638"/>
                  </a:lnTo>
                  <a:lnTo>
                    <a:pt x="203" y="636"/>
                  </a:lnTo>
                  <a:lnTo>
                    <a:pt x="202" y="632"/>
                  </a:lnTo>
                  <a:lnTo>
                    <a:pt x="200" y="630"/>
                  </a:lnTo>
                  <a:lnTo>
                    <a:pt x="196" y="628"/>
                  </a:lnTo>
                  <a:lnTo>
                    <a:pt x="194" y="626"/>
                  </a:lnTo>
                  <a:lnTo>
                    <a:pt x="190" y="622"/>
                  </a:lnTo>
                  <a:lnTo>
                    <a:pt x="188" y="620"/>
                  </a:lnTo>
                  <a:lnTo>
                    <a:pt x="184" y="618"/>
                  </a:lnTo>
                  <a:lnTo>
                    <a:pt x="182" y="615"/>
                  </a:lnTo>
                  <a:lnTo>
                    <a:pt x="180" y="611"/>
                  </a:lnTo>
                  <a:lnTo>
                    <a:pt x="178" y="607"/>
                  </a:lnTo>
                  <a:lnTo>
                    <a:pt x="176" y="605"/>
                  </a:lnTo>
                  <a:lnTo>
                    <a:pt x="174" y="599"/>
                  </a:lnTo>
                  <a:lnTo>
                    <a:pt x="172" y="595"/>
                  </a:lnTo>
                  <a:lnTo>
                    <a:pt x="172" y="591"/>
                  </a:lnTo>
                  <a:lnTo>
                    <a:pt x="171" y="587"/>
                  </a:lnTo>
                  <a:lnTo>
                    <a:pt x="171" y="582"/>
                  </a:lnTo>
                  <a:lnTo>
                    <a:pt x="169" y="578"/>
                  </a:lnTo>
                  <a:lnTo>
                    <a:pt x="167" y="574"/>
                  </a:lnTo>
                  <a:lnTo>
                    <a:pt x="165" y="568"/>
                  </a:lnTo>
                  <a:lnTo>
                    <a:pt x="165" y="564"/>
                  </a:lnTo>
                  <a:lnTo>
                    <a:pt x="163" y="560"/>
                  </a:lnTo>
                  <a:lnTo>
                    <a:pt x="161" y="556"/>
                  </a:lnTo>
                  <a:lnTo>
                    <a:pt x="159" y="553"/>
                  </a:lnTo>
                  <a:lnTo>
                    <a:pt x="157" y="551"/>
                  </a:lnTo>
                  <a:lnTo>
                    <a:pt x="153" y="547"/>
                  </a:lnTo>
                  <a:lnTo>
                    <a:pt x="151" y="545"/>
                  </a:lnTo>
                  <a:lnTo>
                    <a:pt x="149" y="541"/>
                  </a:lnTo>
                  <a:lnTo>
                    <a:pt x="145" y="539"/>
                  </a:lnTo>
                  <a:lnTo>
                    <a:pt x="141" y="537"/>
                  </a:lnTo>
                  <a:lnTo>
                    <a:pt x="138" y="537"/>
                  </a:lnTo>
                  <a:lnTo>
                    <a:pt x="134" y="535"/>
                  </a:lnTo>
                  <a:lnTo>
                    <a:pt x="130" y="535"/>
                  </a:lnTo>
                  <a:lnTo>
                    <a:pt x="126" y="533"/>
                  </a:lnTo>
                  <a:lnTo>
                    <a:pt x="122" y="533"/>
                  </a:lnTo>
                  <a:lnTo>
                    <a:pt x="118" y="531"/>
                  </a:lnTo>
                  <a:lnTo>
                    <a:pt x="114" y="529"/>
                  </a:lnTo>
                  <a:lnTo>
                    <a:pt x="110" y="529"/>
                  </a:lnTo>
                  <a:lnTo>
                    <a:pt x="107" y="527"/>
                  </a:lnTo>
                  <a:lnTo>
                    <a:pt x="103" y="527"/>
                  </a:lnTo>
                  <a:lnTo>
                    <a:pt x="99" y="527"/>
                  </a:lnTo>
                  <a:lnTo>
                    <a:pt x="95" y="525"/>
                  </a:lnTo>
                  <a:lnTo>
                    <a:pt x="91" y="524"/>
                  </a:lnTo>
                  <a:lnTo>
                    <a:pt x="87" y="524"/>
                  </a:lnTo>
                  <a:lnTo>
                    <a:pt x="83" y="522"/>
                  </a:lnTo>
                  <a:lnTo>
                    <a:pt x="79" y="522"/>
                  </a:lnTo>
                  <a:lnTo>
                    <a:pt x="76" y="520"/>
                  </a:lnTo>
                  <a:lnTo>
                    <a:pt x="72" y="520"/>
                  </a:lnTo>
                  <a:lnTo>
                    <a:pt x="68" y="520"/>
                  </a:lnTo>
                  <a:lnTo>
                    <a:pt x="64" y="520"/>
                  </a:lnTo>
                  <a:lnTo>
                    <a:pt x="60" y="518"/>
                  </a:lnTo>
                  <a:lnTo>
                    <a:pt x="56" y="518"/>
                  </a:lnTo>
                  <a:lnTo>
                    <a:pt x="64" y="496"/>
                  </a:lnTo>
                  <a:lnTo>
                    <a:pt x="64" y="494"/>
                  </a:lnTo>
                  <a:lnTo>
                    <a:pt x="66" y="491"/>
                  </a:lnTo>
                  <a:lnTo>
                    <a:pt x="66" y="489"/>
                  </a:lnTo>
                  <a:lnTo>
                    <a:pt x="68" y="487"/>
                  </a:lnTo>
                  <a:lnTo>
                    <a:pt x="68" y="485"/>
                  </a:lnTo>
                  <a:lnTo>
                    <a:pt x="68" y="483"/>
                  </a:lnTo>
                  <a:lnTo>
                    <a:pt x="70" y="479"/>
                  </a:lnTo>
                  <a:lnTo>
                    <a:pt x="72" y="479"/>
                  </a:lnTo>
                  <a:lnTo>
                    <a:pt x="74" y="479"/>
                  </a:lnTo>
                  <a:lnTo>
                    <a:pt x="76" y="477"/>
                  </a:lnTo>
                  <a:lnTo>
                    <a:pt x="78" y="475"/>
                  </a:lnTo>
                  <a:lnTo>
                    <a:pt x="79" y="473"/>
                  </a:lnTo>
                  <a:lnTo>
                    <a:pt x="81" y="471"/>
                  </a:lnTo>
                  <a:lnTo>
                    <a:pt x="83" y="471"/>
                  </a:lnTo>
                  <a:lnTo>
                    <a:pt x="87" y="469"/>
                  </a:lnTo>
                  <a:lnTo>
                    <a:pt x="89" y="467"/>
                  </a:lnTo>
                  <a:lnTo>
                    <a:pt x="93" y="465"/>
                  </a:lnTo>
                  <a:lnTo>
                    <a:pt x="95" y="463"/>
                  </a:lnTo>
                  <a:lnTo>
                    <a:pt x="97" y="461"/>
                  </a:lnTo>
                  <a:lnTo>
                    <a:pt x="99" y="460"/>
                  </a:lnTo>
                  <a:lnTo>
                    <a:pt x="101" y="458"/>
                  </a:lnTo>
                  <a:lnTo>
                    <a:pt x="103" y="458"/>
                  </a:lnTo>
                  <a:lnTo>
                    <a:pt x="107" y="454"/>
                  </a:lnTo>
                  <a:lnTo>
                    <a:pt x="109" y="452"/>
                  </a:lnTo>
                  <a:lnTo>
                    <a:pt x="109" y="450"/>
                  </a:lnTo>
                  <a:lnTo>
                    <a:pt x="110" y="448"/>
                  </a:lnTo>
                  <a:lnTo>
                    <a:pt x="112" y="444"/>
                  </a:lnTo>
                  <a:lnTo>
                    <a:pt x="114" y="442"/>
                  </a:lnTo>
                  <a:lnTo>
                    <a:pt x="114" y="440"/>
                  </a:lnTo>
                  <a:lnTo>
                    <a:pt x="116" y="438"/>
                  </a:lnTo>
                  <a:lnTo>
                    <a:pt x="120" y="436"/>
                  </a:lnTo>
                  <a:lnTo>
                    <a:pt x="122" y="436"/>
                  </a:lnTo>
                  <a:lnTo>
                    <a:pt x="122" y="434"/>
                  </a:lnTo>
                  <a:lnTo>
                    <a:pt x="124" y="434"/>
                  </a:lnTo>
                  <a:lnTo>
                    <a:pt x="126" y="432"/>
                  </a:lnTo>
                  <a:lnTo>
                    <a:pt x="128" y="430"/>
                  </a:lnTo>
                  <a:lnTo>
                    <a:pt x="130" y="429"/>
                  </a:lnTo>
                  <a:lnTo>
                    <a:pt x="132" y="425"/>
                  </a:lnTo>
                  <a:lnTo>
                    <a:pt x="134" y="423"/>
                  </a:lnTo>
                  <a:lnTo>
                    <a:pt x="134" y="421"/>
                  </a:lnTo>
                  <a:lnTo>
                    <a:pt x="136" y="419"/>
                  </a:lnTo>
                  <a:lnTo>
                    <a:pt x="138" y="417"/>
                  </a:lnTo>
                  <a:lnTo>
                    <a:pt x="138" y="415"/>
                  </a:lnTo>
                  <a:lnTo>
                    <a:pt x="140" y="413"/>
                  </a:lnTo>
                  <a:lnTo>
                    <a:pt x="141" y="411"/>
                  </a:lnTo>
                  <a:lnTo>
                    <a:pt x="143" y="409"/>
                  </a:lnTo>
                  <a:lnTo>
                    <a:pt x="143" y="407"/>
                  </a:lnTo>
                  <a:lnTo>
                    <a:pt x="147" y="407"/>
                  </a:lnTo>
                  <a:lnTo>
                    <a:pt x="147" y="405"/>
                  </a:lnTo>
                  <a:lnTo>
                    <a:pt x="149" y="405"/>
                  </a:lnTo>
                  <a:lnTo>
                    <a:pt x="151" y="403"/>
                  </a:lnTo>
                  <a:lnTo>
                    <a:pt x="151" y="401"/>
                  </a:lnTo>
                  <a:lnTo>
                    <a:pt x="155" y="398"/>
                  </a:lnTo>
                  <a:lnTo>
                    <a:pt x="157" y="396"/>
                  </a:lnTo>
                  <a:lnTo>
                    <a:pt x="157" y="394"/>
                  </a:lnTo>
                  <a:lnTo>
                    <a:pt x="159" y="390"/>
                  </a:lnTo>
                  <a:lnTo>
                    <a:pt x="159" y="388"/>
                  </a:lnTo>
                  <a:lnTo>
                    <a:pt x="161" y="386"/>
                  </a:lnTo>
                  <a:lnTo>
                    <a:pt x="161" y="384"/>
                  </a:lnTo>
                  <a:lnTo>
                    <a:pt x="163" y="382"/>
                  </a:lnTo>
                  <a:lnTo>
                    <a:pt x="165" y="380"/>
                  </a:lnTo>
                  <a:lnTo>
                    <a:pt x="165" y="378"/>
                  </a:lnTo>
                  <a:lnTo>
                    <a:pt x="167" y="376"/>
                  </a:lnTo>
                  <a:lnTo>
                    <a:pt x="167" y="374"/>
                  </a:lnTo>
                  <a:lnTo>
                    <a:pt x="169" y="372"/>
                  </a:lnTo>
                  <a:lnTo>
                    <a:pt x="171" y="370"/>
                  </a:lnTo>
                  <a:lnTo>
                    <a:pt x="172" y="370"/>
                  </a:lnTo>
                  <a:lnTo>
                    <a:pt x="174" y="368"/>
                  </a:lnTo>
                  <a:lnTo>
                    <a:pt x="176" y="368"/>
                  </a:lnTo>
                  <a:lnTo>
                    <a:pt x="178" y="368"/>
                  </a:lnTo>
                  <a:lnTo>
                    <a:pt x="180" y="368"/>
                  </a:lnTo>
                  <a:lnTo>
                    <a:pt x="182" y="367"/>
                  </a:lnTo>
                  <a:lnTo>
                    <a:pt x="184" y="365"/>
                  </a:lnTo>
                  <a:lnTo>
                    <a:pt x="186" y="363"/>
                  </a:lnTo>
                  <a:lnTo>
                    <a:pt x="188" y="361"/>
                  </a:lnTo>
                  <a:lnTo>
                    <a:pt x="190" y="361"/>
                  </a:lnTo>
                  <a:lnTo>
                    <a:pt x="190" y="359"/>
                  </a:lnTo>
                  <a:lnTo>
                    <a:pt x="192" y="359"/>
                  </a:lnTo>
                  <a:lnTo>
                    <a:pt x="194" y="357"/>
                  </a:lnTo>
                  <a:lnTo>
                    <a:pt x="196" y="357"/>
                  </a:lnTo>
                  <a:lnTo>
                    <a:pt x="198" y="357"/>
                  </a:lnTo>
                  <a:lnTo>
                    <a:pt x="198" y="355"/>
                  </a:lnTo>
                  <a:lnTo>
                    <a:pt x="200" y="355"/>
                  </a:lnTo>
                  <a:lnTo>
                    <a:pt x="202" y="355"/>
                  </a:lnTo>
                  <a:lnTo>
                    <a:pt x="203" y="353"/>
                  </a:lnTo>
                  <a:lnTo>
                    <a:pt x="203" y="351"/>
                  </a:lnTo>
                  <a:lnTo>
                    <a:pt x="205" y="349"/>
                  </a:lnTo>
                  <a:lnTo>
                    <a:pt x="207" y="349"/>
                  </a:lnTo>
                  <a:lnTo>
                    <a:pt x="207" y="347"/>
                  </a:lnTo>
                  <a:lnTo>
                    <a:pt x="209" y="347"/>
                  </a:lnTo>
                  <a:lnTo>
                    <a:pt x="211" y="345"/>
                  </a:lnTo>
                  <a:lnTo>
                    <a:pt x="211" y="343"/>
                  </a:lnTo>
                  <a:lnTo>
                    <a:pt x="213" y="343"/>
                  </a:lnTo>
                  <a:lnTo>
                    <a:pt x="213" y="341"/>
                  </a:lnTo>
                  <a:lnTo>
                    <a:pt x="213" y="339"/>
                  </a:lnTo>
                  <a:lnTo>
                    <a:pt x="213" y="337"/>
                  </a:lnTo>
                  <a:lnTo>
                    <a:pt x="213" y="335"/>
                  </a:lnTo>
                  <a:lnTo>
                    <a:pt x="213" y="334"/>
                  </a:lnTo>
                  <a:lnTo>
                    <a:pt x="213" y="332"/>
                  </a:lnTo>
                  <a:lnTo>
                    <a:pt x="213" y="330"/>
                  </a:lnTo>
                  <a:lnTo>
                    <a:pt x="211" y="328"/>
                  </a:lnTo>
                  <a:lnTo>
                    <a:pt x="211" y="326"/>
                  </a:lnTo>
                  <a:lnTo>
                    <a:pt x="209" y="322"/>
                  </a:lnTo>
                  <a:lnTo>
                    <a:pt x="209" y="320"/>
                  </a:lnTo>
                  <a:lnTo>
                    <a:pt x="209" y="318"/>
                  </a:lnTo>
                  <a:lnTo>
                    <a:pt x="207" y="316"/>
                  </a:lnTo>
                  <a:lnTo>
                    <a:pt x="207" y="314"/>
                  </a:lnTo>
                  <a:lnTo>
                    <a:pt x="207" y="312"/>
                  </a:lnTo>
                  <a:lnTo>
                    <a:pt x="205" y="310"/>
                  </a:lnTo>
                  <a:lnTo>
                    <a:pt x="203" y="308"/>
                  </a:lnTo>
                  <a:lnTo>
                    <a:pt x="202" y="306"/>
                  </a:lnTo>
                  <a:lnTo>
                    <a:pt x="200" y="306"/>
                  </a:lnTo>
                  <a:lnTo>
                    <a:pt x="198" y="304"/>
                  </a:lnTo>
                  <a:lnTo>
                    <a:pt x="198" y="303"/>
                  </a:lnTo>
                  <a:lnTo>
                    <a:pt x="198" y="301"/>
                  </a:lnTo>
                  <a:lnTo>
                    <a:pt x="198" y="299"/>
                  </a:lnTo>
                  <a:lnTo>
                    <a:pt x="200" y="297"/>
                  </a:lnTo>
                  <a:lnTo>
                    <a:pt x="200" y="295"/>
                  </a:lnTo>
                  <a:lnTo>
                    <a:pt x="200" y="293"/>
                  </a:lnTo>
                  <a:lnTo>
                    <a:pt x="200" y="291"/>
                  </a:lnTo>
                  <a:lnTo>
                    <a:pt x="200" y="289"/>
                  </a:lnTo>
                  <a:lnTo>
                    <a:pt x="198" y="289"/>
                  </a:lnTo>
                  <a:lnTo>
                    <a:pt x="196" y="287"/>
                  </a:lnTo>
                  <a:lnTo>
                    <a:pt x="192" y="287"/>
                  </a:lnTo>
                  <a:lnTo>
                    <a:pt x="190" y="285"/>
                  </a:lnTo>
                  <a:lnTo>
                    <a:pt x="190" y="283"/>
                  </a:lnTo>
                  <a:lnTo>
                    <a:pt x="190" y="281"/>
                  </a:lnTo>
                  <a:lnTo>
                    <a:pt x="192" y="279"/>
                  </a:lnTo>
                  <a:lnTo>
                    <a:pt x="192" y="277"/>
                  </a:lnTo>
                  <a:lnTo>
                    <a:pt x="192" y="275"/>
                  </a:lnTo>
                  <a:lnTo>
                    <a:pt x="192" y="273"/>
                  </a:lnTo>
                  <a:lnTo>
                    <a:pt x="190" y="272"/>
                  </a:lnTo>
                  <a:lnTo>
                    <a:pt x="188" y="270"/>
                  </a:lnTo>
                  <a:lnTo>
                    <a:pt x="188" y="268"/>
                  </a:lnTo>
                  <a:lnTo>
                    <a:pt x="186" y="266"/>
                  </a:lnTo>
                  <a:lnTo>
                    <a:pt x="186" y="264"/>
                  </a:lnTo>
                  <a:lnTo>
                    <a:pt x="186" y="262"/>
                  </a:lnTo>
                  <a:lnTo>
                    <a:pt x="184" y="260"/>
                  </a:lnTo>
                  <a:lnTo>
                    <a:pt x="184" y="258"/>
                  </a:lnTo>
                  <a:lnTo>
                    <a:pt x="184" y="256"/>
                  </a:lnTo>
                  <a:lnTo>
                    <a:pt x="184" y="254"/>
                  </a:lnTo>
                  <a:lnTo>
                    <a:pt x="184" y="252"/>
                  </a:lnTo>
                  <a:lnTo>
                    <a:pt x="182" y="250"/>
                  </a:lnTo>
                  <a:lnTo>
                    <a:pt x="180" y="248"/>
                  </a:lnTo>
                  <a:lnTo>
                    <a:pt x="178" y="246"/>
                  </a:lnTo>
                  <a:lnTo>
                    <a:pt x="176" y="246"/>
                  </a:lnTo>
                  <a:lnTo>
                    <a:pt x="174" y="246"/>
                  </a:lnTo>
                  <a:lnTo>
                    <a:pt x="172" y="244"/>
                  </a:lnTo>
                  <a:lnTo>
                    <a:pt x="172" y="242"/>
                  </a:lnTo>
                  <a:lnTo>
                    <a:pt x="172" y="241"/>
                  </a:lnTo>
                  <a:lnTo>
                    <a:pt x="172" y="239"/>
                  </a:lnTo>
                  <a:lnTo>
                    <a:pt x="174" y="237"/>
                  </a:lnTo>
                  <a:lnTo>
                    <a:pt x="176" y="237"/>
                  </a:lnTo>
                  <a:lnTo>
                    <a:pt x="178" y="235"/>
                  </a:lnTo>
                  <a:lnTo>
                    <a:pt x="180" y="233"/>
                  </a:lnTo>
                  <a:lnTo>
                    <a:pt x="180" y="231"/>
                  </a:lnTo>
                  <a:lnTo>
                    <a:pt x="178" y="229"/>
                  </a:lnTo>
                  <a:lnTo>
                    <a:pt x="176" y="229"/>
                  </a:lnTo>
                  <a:lnTo>
                    <a:pt x="174" y="227"/>
                  </a:lnTo>
                  <a:lnTo>
                    <a:pt x="174" y="225"/>
                  </a:lnTo>
                  <a:lnTo>
                    <a:pt x="172" y="219"/>
                  </a:lnTo>
                  <a:lnTo>
                    <a:pt x="172" y="217"/>
                  </a:lnTo>
                  <a:lnTo>
                    <a:pt x="172" y="215"/>
                  </a:lnTo>
                  <a:lnTo>
                    <a:pt x="171" y="213"/>
                  </a:lnTo>
                  <a:lnTo>
                    <a:pt x="169" y="211"/>
                  </a:lnTo>
                  <a:lnTo>
                    <a:pt x="167" y="211"/>
                  </a:lnTo>
                  <a:lnTo>
                    <a:pt x="167" y="210"/>
                  </a:lnTo>
                  <a:lnTo>
                    <a:pt x="165" y="210"/>
                  </a:lnTo>
                  <a:lnTo>
                    <a:pt x="163" y="208"/>
                  </a:lnTo>
                  <a:lnTo>
                    <a:pt x="161" y="208"/>
                  </a:lnTo>
                  <a:lnTo>
                    <a:pt x="159" y="206"/>
                  </a:lnTo>
                  <a:lnTo>
                    <a:pt x="157" y="206"/>
                  </a:lnTo>
                  <a:lnTo>
                    <a:pt x="157" y="204"/>
                  </a:lnTo>
                  <a:lnTo>
                    <a:pt x="157" y="202"/>
                  </a:lnTo>
                  <a:lnTo>
                    <a:pt x="155" y="198"/>
                  </a:lnTo>
                  <a:lnTo>
                    <a:pt x="155" y="196"/>
                  </a:lnTo>
                  <a:lnTo>
                    <a:pt x="153" y="194"/>
                  </a:lnTo>
                  <a:lnTo>
                    <a:pt x="151" y="194"/>
                  </a:lnTo>
                  <a:lnTo>
                    <a:pt x="151" y="196"/>
                  </a:lnTo>
                  <a:lnTo>
                    <a:pt x="151" y="198"/>
                  </a:lnTo>
                  <a:lnTo>
                    <a:pt x="149" y="200"/>
                  </a:lnTo>
                  <a:lnTo>
                    <a:pt x="149" y="202"/>
                  </a:lnTo>
                  <a:lnTo>
                    <a:pt x="149" y="204"/>
                  </a:lnTo>
                  <a:lnTo>
                    <a:pt x="149" y="206"/>
                  </a:lnTo>
                  <a:lnTo>
                    <a:pt x="149" y="208"/>
                  </a:lnTo>
                  <a:lnTo>
                    <a:pt x="149" y="210"/>
                  </a:lnTo>
                  <a:lnTo>
                    <a:pt x="149" y="211"/>
                  </a:lnTo>
                  <a:lnTo>
                    <a:pt x="149" y="215"/>
                  </a:lnTo>
                  <a:lnTo>
                    <a:pt x="151" y="217"/>
                  </a:lnTo>
                  <a:lnTo>
                    <a:pt x="153" y="217"/>
                  </a:lnTo>
                  <a:lnTo>
                    <a:pt x="155" y="219"/>
                  </a:lnTo>
                  <a:lnTo>
                    <a:pt x="155" y="221"/>
                  </a:lnTo>
                  <a:lnTo>
                    <a:pt x="157" y="223"/>
                  </a:lnTo>
                  <a:lnTo>
                    <a:pt x="155" y="223"/>
                  </a:lnTo>
                  <a:lnTo>
                    <a:pt x="153" y="225"/>
                  </a:lnTo>
                  <a:lnTo>
                    <a:pt x="151" y="225"/>
                  </a:lnTo>
                  <a:lnTo>
                    <a:pt x="149" y="223"/>
                  </a:lnTo>
                  <a:lnTo>
                    <a:pt x="147" y="223"/>
                  </a:lnTo>
                  <a:lnTo>
                    <a:pt x="145" y="221"/>
                  </a:lnTo>
                  <a:lnTo>
                    <a:pt x="143" y="221"/>
                  </a:lnTo>
                  <a:lnTo>
                    <a:pt x="141" y="221"/>
                  </a:lnTo>
                  <a:lnTo>
                    <a:pt x="140" y="219"/>
                  </a:lnTo>
                  <a:lnTo>
                    <a:pt x="138" y="219"/>
                  </a:lnTo>
                  <a:lnTo>
                    <a:pt x="136" y="217"/>
                  </a:lnTo>
                  <a:lnTo>
                    <a:pt x="134" y="215"/>
                  </a:lnTo>
                  <a:lnTo>
                    <a:pt x="134" y="213"/>
                  </a:lnTo>
                  <a:lnTo>
                    <a:pt x="132" y="213"/>
                  </a:lnTo>
                  <a:lnTo>
                    <a:pt x="128" y="213"/>
                  </a:lnTo>
                  <a:lnTo>
                    <a:pt x="126" y="215"/>
                  </a:lnTo>
                  <a:lnTo>
                    <a:pt x="124" y="215"/>
                  </a:lnTo>
                  <a:lnTo>
                    <a:pt x="120" y="217"/>
                  </a:lnTo>
                  <a:lnTo>
                    <a:pt x="120" y="215"/>
                  </a:lnTo>
                  <a:lnTo>
                    <a:pt x="120" y="213"/>
                  </a:lnTo>
                  <a:lnTo>
                    <a:pt x="120" y="211"/>
                  </a:lnTo>
                  <a:lnTo>
                    <a:pt x="120" y="210"/>
                  </a:lnTo>
                  <a:lnTo>
                    <a:pt x="120" y="208"/>
                  </a:lnTo>
                  <a:lnTo>
                    <a:pt x="118" y="206"/>
                  </a:lnTo>
                  <a:lnTo>
                    <a:pt x="118" y="204"/>
                  </a:lnTo>
                  <a:lnTo>
                    <a:pt x="116" y="202"/>
                  </a:lnTo>
                  <a:lnTo>
                    <a:pt x="116" y="200"/>
                  </a:lnTo>
                  <a:lnTo>
                    <a:pt x="114" y="198"/>
                  </a:lnTo>
                  <a:lnTo>
                    <a:pt x="112" y="194"/>
                  </a:lnTo>
                  <a:lnTo>
                    <a:pt x="112" y="192"/>
                  </a:lnTo>
                  <a:lnTo>
                    <a:pt x="112" y="190"/>
                  </a:lnTo>
                  <a:lnTo>
                    <a:pt x="112" y="188"/>
                  </a:lnTo>
                  <a:lnTo>
                    <a:pt x="110" y="188"/>
                  </a:lnTo>
                  <a:lnTo>
                    <a:pt x="109" y="188"/>
                  </a:lnTo>
                  <a:lnTo>
                    <a:pt x="107" y="188"/>
                  </a:lnTo>
                  <a:lnTo>
                    <a:pt x="105" y="190"/>
                  </a:lnTo>
                  <a:lnTo>
                    <a:pt x="103" y="190"/>
                  </a:lnTo>
                  <a:lnTo>
                    <a:pt x="103" y="192"/>
                  </a:lnTo>
                  <a:lnTo>
                    <a:pt x="101" y="194"/>
                  </a:lnTo>
                  <a:lnTo>
                    <a:pt x="101" y="196"/>
                  </a:lnTo>
                  <a:lnTo>
                    <a:pt x="101" y="198"/>
                  </a:lnTo>
                  <a:lnTo>
                    <a:pt x="99" y="200"/>
                  </a:lnTo>
                  <a:lnTo>
                    <a:pt x="99" y="202"/>
                  </a:lnTo>
                  <a:lnTo>
                    <a:pt x="97" y="202"/>
                  </a:lnTo>
                  <a:lnTo>
                    <a:pt x="95" y="204"/>
                  </a:lnTo>
                  <a:lnTo>
                    <a:pt x="93" y="204"/>
                  </a:lnTo>
                  <a:lnTo>
                    <a:pt x="91" y="204"/>
                  </a:lnTo>
                  <a:lnTo>
                    <a:pt x="89" y="204"/>
                  </a:lnTo>
                  <a:lnTo>
                    <a:pt x="87" y="206"/>
                  </a:lnTo>
                  <a:lnTo>
                    <a:pt x="83" y="206"/>
                  </a:lnTo>
                  <a:lnTo>
                    <a:pt x="81" y="204"/>
                  </a:lnTo>
                  <a:lnTo>
                    <a:pt x="79" y="204"/>
                  </a:lnTo>
                  <a:lnTo>
                    <a:pt x="79" y="202"/>
                  </a:lnTo>
                  <a:lnTo>
                    <a:pt x="78" y="200"/>
                  </a:lnTo>
                  <a:lnTo>
                    <a:pt x="76" y="198"/>
                  </a:lnTo>
                  <a:lnTo>
                    <a:pt x="74" y="196"/>
                  </a:lnTo>
                  <a:lnTo>
                    <a:pt x="72" y="196"/>
                  </a:lnTo>
                  <a:lnTo>
                    <a:pt x="70" y="194"/>
                  </a:lnTo>
                  <a:lnTo>
                    <a:pt x="66" y="194"/>
                  </a:lnTo>
                  <a:lnTo>
                    <a:pt x="64" y="192"/>
                  </a:lnTo>
                  <a:lnTo>
                    <a:pt x="62" y="190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62" y="184"/>
                  </a:lnTo>
                  <a:lnTo>
                    <a:pt x="60" y="184"/>
                  </a:lnTo>
                  <a:lnTo>
                    <a:pt x="58" y="184"/>
                  </a:lnTo>
                  <a:lnTo>
                    <a:pt x="56" y="184"/>
                  </a:lnTo>
                  <a:lnTo>
                    <a:pt x="54" y="186"/>
                  </a:lnTo>
                  <a:lnTo>
                    <a:pt x="50" y="186"/>
                  </a:lnTo>
                  <a:lnTo>
                    <a:pt x="48" y="186"/>
                  </a:lnTo>
                  <a:lnTo>
                    <a:pt x="48" y="184"/>
                  </a:lnTo>
                  <a:lnTo>
                    <a:pt x="47" y="184"/>
                  </a:lnTo>
                  <a:lnTo>
                    <a:pt x="45" y="180"/>
                  </a:lnTo>
                  <a:lnTo>
                    <a:pt x="43" y="179"/>
                  </a:lnTo>
                  <a:lnTo>
                    <a:pt x="41" y="177"/>
                  </a:lnTo>
                  <a:lnTo>
                    <a:pt x="39" y="175"/>
                  </a:lnTo>
                  <a:lnTo>
                    <a:pt x="39" y="173"/>
                  </a:lnTo>
                  <a:lnTo>
                    <a:pt x="37" y="173"/>
                  </a:lnTo>
                  <a:lnTo>
                    <a:pt x="37" y="171"/>
                  </a:lnTo>
                  <a:lnTo>
                    <a:pt x="35" y="167"/>
                  </a:lnTo>
                  <a:lnTo>
                    <a:pt x="33" y="165"/>
                  </a:lnTo>
                  <a:lnTo>
                    <a:pt x="33" y="163"/>
                  </a:lnTo>
                  <a:lnTo>
                    <a:pt x="31" y="163"/>
                  </a:lnTo>
                  <a:lnTo>
                    <a:pt x="31" y="161"/>
                  </a:lnTo>
                  <a:lnTo>
                    <a:pt x="29" y="159"/>
                  </a:lnTo>
                  <a:lnTo>
                    <a:pt x="27" y="159"/>
                  </a:lnTo>
                  <a:lnTo>
                    <a:pt x="27" y="157"/>
                  </a:lnTo>
                  <a:lnTo>
                    <a:pt x="25" y="155"/>
                  </a:lnTo>
                  <a:lnTo>
                    <a:pt x="25" y="153"/>
                  </a:lnTo>
                  <a:lnTo>
                    <a:pt x="23" y="153"/>
                  </a:lnTo>
                  <a:lnTo>
                    <a:pt x="21" y="151"/>
                  </a:lnTo>
                  <a:lnTo>
                    <a:pt x="19" y="151"/>
                  </a:lnTo>
                  <a:lnTo>
                    <a:pt x="17" y="149"/>
                  </a:lnTo>
                  <a:lnTo>
                    <a:pt x="15" y="149"/>
                  </a:lnTo>
                  <a:lnTo>
                    <a:pt x="14" y="147"/>
                  </a:lnTo>
                  <a:lnTo>
                    <a:pt x="12" y="147"/>
                  </a:lnTo>
                  <a:lnTo>
                    <a:pt x="10" y="146"/>
                  </a:lnTo>
                  <a:lnTo>
                    <a:pt x="8" y="146"/>
                  </a:lnTo>
                  <a:lnTo>
                    <a:pt x="6" y="146"/>
                  </a:lnTo>
                  <a:lnTo>
                    <a:pt x="4" y="146"/>
                  </a:lnTo>
                  <a:lnTo>
                    <a:pt x="2" y="144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0" y="138"/>
                  </a:lnTo>
                  <a:lnTo>
                    <a:pt x="2" y="138"/>
                  </a:lnTo>
                  <a:lnTo>
                    <a:pt x="2" y="136"/>
                  </a:lnTo>
                  <a:lnTo>
                    <a:pt x="4" y="134"/>
                  </a:lnTo>
                  <a:lnTo>
                    <a:pt x="6" y="134"/>
                  </a:lnTo>
                  <a:lnTo>
                    <a:pt x="8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12" y="130"/>
                  </a:lnTo>
                  <a:lnTo>
                    <a:pt x="14" y="130"/>
                  </a:lnTo>
                  <a:lnTo>
                    <a:pt x="15" y="128"/>
                  </a:lnTo>
                  <a:lnTo>
                    <a:pt x="17" y="128"/>
                  </a:lnTo>
                  <a:lnTo>
                    <a:pt x="19" y="130"/>
                  </a:lnTo>
                  <a:lnTo>
                    <a:pt x="21" y="130"/>
                  </a:lnTo>
                  <a:lnTo>
                    <a:pt x="23" y="130"/>
                  </a:lnTo>
                  <a:lnTo>
                    <a:pt x="25" y="130"/>
                  </a:lnTo>
                  <a:lnTo>
                    <a:pt x="27" y="130"/>
                  </a:lnTo>
                  <a:lnTo>
                    <a:pt x="27" y="128"/>
                  </a:lnTo>
                  <a:lnTo>
                    <a:pt x="29" y="128"/>
                  </a:lnTo>
                  <a:lnTo>
                    <a:pt x="29" y="126"/>
                  </a:lnTo>
                  <a:lnTo>
                    <a:pt x="31" y="126"/>
                  </a:lnTo>
                  <a:lnTo>
                    <a:pt x="31" y="124"/>
                  </a:lnTo>
                  <a:lnTo>
                    <a:pt x="33" y="124"/>
                  </a:lnTo>
                  <a:lnTo>
                    <a:pt x="35" y="122"/>
                  </a:lnTo>
                  <a:lnTo>
                    <a:pt x="37" y="120"/>
                  </a:lnTo>
                  <a:lnTo>
                    <a:pt x="39" y="120"/>
                  </a:lnTo>
                  <a:lnTo>
                    <a:pt x="41" y="118"/>
                  </a:lnTo>
                  <a:lnTo>
                    <a:pt x="43" y="118"/>
                  </a:lnTo>
                  <a:lnTo>
                    <a:pt x="43" y="116"/>
                  </a:lnTo>
                  <a:lnTo>
                    <a:pt x="45" y="115"/>
                  </a:lnTo>
                  <a:lnTo>
                    <a:pt x="47" y="115"/>
                  </a:lnTo>
                  <a:lnTo>
                    <a:pt x="48" y="115"/>
                  </a:lnTo>
                  <a:lnTo>
                    <a:pt x="50" y="116"/>
                  </a:lnTo>
                  <a:lnTo>
                    <a:pt x="52" y="118"/>
                  </a:lnTo>
                  <a:lnTo>
                    <a:pt x="56" y="118"/>
                  </a:lnTo>
                  <a:lnTo>
                    <a:pt x="56" y="120"/>
                  </a:lnTo>
                  <a:lnTo>
                    <a:pt x="58" y="120"/>
                  </a:lnTo>
                  <a:lnTo>
                    <a:pt x="60" y="120"/>
                  </a:lnTo>
                  <a:lnTo>
                    <a:pt x="64" y="120"/>
                  </a:lnTo>
                  <a:lnTo>
                    <a:pt x="66" y="120"/>
                  </a:lnTo>
                  <a:lnTo>
                    <a:pt x="72" y="122"/>
                  </a:lnTo>
                  <a:lnTo>
                    <a:pt x="74" y="122"/>
                  </a:lnTo>
                  <a:lnTo>
                    <a:pt x="76" y="122"/>
                  </a:lnTo>
                  <a:lnTo>
                    <a:pt x="78" y="124"/>
                  </a:lnTo>
                  <a:lnTo>
                    <a:pt x="79" y="124"/>
                  </a:lnTo>
                  <a:lnTo>
                    <a:pt x="83" y="122"/>
                  </a:lnTo>
                  <a:lnTo>
                    <a:pt x="85" y="122"/>
                  </a:lnTo>
                  <a:lnTo>
                    <a:pt x="87" y="122"/>
                  </a:lnTo>
                  <a:lnTo>
                    <a:pt x="89" y="122"/>
                  </a:lnTo>
                  <a:lnTo>
                    <a:pt x="91" y="122"/>
                  </a:lnTo>
                  <a:lnTo>
                    <a:pt x="93" y="122"/>
                  </a:lnTo>
                  <a:lnTo>
                    <a:pt x="95" y="124"/>
                  </a:lnTo>
                  <a:lnTo>
                    <a:pt x="97" y="126"/>
                  </a:lnTo>
                  <a:lnTo>
                    <a:pt x="99" y="126"/>
                  </a:lnTo>
                  <a:lnTo>
                    <a:pt x="99" y="128"/>
                  </a:lnTo>
                  <a:lnTo>
                    <a:pt x="101" y="130"/>
                  </a:lnTo>
                  <a:lnTo>
                    <a:pt x="103" y="132"/>
                  </a:lnTo>
                  <a:lnTo>
                    <a:pt x="105" y="134"/>
                  </a:lnTo>
                  <a:lnTo>
                    <a:pt x="107" y="134"/>
                  </a:lnTo>
                  <a:lnTo>
                    <a:pt x="109" y="134"/>
                  </a:lnTo>
                  <a:lnTo>
                    <a:pt x="109" y="136"/>
                  </a:lnTo>
                  <a:lnTo>
                    <a:pt x="110" y="136"/>
                  </a:lnTo>
                  <a:lnTo>
                    <a:pt x="110" y="138"/>
                  </a:lnTo>
                  <a:lnTo>
                    <a:pt x="112" y="138"/>
                  </a:lnTo>
                  <a:lnTo>
                    <a:pt x="112" y="140"/>
                  </a:lnTo>
                  <a:lnTo>
                    <a:pt x="114" y="142"/>
                  </a:lnTo>
                  <a:lnTo>
                    <a:pt x="116" y="142"/>
                  </a:lnTo>
                  <a:lnTo>
                    <a:pt x="116" y="144"/>
                  </a:lnTo>
                  <a:lnTo>
                    <a:pt x="118" y="144"/>
                  </a:lnTo>
                  <a:lnTo>
                    <a:pt x="120" y="146"/>
                  </a:lnTo>
                  <a:lnTo>
                    <a:pt x="122" y="147"/>
                  </a:lnTo>
                  <a:lnTo>
                    <a:pt x="124" y="149"/>
                  </a:lnTo>
                  <a:lnTo>
                    <a:pt x="126" y="151"/>
                  </a:lnTo>
                  <a:lnTo>
                    <a:pt x="128" y="153"/>
                  </a:lnTo>
                  <a:lnTo>
                    <a:pt x="130" y="153"/>
                  </a:lnTo>
                  <a:lnTo>
                    <a:pt x="132" y="155"/>
                  </a:lnTo>
                  <a:lnTo>
                    <a:pt x="134" y="155"/>
                  </a:lnTo>
                  <a:lnTo>
                    <a:pt x="138" y="157"/>
                  </a:lnTo>
                  <a:lnTo>
                    <a:pt x="145" y="157"/>
                  </a:lnTo>
                  <a:lnTo>
                    <a:pt x="147" y="159"/>
                  </a:lnTo>
                  <a:lnTo>
                    <a:pt x="149" y="159"/>
                  </a:lnTo>
                  <a:lnTo>
                    <a:pt x="151" y="161"/>
                  </a:lnTo>
                  <a:lnTo>
                    <a:pt x="153" y="161"/>
                  </a:lnTo>
                  <a:lnTo>
                    <a:pt x="155" y="163"/>
                  </a:lnTo>
                  <a:lnTo>
                    <a:pt x="157" y="163"/>
                  </a:lnTo>
                  <a:lnTo>
                    <a:pt x="159" y="163"/>
                  </a:lnTo>
                  <a:lnTo>
                    <a:pt x="163" y="163"/>
                  </a:lnTo>
                  <a:lnTo>
                    <a:pt x="165" y="163"/>
                  </a:lnTo>
                  <a:lnTo>
                    <a:pt x="169" y="163"/>
                  </a:lnTo>
                  <a:lnTo>
                    <a:pt x="171" y="163"/>
                  </a:lnTo>
                  <a:lnTo>
                    <a:pt x="172" y="165"/>
                  </a:lnTo>
                  <a:lnTo>
                    <a:pt x="174" y="163"/>
                  </a:lnTo>
                  <a:lnTo>
                    <a:pt x="176" y="163"/>
                  </a:lnTo>
                  <a:lnTo>
                    <a:pt x="178" y="163"/>
                  </a:lnTo>
                  <a:lnTo>
                    <a:pt x="180" y="161"/>
                  </a:lnTo>
                  <a:lnTo>
                    <a:pt x="182" y="159"/>
                  </a:lnTo>
                  <a:lnTo>
                    <a:pt x="184" y="159"/>
                  </a:lnTo>
                  <a:lnTo>
                    <a:pt x="186" y="159"/>
                  </a:lnTo>
                  <a:lnTo>
                    <a:pt x="188" y="161"/>
                  </a:lnTo>
                  <a:lnTo>
                    <a:pt x="190" y="163"/>
                  </a:lnTo>
                  <a:lnTo>
                    <a:pt x="192" y="165"/>
                  </a:lnTo>
                  <a:lnTo>
                    <a:pt x="194" y="165"/>
                  </a:lnTo>
                  <a:lnTo>
                    <a:pt x="196" y="165"/>
                  </a:lnTo>
                  <a:lnTo>
                    <a:pt x="198" y="165"/>
                  </a:lnTo>
                  <a:lnTo>
                    <a:pt x="200" y="163"/>
                  </a:lnTo>
                  <a:lnTo>
                    <a:pt x="200" y="161"/>
                  </a:lnTo>
                  <a:lnTo>
                    <a:pt x="202" y="161"/>
                  </a:lnTo>
                  <a:lnTo>
                    <a:pt x="202" y="159"/>
                  </a:lnTo>
                  <a:lnTo>
                    <a:pt x="203" y="157"/>
                  </a:lnTo>
                  <a:lnTo>
                    <a:pt x="205" y="155"/>
                  </a:lnTo>
                  <a:lnTo>
                    <a:pt x="207" y="155"/>
                  </a:lnTo>
                  <a:lnTo>
                    <a:pt x="207" y="153"/>
                  </a:lnTo>
                  <a:lnTo>
                    <a:pt x="209" y="153"/>
                  </a:lnTo>
                  <a:lnTo>
                    <a:pt x="211" y="151"/>
                  </a:lnTo>
                  <a:lnTo>
                    <a:pt x="213" y="151"/>
                  </a:lnTo>
                  <a:lnTo>
                    <a:pt x="215" y="151"/>
                  </a:lnTo>
                  <a:lnTo>
                    <a:pt x="217" y="151"/>
                  </a:lnTo>
                  <a:lnTo>
                    <a:pt x="219" y="149"/>
                  </a:lnTo>
                  <a:lnTo>
                    <a:pt x="223" y="149"/>
                  </a:lnTo>
                  <a:lnTo>
                    <a:pt x="225" y="151"/>
                  </a:lnTo>
                  <a:lnTo>
                    <a:pt x="227" y="153"/>
                  </a:lnTo>
                  <a:lnTo>
                    <a:pt x="229" y="153"/>
                  </a:lnTo>
                  <a:lnTo>
                    <a:pt x="231" y="153"/>
                  </a:lnTo>
                  <a:lnTo>
                    <a:pt x="233" y="155"/>
                  </a:lnTo>
                  <a:lnTo>
                    <a:pt x="234" y="155"/>
                  </a:lnTo>
                  <a:lnTo>
                    <a:pt x="234" y="157"/>
                  </a:lnTo>
                  <a:lnTo>
                    <a:pt x="236" y="161"/>
                  </a:lnTo>
                  <a:lnTo>
                    <a:pt x="238" y="163"/>
                  </a:lnTo>
                  <a:lnTo>
                    <a:pt x="240" y="163"/>
                  </a:lnTo>
                  <a:lnTo>
                    <a:pt x="242" y="163"/>
                  </a:lnTo>
                  <a:lnTo>
                    <a:pt x="244" y="163"/>
                  </a:lnTo>
                  <a:lnTo>
                    <a:pt x="244" y="165"/>
                  </a:lnTo>
                  <a:lnTo>
                    <a:pt x="246" y="167"/>
                  </a:lnTo>
                  <a:lnTo>
                    <a:pt x="246" y="169"/>
                  </a:lnTo>
                  <a:lnTo>
                    <a:pt x="248" y="171"/>
                  </a:lnTo>
                  <a:lnTo>
                    <a:pt x="250" y="173"/>
                  </a:lnTo>
                  <a:lnTo>
                    <a:pt x="252" y="173"/>
                  </a:lnTo>
                  <a:lnTo>
                    <a:pt x="254" y="175"/>
                  </a:lnTo>
                  <a:lnTo>
                    <a:pt x="258" y="175"/>
                  </a:lnTo>
                  <a:lnTo>
                    <a:pt x="260" y="175"/>
                  </a:lnTo>
                  <a:lnTo>
                    <a:pt x="264" y="175"/>
                  </a:lnTo>
                  <a:lnTo>
                    <a:pt x="265" y="175"/>
                  </a:lnTo>
                  <a:lnTo>
                    <a:pt x="267" y="175"/>
                  </a:lnTo>
                  <a:lnTo>
                    <a:pt x="271" y="173"/>
                  </a:lnTo>
                  <a:lnTo>
                    <a:pt x="273" y="173"/>
                  </a:lnTo>
                  <a:lnTo>
                    <a:pt x="273" y="171"/>
                  </a:lnTo>
                  <a:lnTo>
                    <a:pt x="275" y="171"/>
                  </a:lnTo>
                  <a:lnTo>
                    <a:pt x="277" y="169"/>
                  </a:lnTo>
                  <a:lnTo>
                    <a:pt x="279" y="169"/>
                  </a:lnTo>
                  <a:lnTo>
                    <a:pt x="281" y="167"/>
                  </a:lnTo>
                  <a:lnTo>
                    <a:pt x="283" y="165"/>
                  </a:lnTo>
                  <a:lnTo>
                    <a:pt x="285" y="163"/>
                  </a:lnTo>
                  <a:lnTo>
                    <a:pt x="287" y="163"/>
                  </a:lnTo>
                  <a:lnTo>
                    <a:pt x="289" y="163"/>
                  </a:lnTo>
                  <a:lnTo>
                    <a:pt x="291" y="161"/>
                  </a:lnTo>
                  <a:lnTo>
                    <a:pt x="295" y="161"/>
                  </a:lnTo>
                  <a:lnTo>
                    <a:pt x="296" y="159"/>
                  </a:lnTo>
                  <a:lnTo>
                    <a:pt x="298" y="159"/>
                  </a:lnTo>
                  <a:lnTo>
                    <a:pt x="300" y="159"/>
                  </a:lnTo>
                  <a:lnTo>
                    <a:pt x="302" y="159"/>
                  </a:lnTo>
                  <a:lnTo>
                    <a:pt x="304" y="161"/>
                  </a:lnTo>
                  <a:lnTo>
                    <a:pt x="306" y="161"/>
                  </a:lnTo>
                  <a:lnTo>
                    <a:pt x="308" y="161"/>
                  </a:lnTo>
                  <a:lnTo>
                    <a:pt x="310" y="161"/>
                  </a:lnTo>
                  <a:lnTo>
                    <a:pt x="312" y="161"/>
                  </a:lnTo>
                  <a:lnTo>
                    <a:pt x="314" y="163"/>
                  </a:lnTo>
                  <a:lnTo>
                    <a:pt x="314" y="165"/>
                  </a:lnTo>
                  <a:lnTo>
                    <a:pt x="316" y="165"/>
                  </a:lnTo>
                  <a:lnTo>
                    <a:pt x="318" y="167"/>
                  </a:lnTo>
                  <a:lnTo>
                    <a:pt x="320" y="169"/>
                  </a:lnTo>
                  <a:lnTo>
                    <a:pt x="322" y="169"/>
                  </a:lnTo>
                  <a:lnTo>
                    <a:pt x="324" y="169"/>
                  </a:lnTo>
                  <a:lnTo>
                    <a:pt x="326" y="171"/>
                  </a:lnTo>
                  <a:lnTo>
                    <a:pt x="327" y="171"/>
                  </a:lnTo>
                  <a:lnTo>
                    <a:pt x="329" y="171"/>
                  </a:lnTo>
                  <a:lnTo>
                    <a:pt x="331" y="171"/>
                  </a:lnTo>
                  <a:lnTo>
                    <a:pt x="333" y="173"/>
                  </a:lnTo>
                  <a:lnTo>
                    <a:pt x="335" y="173"/>
                  </a:lnTo>
                  <a:lnTo>
                    <a:pt x="337" y="175"/>
                  </a:lnTo>
                  <a:lnTo>
                    <a:pt x="337" y="177"/>
                  </a:lnTo>
                  <a:lnTo>
                    <a:pt x="335" y="179"/>
                  </a:lnTo>
                  <a:lnTo>
                    <a:pt x="333" y="180"/>
                  </a:lnTo>
                  <a:lnTo>
                    <a:pt x="333" y="182"/>
                  </a:lnTo>
                  <a:lnTo>
                    <a:pt x="333" y="184"/>
                  </a:lnTo>
                  <a:lnTo>
                    <a:pt x="333" y="186"/>
                  </a:lnTo>
                  <a:lnTo>
                    <a:pt x="333" y="188"/>
                  </a:lnTo>
                  <a:lnTo>
                    <a:pt x="335" y="190"/>
                  </a:lnTo>
                  <a:lnTo>
                    <a:pt x="337" y="194"/>
                  </a:lnTo>
                  <a:lnTo>
                    <a:pt x="335" y="196"/>
                  </a:lnTo>
                  <a:lnTo>
                    <a:pt x="335" y="198"/>
                  </a:lnTo>
                  <a:lnTo>
                    <a:pt x="335" y="200"/>
                  </a:lnTo>
                  <a:lnTo>
                    <a:pt x="335" y="202"/>
                  </a:lnTo>
                  <a:lnTo>
                    <a:pt x="337" y="202"/>
                  </a:lnTo>
                  <a:lnTo>
                    <a:pt x="339" y="204"/>
                  </a:lnTo>
                  <a:lnTo>
                    <a:pt x="341" y="204"/>
                  </a:lnTo>
                  <a:lnTo>
                    <a:pt x="343" y="206"/>
                  </a:lnTo>
                  <a:lnTo>
                    <a:pt x="345" y="208"/>
                  </a:lnTo>
                  <a:lnTo>
                    <a:pt x="347" y="208"/>
                  </a:lnTo>
                  <a:lnTo>
                    <a:pt x="349" y="208"/>
                  </a:lnTo>
                  <a:lnTo>
                    <a:pt x="351" y="208"/>
                  </a:lnTo>
                  <a:lnTo>
                    <a:pt x="353" y="210"/>
                  </a:lnTo>
                  <a:lnTo>
                    <a:pt x="353" y="211"/>
                  </a:lnTo>
                  <a:lnTo>
                    <a:pt x="355" y="213"/>
                  </a:lnTo>
                  <a:lnTo>
                    <a:pt x="357" y="217"/>
                  </a:lnTo>
                  <a:lnTo>
                    <a:pt x="357" y="219"/>
                  </a:lnTo>
                  <a:lnTo>
                    <a:pt x="359" y="219"/>
                  </a:lnTo>
                  <a:lnTo>
                    <a:pt x="359" y="221"/>
                  </a:lnTo>
                  <a:lnTo>
                    <a:pt x="360" y="223"/>
                  </a:lnTo>
                  <a:lnTo>
                    <a:pt x="362" y="225"/>
                  </a:lnTo>
                  <a:lnTo>
                    <a:pt x="362" y="227"/>
                  </a:lnTo>
                  <a:lnTo>
                    <a:pt x="364" y="227"/>
                  </a:lnTo>
                  <a:lnTo>
                    <a:pt x="366" y="231"/>
                  </a:lnTo>
                  <a:lnTo>
                    <a:pt x="368" y="231"/>
                  </a:lnTo>
                  <a:lnTo>
                    <a:pt x="370" y="231"/>
                  </a:lnTo>
                  <a:lnTo>
                    <a:pt x="372" y="233"/>
                  </a:lnTo>
                  <a:lnTo>
                    <a:pt x="374" y="233"/>
                  </a:lnTo>
                  <a:lnTo>
                    <a:pt x="376" y="235"/>
                  </a:lnTo>
                  <a:lnTo>
                    <a:pt x="376" y="237"/>
                  </a:lnTo>
                  <a:lnTo>
                    <a:pt x="374" y="239"/>
                  </a:lnTo>
                  <a:lnTo>
                    <a:pt x="374" y="241"/>
                  </a:lnTo>
                  <a:lnTo>
                    <a:pt x="372" y="242"/>
                  </a:lnTo>
                  <a:lnTo>
                    <a:pt x="372" y="244"/>
                  </a:lnTo>
                  <a:lnTo>
                    <a:pt x="372" y="248"/>
                  </a:lnTo>
                  <a:lnTo>
                    <a:pt x="372" y="250"/>
                  </a:lnTo>
                  <a:lnTo>
                    <a:pt x="372" y="252"/>
                  </a:lnTo>
                  <a:lnTo>
                    <a:pt x="374" y="252"/>
                  </a:lnTo>
                  <a:lnTo>
                    <a:pt x="376" y="254"/>
                  </a:lnTo>
                  <a:lnTo>
                    <a:pt x="378" y="256"/>
                  </a:lnTo>
                  <a:lnTo>
                    <a:pt x="380" y="256"/>
                  </a:lnTo>
                  <a:lnTo>
                    <a:pt x="382" y="258"/>
                  </a:lnTo>
                  <a:lnTo>
                    <a:pt x="382" y="260"/>
                  </a:lnTo>
                  <a:lnTo>
                    <a:pt x="382" y="262"/>
                  </a:lnTo>
                  <a:lnTo>
                    <a:pt x="384" y="264"/>
                  </a:lnTo>
                  <a:lnTo>
                    <a:pt x="384" y="266"/>
                  </a:lnTo>
                  <a:lnTo>
                    <a:pt x="384" y="268"/>
                  </a:lnTo>
                  <a:lnTo>
                    <a:pt x="382" y="268"/>
                  </a:lnTo>
                  <a:lnTo>
                    <a:pt x="380" y="268"/>
                  </a:lnTo>
                  <a:lnTo>
                    <a:pt x="380" y="270"/>
                  </a:lnTo>
                  <a:lnTo>
                    <a:pt x="378" y="270"/>
                  </a:lnTo>
                  <a:lnTo>
                    <a:pt x="376" y="272"/>
                  </a:lnTo>
                  <a:lnTo>
                    <a:pt x="376" y="273"/>
                  </a:lnTo>
                  <a:lnTo>
                    <a:pt x="378" y="273"/>
                  </a:lnTo>
                  <a:lnTo>
                    <a:pt x="380" y="273"/>
                  </a:lnTo>
                  <a:lnTo>
                    <a:pt x="382" y="275"/>
                  </a:lnTo>
                  <a:lnTo>
                    <a:pt x="384" y="275"/>
                  </a:lnTo>
                  <a:lnTo>
                    <a:pt x="386" y="275"/>
                  </a:lnTo>
                  <a:lnTo>
                    <a:pt x="390" y="273"/>
                  </a:lnTo>
                  <a:lnTo>
                    <a:pt x="393" y="273"/>
                  </a:lnTo>
                  <a:lnTo>
                    <a:pt x="395" y="273"/>
                  </a:lnTo>
                  <a:lnTo>
                    <a:pt x="397" y="272"/>
                  </a:lnTo>
                  <a:lnTo>
                    <a:pt x="399" y="272"/>
                  </a:lnTo>
                  <a:lnTo>
                    <a:pt x="401" y="272"/>
                  </a:lnTo>
                  <a:lnTo>
                    <a:pt x="403" y="272"/>
                  </a:lnTo>
                  <a:lnTo>
                    <a:pt x="405" y="270"/>
                  </a:lnTo>
                  <a:lnTo>
                    <a:pt x="407" y="270"/>
                  </a:lnTo>
                  <a:lnTo>
                    <a:pt x="409" y="270"/>
                  </a:lnTo>
                  <a:lnTo>
                    <a:pt x="411" y="270"/>
                  </a:lnTo>
                  <a:lnTo>
                    <a:pt x="413" y="270"/>
                  </a:lnTo>
                  <a:lnTo>
                    <a:pt x="415" y="270"/>
                  </a:lnTo>
                  <a:lnTo>
                    <a:pt x="415" y="268"/>
                  </a:lnTo>
                  <a:lnTo>
                    <a:pt x="417" y="268"/>
                  </a:lnTo>
                  <a:lnTo>
                    <a:pt x="417" y="266"/>
                  </a:lnTo>
                  <a:lnTo>
                    <a:pt x="419" y="264"/>
                  </a:lnTo>
                  <a:lnTo>
                    <a:pt x="419" y="262"/>
                  </a:lnTo>
                  <a:lnTo>
                    <a:pt x="419" y="260"/>
                  </a:lnTo>
                  <a:lnTo>
                    <a:pt x="419" y="258"/>
                  </a:lnTo>
                  <a:lnTo>
                    <a:pt x="419" y="256"/>
                  </a:lnTo>
                  <a:lnTo>
                    <a:pt x="417" y="254"/>
                  </a:lnTo>
                  <a:lnTo>
                    <a:pt x="417" y="252"/>
                  </a:lnTo>
                  <a:lnTo>
                    <a:pt x="415" y="252"/>
                  </a:lnTo>
                  <a:lnTo>
                    <a:pt x="415" y="250"/>
                  </a:lnTo>
                  <a:lnTo>
                    <a:pt x="413" y="248"/>
                  </a:lnTo>
                  <a:lnTo>
                    <a:pt x="411" y="246"/>
                  </a:lnTo>
                  <a:lnTo>
                    <a:pt x="409" y="246"/>
                  </a:lnTo>
                  <a:lnTo>
                    <a:pt x="407" y="244"/>
                  </a:lnTo>
                  <a:lnTo>
                    <a:pt x="405" y="242"/>
                  </a:lnTo>
                  <a:lnTo>
                    <a:pt x="401" y="241"/>
                  </a:lnTo>
                  <a:lnTo>
                    <a:pt x="401" y="239"/>
                  </a:lnTo>
                  <a:lnTo>
                    <a:pt x="399" y="239"/>
                  </a:lnTo>
                  <a:lnTo>
                    <a:pt x="399" y="237"/>
                  </a:lnTo>
                  <a:lnTo>
                    <a:pt x="399" y="235"/>
                  </a:lnTo>
                  <a:lnTo>
                    <a:pt x="397" y="235"/>
                  </a:lnTo>
                  <a:lnTo>
                    <a:pt x="397" y="233"/>
                  </a:lnTo>
                  <a:lnTo>
                    <a:pt x="397" y="231"/>
                  </a:lnTo>
                  <a:lnTo>
                    <a:pt x="397" y="229"/>
                  </a:lnTo>
                  <a:lnTo>
                    <a:pt x="395" y="227"/>
                  </a:lnTo>
                  <a:lnTo>
                    <a:pt x="395" y="225"/>
                  </a:lnTo>
                  <a:lnTo>
                    <a:pt x="393" y="223"/>
                  </a:lnTo>
                  <a:lnTo>
                    <a:pt x="391" y="219"/>
                  </a:lnTo>
                  <a:lnTo>
                    <a:pt x="391" y="217"/>
                  </a:lnTo>
                  <a:lnTo>
                    <a:pt x="390" y="215"/>
                  </a:lnTo>
                  <a:lnTo>
                    <a:pt x="388" y="213"/>
                  </a:lnTo>
                  <a:lnTo>
                    <a:pt x="388" y="211"/>
                  </a:lnTo>
                  <a:lnTo>
                    <a:pt x="386" y="210"/>
                  </a:lnTo>
                  <a:lnTo>
                    <a:pt x="386" y="208"/>
                  </a:lnTo>
                  <a:lnTo>
                    <a:pt x="386" y="206"/>
                  </a:lnTo>
                  <a:lnTo>
                    <a:pt x="386" y="204"/>
                  </a:lnTo>
                  <a:lnTo>
                    <a:pt x="386" y="202"/>
                  </a:lnTo>
                  <a:lnTo>
                    <a:pt x="384" y="200"/>
                  </a:lnTo>
                  <a:lnTo>
                    <a:pt x="382" y="198"/>
                  </a:lnTo>
                  <a:lnTo>
                    <a:pt x="382" y="196"/>
                  </a:lnTo>
                  <a:lnTo>
                    <a:pt x="378" y="192"/>
                  </a:lnTo>
                  <a:lnTo>
                    <a:pt x="376" y="190"/>
                  </a:lnTo>
                  <a:lnTo>
                    <a:pt x="376" y="188"/>
                  </a:lnTo>
                  <a:lnTo>
                    <a:pt x="374" y="188"/>
                  </a:lnTo>
                  <a:lnTo>
                    <a:pt x="374" y="186"/>
                  </a:lnTo>
                  <a:lnTo>
                    <a:pt x="372" y="186"/>
                  </a:lnTo>
                  <a:lnTo>
                    <a:pt x="370" y="184"/>
                  </a:lnTo>
                  <a:lnTo>
                    <a:pt x="368" y="182"/>
                  </a:lnTo>
                  <a:lnTo>
                    <a:pt x="368" y="180"/>
                  </a:lnTo>
                  <a:lnTo>
                    <a:pt x="368" y="179"/>
                  </a:lnTo>
                  <a:lnTo>
                    <a:pt x="366" y="179"/>
                  </a:lnTo>
                  <a:lnTo>
                    <a:pt x="366" y="177"/>
                  </a:lnTo>
                  <a:lnTo>
                    <a:pt x="364" y="177"/>
                  </a:lnTo>
                  <a:lnTo>
                    <a:pt x="362" y="177"/>
                  </a:lnTo>
                  <a:lnTo>
                    <a:pt x="360" y="175"/>
                  </a:lnTo>
                  <a:lnTo>
                    <a:pt x="359" y="175"/>
                  </a:lnTo>
                  <a:lnTo>
                    <a:pt x="355" y="173"/>
                  </a:lnTo>
                  <a:lnTo>
                    <a:pt x="353" y="173"/>
                  </a:lnTo>
                  <a:lnTo>
                    <a:pt x="353" y="171"/>
                  </a:lnTo>
                  <a:lnTo>
                    <a:pt x="351" y="171"/>
                  </a:lnTo>
                  <a:lnTo>
                    <a:pt x="349" y="169"/>
                  </a:lnTo>
                  <a:lnTo>
                    <a:pt x="349" y="167"/>
                  </a:lnTo>
                  <a:lnTo>
                    <a:pt x="347" y="165"/>
                  </a:lnTo>
                  <a:lnTo>
                    <a:pt x="347" y="163"/>
                  </a:lnTo>
                  <a:lnTo>
                    <a:pt x="345" y="163"/>
                  </a:lnTo>
                  <a:lnTo>
                    <a:pt x="345" y="161"/>
                  </a:lnTo>
                  <a:lnTo>
                    <a:pt x="345" y="159"/>
                  </a:lnTo>
                  <a:lnTo>
                    <a:pt x="343" y="157"/>
                  </a:lnTo>
                  <a:lnTo>
                    <a:pt x="341" y="155"/>
                  </a:lnTo>
                  <a:lnTo>
                    <a:pt x="339" y="153"/>
                  </a:lnTo>
                  <a:lnTo>
                    <a:pt x="339" y="151"/>
                  </a:lnTo>
                  <a:lnTo>
                    <a:pt x="337" y="149"/>
                  </a:lnTo>
                  <a:lnTo>
                    <a:pt x="335" y="149"/>
                  </a:lnTo>
                  <a:lnTo>
                    <a:pt x="335" y="147"/>
                  </a:lnTo>
                  <a:lnTo>
                    <a:pt x="333" y="147"/>
                  </a:lnTo>
                  <a:lnTo>
                    <a:pt x="331" y="147"/>
                  </a:lnTo>
                  <a:lnTo>
                    <a:pt x="331" y="146"/>
                  </a:lnTo>
                  <a:lnTo>
                    <a:pt x="329" y="146"/>
                  </a:lnTo>
                  <a:lnTo>
                    <a:pt x="329" y="144"/>
                  </a:lnTo>
                  <a:lnTo>
                    <a:pt x="327" y="144"/>
                  </a:lnTo>
                  <a:lnTo>
                    <a:pt x="326" y="142"/>
                  </a:lnTo>
                  <a:lnTo>
                    <a:pt x="324" y="140"/>
                  </a:lnTo>
                  <a:lnTo>
                    <a:pt x="322" y="138"/>
                  </a:lnTo>
                  <a:lnTo>
                    <a:pt x="322" y="136"/>
                  </a:lnTo>
                  <a:lnTo>
                    <a:pt x="322" y="134"/>
                  </a:lnTo>
                  <a:lnTo>
                    <a:pt x="322" y="132"/>
                  </a:lnTo>
                  <a:lnTo>
                    <a:pt x="322" y="130"/>
                  </a:lnTo>
                  <a:lnTo>
                    <a:pt x="320" y="128"/>
                  </a:lnTo>
                  <a:lnTo>
                    <a:pt x="318" y="128"/>
                  </a:lnTo>
                  <a:lnTo>
                    <a:pt x="316" y="128"/>
                  </a:lnTo>
                  <a:lnTo>
                    <a:pt x="314" y="128"/>
                  </a:lnTo>
                  <a:lnTo>
                    <a:pt x="312" y="126"/>
                  </a:lnTo>
                  <a:lnTo>
                    <a:pt x="310" y="124"/>
                  </a:lnTo>
                  <a:lnTo>
                    <a:pt x="310" y="122"/>
                  </a:lnTo>
                  <a:lnTo>
                    <a:pt x="308" y="122"/>
                  </a:lnTo>
                  <a:lnTo>
                    <a:pt x="306" y="120"/>
                  </a:lnTo>
                  <a:lnTo>
                    <a:pt x="306" y="118"/>
                  </a:lnTo>
                  <a:lnTo>
                    <a:pt x="306" y="116"/>
                  </a:lnTo>
                  <a:lnTo>
                    <a:pt x="306" y="115"/>
                  </a:lnTo>
                  <a:lnTo>
                    <a:pt x="306" y="113"/>
                  </a:lnTo>
                  <a:lnTo>
                    <a:pt x="306" y="111"/>
                  </a:lnTo>
                  <a:lnTo>
                    <a:pt x="306" y="109"/>
                  </a:lnTo>
                  <a:lnTo>
                    <a:pt x="304" y="107"/>
                  </a:lnTo>
                  <a:lnTo>
                    <a:pt x="304" y="105"/>
                  </a:lnTo>
                  <a:lnTo>
                    <a:pt x="302" y="105"/>
                  </a:lnTo>
                  <a:lnTo>
                    <a:pt x="300" y="103"/>
                  </a:lnTo>
                  <a:lnTo>
                    <a:pt x="298" y="101"/>
                  </a:lnTo>
                  <a:lnTo>
                    <a:pt x="298" y="99"/>
                  </a:lnTo>
                  <a:lnTo>
                    <a:pt x="300" y="99"/>
                  </a:lnTo>
                  <a:lnTo>
                    <a:pt x="302" y="97"/>
                  </a:lnTo>
                  <a:lnTo>
                    <a:pt x="302" y="95"/>
                  </a:lnTo>
                  <a:lnTo>
                    <a:pt x="302" y="93"/>
                  </a:lnTo>
                  <a:lnTo>
                    <a:pt x="300" y="91"/>
                  </a:lnTo>
                  <a:lnTo>
                    <a:pt x="300" y="89"/>
                  </a:lnTo>
                  <a:lnTo>
                    <a:pt x="300" y="87"/>
                  </a:lnTo>
                  <a:lnTo>
                    <a:pt x="300" y="85"/>
                  </a:lnTo>
                  <a:lnTo>
                    <a:pt x="302" y="84"/>
                  </a:lnTo>
                  <a:lnTo>
                    <a:pt x="304" y="84"/>
                  </a:lnTo>
                  <a:lnTo>
                    <a:pt x="306" y="82"/>
                  </a:lnTo>
                  <a:lnTo>
                    <a:pt x="308" y="82"/>
                  </a:lnTo>
                  <a:lnTo>
                    <a:pt x="308" y="80"/>
                  </a:lnTo>
                  <a:lnTo>
                    <a:pt x="310" y="80"/>
                  </a:lnTo>
                  <a:lnTo>
                    <a:pt x="310" y="78"/>
                  </a:lnTo>
                  <a:lnTo>
                    <a:pt x="312" y="76"/>
                  </a:lnTo>
                  <a:lnTo>
                    <a:pt x="314" y="74"/>
                  </a:lnTo>
                  <a:lnTo>
                    <a:pt x="316" y="72"/>
                  </a:lnTo>
                  <a:lnTo>
                    <a:pt x="316" y="70"/>
                  </a:lnTo>
                  <a:lnTo>
                    <a:pt x="318" y="68"/>
                  </a:lnTo>
                  <a:lnTo>
                    <a:pt x="318" y="66"/>
                  </a:lnTo>
                  <a:lnTo>
                    <a:pt x="320" y="66"/>
                  </a:lnTo>
                  <a:lnTo>
                    <a:pt x="320" y="64"/>
                  </a:lnTo>
                  <a:lnTo>
                    <a:pt x="322" y="62"/>
                  </a:lnTo>
                  <a:lnTo>
                    <a:pt x="324" y="60"/>
                  </a:lnTo>
                  <a:lnTo>
                    <a:pt x="326" y="56"/>
                  </a:lnTo>
                  <a:lnTo>
                    <a:pt x="327" y="56"/>
                  </a:lnTo>
                  <a:lnTo>
                    <a:pt x="329" y="54"/>
                  </a:lnTo>
                  <a:lnTo>
                    <a:pt x="331" y="54"/>
                  </a:lnTo>
                  <a:lnTo>
                    <a:pt x="331" y="53"/>
                  </a:lnTo>
                  <a:lnTo>
                    <a:pt x="333" y="53"/>
                  </a:lnTo>
                  <a:lnTo>
                    <a:pt x="335" y="53"/>
                  </a:lnTo>
                  <a:lnTo>
                    <a:pt x="337" y="51"/>
                  </a:lnTo>
                  <a:lnTo>
                    <a:pt x="337" y="49"/>
                  </a:lnTo>
                  <a:lnTo>
                    <a:pt x="337" y="47"/>
                  </a:lnTo>
                  <a:lnTo>
                    <a:pt x="339" y="45"/>
                  </a:lnTo>
                  <a:lnTo>
                    <a:pt x="341" y="43"/>
                  </a:lnTo>
                  <a:lnTo>
                    <a:pt x="343" y="43"/>
                  </a:lnTo>
                  <a:lnTo>
                    <a:pt x="343" y="41"/>
                  </a:lnTo>
                  <a:lnTo>
                    <a:pt x="345" y="41"/>
                  </a:lnTo>
                  <a:lnTo>
                    <a:pt x="347" y="41"/>
                  </a:lnTo>
                  <a:lnTo>
                    <a:pt x="349" y="41"/>
                  </a:lnTo>
                  <a:lnTo>
                    <a:pt x="351" y="39"/>
                  </a:lnTo>
                  <a:lnTo>
                    <a:pt x="353" y="39"/>
                  </a:lnTo>
                  <a:lnTo>
                    <a:pt x="355" y="37"/>
                  </a:lnTo>
                  <a:lnTo>
                    <a:pt x="357" y="37"/>
                  </a:lnTo>
                  <a:lnTo>
                    <a:pt x="359" y="35"/>
                  </a:lnTo>
                  <a:lnTo>
                    <a:pt x="360" y="35"/>
                  </a:lnTo>
                  <a:lnTo>
                    <a:pt x="362" y="35"/>
                  </a:lnTo>
                  <a:lnTo>
                    <a:pt x="364" y="35"/>
                  </a:lnTo>
                  <a:lnTo>
                    <a:pt x="366" y="35"/>
                  </a:lnTo>
                  <a:lnTo>
                    <a:pt x="368" y="33"/>
                  </a:lnTo>
                  <a:lnTo>
                    <a:pt x="370" y="33"/>
                  </a:lnTo>
                  <a:lnTo>
                    <a:pt x="370" y="31"/>
                  </a:lnTo>
                  <a:lnTo>
                    <a:pt x="372" y="31"/>
                  </a:lnTo>
                  <a:lnTo>
                    <a:pt x="372" y="29"/>
                  </a:lnTo>
                  <a:lnTo>
                    <a:pt x="374" y="29"/>
                  </a:lnTo>
                  <a:lnTo>
                    <a:pt x="374" y="27"/>
                  </a:lnTo>
                  <a:lnTo>
                    <a:pt x="376" y="27"/>
                  </a:lnTo>
                  <a:lnTo>
                    <a:pt x="378" y="25"/>
                  </a:lnTo>
                  <a:lnTo>
                    <a:pt x="380" y="25"/>
                  </a:lnTo>
                  <a:lnTo>
                    <a:pt x="382" y="25"/>
                  </a:lnTo>
                  <a:lnTo>
                    <a:pt x="384" y="23"/>
                  </a:lnTo>
                  <a:lnTo>
                    <a:pt x="386" y="23"/>
                  </a:lnTo>
                  <a:lnTo>
                    <a:pt x="388" y="22"/>
                  </a:lnTo>
                  <a:lnTo>
                    <a:pt x="390" y="22"/>
                  </a:lnTo>
                  <a:lnTo>
                    <a:pt x="391" y="20"/>
                  </a:lnTo>
                  <a:lnTo>
                    <a:pt x="393" y="18"/>
                  </a:lnTo>
                  <a:lnTo>
                    <a:pt x="393" y="16"/>
                  </a:lnTo>
                  <a:lnTo>
                    <a:pt x="395" y="14"/>
                  </a:lnTo>
                  <a:lnTo>
                    <a:pt x="397" y="14"/>
                  </a:lnTo>
                  <a:lnTo>
                    <a:pt x="399" y="12"/>
                  </a:lnTo>
                  <a:lnTo>
                    <a:pt x="401" y="12"/>
                  </a:lnTo>
                  <a:lnTo>
                    <a:pt x="405" y="10"/>
                  </a:lnTo>
                  <a:lnTo>
                    <a:pt x="407" y="8"/>
                  </a:lnTo>
                  <a:lnTo>
                    <a:pt x="405" y="8"/>
                  </a:lnTo>
                  <a:lnTo>
                    <a:pt x="403" y="8"/>
                  </a:lnTo>
                  <a:lnTo>
                    <a:pt x="401" y="8"/>
                  </a:lnTo>
                  <a:lnTo>
                    <a:pt x="397" y="8"/>
                  </a:lnTo>
                  <a:lnTo>
                    <a:pt x="395" y="8"/>
                  </a:lnTo>
                  <a:lnTo>
                    <a:pt x="393" y="6"/>
                  </a:lnTo>
                  <a:lnTo>
                    <a:pt x="391" y="6"/>
                  </a:lnTo>
                  <a:lnTo>
                    <a:pt x="388" y="4"/>
                  </a:lnTo>
                  <a:lnTo>
                    <a:pt x="386" y="2"/>
                  </a:lnTo>
                  <a:lnTo>
                    <a:pt x="384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886" y="1060"/>
              <a:ext cx="386" cy="913"/>
            </a:xfrm>
            <a:custGeom>
              <a:avLst/>
              <a:gdLst>
                <a:gd name="T0" fmla="*/ 167 w 386"/>
                <a:gd name="T1" fmla="*/ 896 h 913"/>
                <a:gd name="T2" fmla="*/ 161 w 386"/>
                <a:gd name="T3" fmla="*/ 861 h 913"/>
                <a:gd name="T4" fmla="*/ 163 w 386"/>
                <a:gd name="T5" fmla="*/ 826 h 913"/>
                <a:gd name="T6" fmla="*/ 165 w 386"/>
                <a:gd name="T7" fmla="*/ 810 h 913"/>
                <a:gd name="T8" fmla="*/ 196 w 386"/>
                <a:gd name="T9" fmla="*/ 779 h 913"/>
                <a:gd name="T10" fmla="*/ 223 w 386"/>
                <a:gd name="T11" fmla="*/ 760 h 913"/>
                <a:gd name="T12" fmla="*/ 265 w 386"/>
                <a:gd name="T13" fmla="*/ 756 h 913"/>
                <a:gd name="T14" fmla="*/ 285 w 386"/>
                <a:gd name="T15" fmla="*/ 787 h 913"/>
                <a:gd name="T16" fmla="*/ 335 w 386"/>
                <a:gd name="T17" fmla="*/ 778 h 913"/>
                <a:gd name="T18" fmla="*/ 353 w 386"/>
                <a:gd name="T19" fmla="*/ 756 h 913"/>
                <a:gd name="T20" fmla="*/ 372 w 386"/>
                <a:gd name="T21" fmla="*/ 731 h 913"/>
                <a:gd name="T22" fmla="*/ 384 w 386"/>
                <a:gd name="T23" fmla="*/ 698 h 913"/>
                <a:gd name="T24" fmla="*/ 370 w 386"/>
                <a:gd name="T25" fmla="*/ 661 h 913"/>
                <a:gd name="T26" fmla="*/ 380 w 386"/>
                <a:gd name="T27" fmla="*/ 615 h 913"/>
                <a:gd name="T28" fmla="*/ 353 w 386"/>
                <a:gd name="T29" fmla="*/ 588 h 913"/>
                <a:gd name="T30" fmla="*/ 325 w 386"/>
                <a:gd name="T31" fmla="*/ 578 h 913"/>
                <a:gd name="T32" fmla="*/ 312 w 386"/>
                <a:gd name="T33" fmla="*/ 559 h 913"/>
                <a:gd name="T34" fmla="*/ 320 w 386"/>
                <a:gd name="T35" fmla="*/ 514 h 913"/>
                <a:gd name="T36" fmla="*/ 331 w 386"/>
                <a:gd name="T37" fmla="*/ 481 h 913"/>
                <a:gd name="T38" fmla="*/ 337 w 386"/>
                <a:gd name="T39" fmla="*/ 448 h 913"/>
                <a:gd name="T40" fmla="*/ 349 w 386"/>
                <a:gd name="T41" fmla="*/ 425 h 913"/>
                <a:gd name="T42" fmla="*/ 368 w 386"/>
                <a:gd name="T43" fmla="*/ 423 h 913"/>
                <a:gd name="T44" fmla="*/ 378 w 386"/>
                <a:gd name="T45" fmla="*/ 392 h 913"/>
                <a:gd name="T46" fmla="*/ 370 w 386"/>
                <a:gd name="T47" fmla="*/ 372 h 913"/>
                <a:gd name="T48" fmla="*/ 341 w 386"/>
                <a:gd name="T49" fmla="*/ 374 h 913"/>
                <a:gd name="T50" fmla="*/ 318 w 386"/>
                <a:gd name="T51" fmla="*/ 365 h 913"/>
                <a:gd name="T52" fmla="*/ 294 w 386"/>
                <a:gd name="T53" fmla="*/ 349 h 913"/>
                <a:gd name="T54" fmla="*/ 265 w 386"/>
                <a:gd name="T55" fmla="*/ 351 h 913"/>
                <a:gd name="T56" fmla="*/ 242 w 386"/>
                <a:gd name="T57" fmla="*/ 357 h 913"/>
                <a:gd name="T58" fmla="*/ 213 w 386"/>
                <a:gd name="T59" fmla="*/ 363 h 913"/>
                <a:gd name="T60" fmla="*/ 188 w 386"/>
                <a:gd name="T61" fmla="*/ 363 h 913"/>
                <a:gd name="T62" fmla="*/ 180 w 386"/>
                <a:gd name="T63" fmla="*/ 380 h 913"/>
                <a:gd name="T64" fmla="*/ 149 w 386"/>
                <a:gd name="T65" fmla="*/ 388 h 913"/>
                <a:gd name="T66" fmla="*/ 145 w 386"/>
                <a:gd name="T67" fmla="*/ 367 h 913"/>
                <a:gd name="T68" fmla="*/ 145 w 386"/>
                <a:gd name="T69" fmla="*/ 341 h 913"/>
                <a:gd name="T70" fmla="*/ 145 w 386"/>
                <a:gd name="T71" fmla="*/ 316 h 913"/>
                <a:gd name="T72" fmla="*/ 126 w 386"/>
                <a:gd name="T73" fmla="*/ 305 h 913"/>
                <a:gd name="T74" fmla="*/ 99 w 386"/>
                <a:gd name="T75" fmla="*/ 297 h 913"/>
                <a:gd name="T76" fmla="*/ 75 w 386"/>
                <a:gd name="T77" fmla="*/ 305 h 913"/>
                <a:gd name="T78" fmla="*/ 52 w 386"/>
                <a:gd name="T79" fmla="*/ 293 h 913"/>
                <a:gd name="T80" fmla="*/ 12 w 386"/>
                <a:gd name="T81" fmla="*/ 274 h 913"/>
                <a:gd name="T82" fmla="*/ 21 w 386"/>
                <a:gd name="T83" fmla="*/ 252 h 913"/>
                <a:gd name="T84" fmla="*/ 17 w 386"/>
                <a:gd name="T85" fmla="*/ 225 h 913"/>
                <a:gd name="T86" fmla="*/ 8 w 386"/>
                <a:gd name="T87" fmla="*/ 204 h 913"/>
                <a:gd name="T88" fmla="*/ 39 w 386"/>
                <a:gd name="T89" fmla="*/ 202 h 913"/>
                <a:gd name="T90" fmla="*/ 79 w 386"/>
                <a:gd name="T91" fmla="*/ 181 h 913"/>
                <a:gd name="T92" fmla="*/ 93 w 386"/>
                <a:gd name="T93" fmla="*/ 148 h 913"/>
                <a:gd name="T94" fmla="*/ 108 w 386"/>
                <a:gd name="T95" fmla="*/ 124 h 913"/>
                <a:gd name="T96" fmla="*/ 101 w 386"/>
                <a:gd name="T97" fmla="*/ 107 h 913"/>
                <a:gd name="T98" fmla="*/ 103 w 386"/>
                <a:gd name="T99" fmla="*/ 91 h 913"/>
                <a:gd name="T100" fmla="*/ 103 w 386"/>
                <a:gd name="T101" fmla="*/ 68 h 913"/>
                <a:gd name="T102" fmla="*/ 110 w 386"/>
                <a:gd name="T103" fmla="*/ 53 h 913"/>
                <a:gd name="T104" fmla="*/ 108 w 386"/>
                <a:gd name="T105" fmla="*/ 37 h 913"/>
                <a:gd name="T106" fmla="*/ 106 w 386"/>
                <a:gd name="T107" fmla="*/ 18 h 913"/>
                <a:gd name="T108" fmla="*/ 137 w 386"/>
                <a:gd name="T109" fmla="*/ 27 h 913"/>
                <a:gd name="T110" fmla="*/ 169 w 386"/>
                <a:gd name="T111" fmla="*/ 45 h 913"/>
                <a:gd name="T112" fmla="*/ 207 w 386"/>
                <a:gd name="T113" fmla="*/ 51 h 913"/>
                <a:gd name="T114" fmla="*/ 213 w 386"/>
                <a:gd name="T115" fmla="*/ 12 h 913"/>
                <a:gd name="T116" fmla="*/ 246 w 386"/>
                <a:gd name="T117" fmla="*/ 24 h 913"/>
                <a:gd name="T118" fmla="*/ 263 w 386"/>
                <a:gd name="T119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6" h="913">
                  <a:moveTo>
                    <a:pt x="194" y="913"/>
                  </a:moveTo>
                  <a:lnTo>
                    <a:pt x="194" y="911"/>
                  </a:lnTo>
                  <a:lnTo>
                    <a:pt x="192" y="907"/>
                  </a:lnTo>
                  <a:lnTo>
                    <a:pt x="190" y="905"/>
                  </a:lnTo>
                  <a:lnTo>
                    <a:pt x="188" y="904"/>
                  </a:lnTo>
                  <a:lnTo>
                    <a:pt x="184" y="904"/>
                  </a:lnTo>
                  <a:lnTo>
                    <a:pt x="182" y="904"/>
                  </a:lnTo>
                  <a:lnTo>
                    <a:pt x="180" y="904"/>
                  </a:lnTo>
                  <a:lnTo>
                    <a:pt x="176" y="905"/>
                  </a:lnTo>
                  <a:lnTo>
                    <a:pt x="172" y="905"/>
                  </a:lnTo>
                  <a:lnTo>
                    <a:pt x="170" y="905"/>
                  </a:lnTo>
                  <a:lnTo>
                    <a:pt x="169" y="904"/>
                  </a:lnTo>
                  <a:lnTo>
                    <a:pt x="169" y="900"/>
                  </a:lnTo>
                  <a:lnTo>
                    <a:pt x="169" y="898"/>
                  </a:lnTo>
                  <a:lnTo>
                    <a:pt x="167" y="896"/>
                  </a:lnTo>
                  <a:lnTo>
                    <a:pt x="165" y="894"/>
                  </a:lnTo>
                  <a:lnTo>
                    <a:pt x="163" y="892"/>
                  </a:lnTo>
                  <a:lnTo>
                    <a:pt x="161" y="890"/>
                  </a:lnTo>
                  <a:lnTo>
                    <a:pt x="161" y="888"/>
                  </a:lnTo>
                  <a:lnTo>
                    <a:pt x="163" y="886"/>
                  </a:lnTo>
                  <a:lnTo>
                    <a:pt x="163" y="884"/>
                  </a:lnTo>
                  <a:lnTo>
                    <a:pt x="163" y="882"/>
                  </a:lnTo>
                  <a:lnTo>
                    <a:pt x="161" y="878"/>
                  </a:lnTo>
                  <a:lnTo>
                    <a:pt x="159" y="876"/>
                  </a:lnTo>
                  <a:lnTo>
                    <a:pt x="159" y="874"/>
                  </a:lnTo>
                  <a:lnTo>
                    <a:pt x="157" y="871"/>
                  </a:lnTo>
                  <a:lnTo>
                    <a:pt x="159" y="869"/>
                  </a:lnTo>
                  <a:lnTo>
                    <a:pt x="159" y="867"/>
                  </a:lnTo>
                  <a:lnTo>
                    <a:pt x="159" y="865"/>
                  </a:lnTo>
                  <a:lnTo>
                    <a:pt x="161" y="861"/>
                  </a:lnTo>
                  <a:lnTo>
                    <a:pt x="161" y="857"/>
                  </a:lnTo>
                  <a:lnTo>
                    <a:pt x="161" y="855"/>
                  </a:lnTo>
                  <a:lnTo>
                    <a:pt x="161" y="853"/>
                  </a:lnTo>
                  <a:lnTo>
                    <a:pt x="165" y="851"/>
                  </a:lnTo>
                  <a:lnTo>
                    <a:pt x="167" y="849"/>
                  </a:lnTo>
                  <a:lnTo>
                    <a:pt x="169" y="847"/>
                  </a:lnTo>
                  <a:lnTo>
                    <a:pt x="169" y="845"/>
                  </a:lnTo>
                  <a:lnTo>
                    <a:pt x="169" y="841"/>
                  </a:lnTo>
                  <a:lnTo>
                    <a:pt x="167" y="840"/>
                  </a:lnTo>
                  <a:lnTo>
                    <a:pt x="167" y="838"/>
                  </a:lnTo>
                  <a:lnTo>
                    <a:pt x="165" y="834"/>
                  </a:lnTo>
                  <a:lnTo>
                    <a:pt x="167" y="832"/>
                  </a:lnTo>
                  <a:lnTo>
                    <a:pt x="167" y="830"/>
                  </a:lnTo>
                  <a:lnTo>
                    <a:pt x="165" y="828"/>
                  </a:lnTo>
                  <a:lnTo>
                    <a:pt x="163" y="826"/>
                  </a:lnTo>
                  <a:lnTo>
                    <a:pt x="161" y="826"/>
                  </a:lnTo>
                  <a:lnTo>
                    <a:pt x="157" y="826"/>
                  </a:lnTo>
                  <a:lnTo>
                    <a:pt x="153" y="826"/>
                  </a:lnTo>
                  <a:lnTo>
                    <a:pt x="151" y="824"/>
                  </a:lnTo>
                  <a:lnTo>
                    <a:pt x="149" y="824"/>
                  </a:lnTo>
                  <a:lnTo>
                    <a:pt x="147" y="822"/>
                  </a:lnTo>
                  <a:lnTo>
                    <a:pt x="149" y="822"/>
                  </a:lnTo>
                  <a:lnTo>
                    <a:pt x="149" y="820"/>
                  </a:lnTo>
                  <a:lnTo>
                    <a:pt x="151" y="820"/>
                  </a:lnTo>
                  <a:lnTo>
                    <a:pt x="155" y="818"/>
                  </a:lnTo>
                  <a:lnTo>
                    <a:pt x="157" y="816"/>
                  </a:lnTo>
                  <a:lnTo>
                    <a:pt x="159" y="816"/>
                  </a:lnTo>
                  <a:lnTo>
                    <a:pt x="161" y="814"/>
                  </a:lnTo>
                  <a:lnTo>
                    <a:pt x="163" y="812"/>
                  </a:lnTo>
                  <a:lnTo>
                    <a:pt x="165" y="810"/>
                  </a:lnTo>
                  <a:lnTo>
                    <a:pt x="167" y="809"/>
                  </a:lnTo>
                  <a:lnTo>
                    <a:pt x="170" y="807"/>
                  </a:lnTo>
                  <a:lnTo>
                    <a:pt x="170" y="805"/>
                  </a:lnTo>
                  <a:lnTo>
                    <a:pt x="172" y="803"/>
                  </a:lnTo>
                  <a:lnTo>
                    <a:pt x="174" y="799"/>
                  </a:lnTo>
                  <a:lnTo>
                    <a:pt x="174" y="795"/>
                  </a:lnTo>
                  <a:lnTo>
                    <a:pt x="176" y="793"/>
                  </a:lnTo>
                  <a:lnTo>
                    <a:pt x="178" y="793"/>
                  </a:lnTo>
                  <a:lnTo>
                    <a:pt x="182" y="791"/>
                  </a:lnTo>
                  <a:lnTo>
                    <a:pt x="184" y="791"/>
                  </a:lnTo>
                  <a:lnTo>
                    <a:pt x="186" y="789"/>
                  </a:lnTo>
                  <a:lnTo>
                    <a:pt x="188" y="787"/>
                  </a:lnTo>
                  <a:lnTo>
                    <a:pt x="190" y="785"/>
                  </a:lnTo>
                  <a:lnTo>
                    <a:pt x="192" y="783"/>
                  </a:lnTo>
                  <a:lnTo>
                    <a:pt x="196" y="779"/>
                  </a:lnTo>
                  <a:lnTo>
                    <a:pt x="198" y="779"/>
                  </a:lnTo>
                  <a:lnTo>
                    <a:pt x="200" y="778"/>
                  </a:lnTo>
                  <a:lnTo>
                    <a:pt x="201" y="776"/>
                  </a:lnTo>
                  <a:lnTo>
                    <a:pt x="201" y="774"/>
                  </a:lnTo>
                  <a:lnTo>
                    <a:pt x="203" y="772"/>
                  </a:lnTo>
                  <a:lnTo>
                    <a:pt x="205" y="768"/>
                  </a:lnTo>
                  <a:lnTo>
                    <a:pt x="207" y="766"/>
                  </a:lnTo>
                  <a:lnTo>
                    <a:pt x="207" y="764"/>
                  </a:lnTo>
                  <a:lnTo>
                    <a:pt x="209" y="762"/>
                  </a:lnTo>
                  <a:lnTo>
                    <a:pt x="213" y="762"/>
                  </a:lnTo>
                  <a:lnTo>
                    <a:pt x="213" y="764"/>
                  </a:lnTo>
                  <a:lnTo>
                    <a:pt x="217" y="768"/>
                  </a:lnTo>
                  <a:lnTo>
                    <a:pt x="219" y="766"/>
                  </a:lnTo>
                  <a:lnTo>
                    <a:pt x="221" y="762"/>
                  </a:lnTo>
                  <a:lnTo>
                    <a:pt x="223" y="760"/>
                  </a:lnTo>
                  <a:lnTo>
                    <a:pt x="225" y="758"/>
                  </a:lnTo>
                  <a:lnTo>
                    <a:pt x="229" y="756"/>
                  </a:lnTo>
                  <a:lnTo>
                    <a:pt x="231" y="756"/>
                  </a:lnTo>
                  <a:lnTo>
                    <a:pt x="232" y="756"/>
                  </a:lnTo>
                  <a:lnTo>
                    <a:pt x="236" y="756"/>
                  </a:lnTo>
                  <a:lnTo>
                    <a:pt x="238" y="756"/>
                  </a:lnTo>
                  <a:lnTo>
                    <a:pt x="242" y="754"/>
                  </a:lnTo>
                  <a:lnTo>
                    <a:pt x="244" y="754"/>
                  </a:lnTo>
                  <a:lnTo>
                    <a:pt x="248" y="752"/>
                  </a:lnTo>
                  <a:lnTo>
                    <a:pt x="250" y="752"/>
                  </a:lnTo>
                  <a:lnTo>
                    <a:pt x="254" y="752"/>
                  </a:lnTo>
                  <a:lnTo>
                    <a:pt x="258" y="752"/>
                  </a:lnTo>
                  <a:lnTo>
                    <a:pt x="260" y="752"/>
                  </a:lnTo>
                  <a:lnTo>
                    <a:pt x="262" y="754"/>
                  </a:lnTo>
                  <a:lnTo>
                    <a:pt x="265" y="756"/>
                  </a:lnTo>
                  <a:lnTo>
                    <a:pt x="267" y="758"/>
                  </a:lnTo>
                  <a:lnTo>
                    <a:pt x="269" y="760"/>
                  </a:lnTo>
                  <a:lnTo>
                    <a:pt x="271" y="762"/>
                  </a:lnTo>
                  <a:lnTo>
                    <a:pt x="271" y="766"/>
                  </a:lnTo>
                  <a:lnTo>
                    <a:pt x="271" y="770"/>
                  </a:lnTo>
                  <a:lnTo>
                    <a:pt x="271" y="772"/>
                  </a:lnTo>
                  <a:lnTo>
                    <a:pt x="269" y="776"/>
                  </a:lnTo>
                  <a:lnTo>
                    <a:pt x="269" y="778"/>
                  </a:lnTo>
                  <a:lnTo>
                    <a:pt x="271" y="781"/>
                  </a:lnTo>
                  <a:lnTo>
                    <a:pt x="273" y="783"/>
                  </a:lnTo>
                  <a:lnTo>
                    <a:pt x="275" y="783"/>
                  </a:lnTo>
                  <a:lnTo>
                    <a:pt x="277" y="785"/>
                  </a:lnTo>
                  <a:lnTo>
                    <a:pt x="281" y="787"/>
                  </a:lnTo>
                  <a:lnTo>
                    <a:pt x="283" y="787"/>
                  </a:lnTo>
                  <a:lnTo>
                    <a:pt x="285" y="787"/>
                  </a:lnTo>
                  <a:lnTo>
                    <a:pt x="296" y="787"/>
                  </a:lnTo>
                  <a:lnTo>
                    <a:pt x="298" y="787"/>
                  </a:lnTo>
                  <a:lnTo>
                    <a:pt x="300" y="787"/>
                  </a:lnTo>
                  <a:lnTo>
                    <a:pt x="304" y="785"/>
                  </a:lnTo>
                  <a:lnTo>
                    <a:pt x="304" y="783"/>
                  </a:lnTo>
                  <a:lnTo>
                    <a:pt x="308" y="781"/>
                  </a:lnTo>
                  <a:lnTo>
                    <a:pt x="312" y="781"/>
                  </a:lnTo>
                  <a:lnTo>
                    <a:pt x="314" y="779"/>
                  </a:lnTo>
                  <a:lnTo>
                    <a:pt x="316" y="779"/>
                  </a:lnTo>
                  <a:lnTo>
                    <a:pt x="320" y="779"/>
                  </a:lnTo>
                  <a:lnTo>
                    <a:pt x="324" y="778"/>
                  </a:lnTo>
                  <a:lnTo>
                    <a:pt x="325" y="778"/>
                  </a:lnTo>
                  <a:lnTo>
                    <a:pt x="327" y="778"/>
                  </a:lnTo>
                  <a:lnTo>
                    <a:pt x="331" y="778"/>
                  </a:lnTo>
                  <a:lnTo>
                    <a:pt x="335" y="778"/>
                  </a:lnTo>
                  <a:lnTo>
                    <a:pt x="341" y="778"/>
                  </a:lnTo>
                  <a:lnTo>
                    <a:pt x="343" y="776"/>
                  </a:lnTo>
                  <a:lnTo>
                    <a:pt x="343" y="774"/>
                  </a:lnTo>
                  <a:lnTo>
                    <a:pt x="341" y="774"/>
                  </a:lnTo>
                  <a:lnTo>
                    <a:pt x="341" y="772"/>
                  </a:lnTo>
                  <a:lnTo>
                    <a:pt x="341" y="768"/>
                  </a:lnTo>
                  <a:lnTo>
                    <a:pt x="345" y="768"/>
                  </a:lnTo>
                  <a:lnTo>
                    <a:pt x="347" y="766"/>
                  </a:lnTo>
                  <a:lnTo>
                    <a:pt x="347" y="764"/>
                  </a:lnTo>
                  <a:lnTo>
                    <a:pt x="349" y="764"/>
                  </a:lnTo>
                  <a:lnTo>
                    <a:pt x="349" y="762"/>
                  </a:lnTo>
                  <a:lnTo>
                    <a:pt x="349" y="760"/>
                  </a:lnTo>
                  <a:lnTo>
                    <a:pt x="351" y="760"/>
                  </a:lnTo>
                  <a:lnTo>
                    <a:pt x="351" y="758"/>
                  </a:lnTo>
                  <a:lnTo>
                    <a:pt x="353" y="756"/>
                  </a:lnTo>
                  <a:lnTo>
                    <a:pt x="355" y="754"/>
                  </a:lnTo>
                  <a:lnTo>
                    <a:pt x="355" y="752"/>
                  </a:lnTo>
                  <a:lnTo>
                    <a:pt x="356" y="752"/>
                  </a:lnTo>
                  <a:lnTo>
                    <a:pt x="356" y="750"/>
                  </a:lnTo>
                  <a:lnTo>
                    <a:pt x="358" y="750"/>
                  </a:lnTo>
                  <a:lnTo>
                    <a:pt x="360" y="748"/>
                  </a:lnTo>
                  <a:lnTo>
                    <a:pt x="360" y="747"/>
                  </a:lnTo>
                  <a:lnTo>
                    <a:pt x="362" y="745"/>
                  </a:lnTo>
                  <a:lnTo>
                    <a:pt x="362" y="743"/>
                  </a:lnTo>
                  <a:lnTo>
                    <a:pt x="364" y="741"/>
                  </a:lnTo>
                  <a:lnTo>
                    <a:pt x="364" y="739"/>
                  </a:lnTo>
                  <a:lnTo>
                    <a:pt x="366" y="737"/>
                  </a:lnTo>
                  <a:lnTo>
                    <a:pt x="368" y="737"/>
                  </a:lnTo>
                  <a:lnTo>
                    <a:pt x="370" y="733"/>
                  </a:lnTo>
                  <a:lnTo>
                    <a:pt x="372" y="731"/>
                  </a:lnTo>
                  <a:lnTo>
                    <a:pt x="372" y="729"/>
                  </a:lnTo>
                  <a:lnTo>
                    <a:pt x="374" y="727"/>
                  </a:lnTo>
                  <a:lnTo>
                    <a:pt x="376" y="725"/>
                  </a:lnTo>
                  <a:lnTo>
                    <a:pt x="376" y="723"/>
                  </a:lnTo>
                  <a:lnTo>
                    <a:pt x="378" y="721"/>
                  </a:lnTo>
                  <a:lnTo>
                    <a:pt x="380" y="717"/>
                  </a:lnTo>
                  <a:lnTo>
                    <a:pt x="380" y="715"/>
                  </a:lnTo>
                  <a:lnTo>
                    <a:pt x="382" y="714"/>
                  </a:lnTo>
                  <a:lnTo>
                    <a:pt x="384" y="712"/>
                  </a:lnTo>
                  <a:lnTo>
                    <a:pt x="384" y="710"/>
                  </a:lnTo>
                  <a:lnTo>
                    <a:pt x="386" y="708"/>
                  </a:lnTo>
                  <a:lnTo>
                    <a:pt x="386" y="706"/>
                  </a:lnTo>
                  <a:lnTo>
                    <a:pt x="386" y="702"/>
                  </a:lnTo>
                  <a:lnTo>
                    <a:pt x="384" y="700"/>
                  </a:lnTo>
                  <a:lnTo>
                    <a:pt x="384" y="698"/>
                  </a:lnTo>
                  <a:lnTo>
                    <a:pt x="384" y="696"/>
                  </a:lnTo>
                  <a:lnTo>
                    <a:pt x="384" y="694"/>
                  </a:lnTo>
                  <a:lnTo>
                    <a:pt x="384" y="692"/>
                  </a:lnTo>
                  <a:lnTo>
                    <a:pt x="384" y="690"/>
                  </a:lnTo>
                  <a:lnTo>
                    <a:pt x="384" y="688"/>
                  </a:lnTo>
                  <a:lnTo>
                    <a:pt x="384" y="686"/>
                  </a:lnTo>
                  <a:lnTo>
                    <a:pt x="384" y="684"/>
                  </a:lnTo>
                  <a:lnTo>
                    <a:pt x="382" y="681"/>
                  </a:lnTo>
                  <a:lnTo>
                    <a:pt x="380" y="677"/>
                  </a:lnTo>
                  <a:lnTo>
                    <a:pt x="380" y="675"/>
                  </a:lnTo>
                  <a:lnTo>
                    <a:pt x="376" y="671"/>
                  </a:lnTo>
                  <a:lnTo>
                    <a:pt x="376" y="667"/>
                  </a:lnTo>
                  <a:lnTo>
                    <a:pt x="372" y="665"/>
                  </a:lnTo>
                  <a:lnTo>
                    <a:pt x="372" y="663"/>
                  </a:lnTo>
                  <a:lnTo>
                    <a:pt x="370" y="661"/>
                  </a:lnTo>
                  <a:lnTo>
                    <a:pt x="368" y="659"/>
                  </a:lnTo>
                  <a:lnTo>
                    <a:pt x="368" y="657"/>
                  </a:lnTo>
                  <a:lnTo>
                    <a:pt x="366" y="655"/>
                  </a:lnTo>
                  <a:lnTo>
                    <a:pt x="366" y="652"/>
                  </a:lnTo>
                  <a:lnTo>
                    <a:pt x="368" y="648"/>
                  </a:lnTo>
                  <a:lnTo>
                    <a:pt x="368" y="646"/>
                  </a:lnTo>
                  <a:lnTo>
                    <a:pt x="370" y="644"/>
                  </a:lnTo>
                  <a:lnTo>
                    <a:pt x="372" y="642"/>
                  </a:lnTo>
                  <a:lnTo>
                    <a:pt x="374" y="640"/>
                  </a:lnTo>
                  <a:lnTo>
                    <a:pt x="374" y="638"/>
                  </a:lnTo>
                  <a:lnTo>
                    <a:pt x="374" y="636"/>
                  </a:lnTo>
                  <a:lnTo>
                    <a:pt x="374" y="634"/>
                  </a:lnTo>
                  <a:lnTo>
                    <a:pt x="378" y="626"/>
                  </a:lnTo>
                  <a:lnTo>
                    <a:pt x="380" y="622"/>
                  </a:lnTo>
                  <a:lnTo>
                    <a:pt x="380" y="615"/>
                  </a:lnTo>
                  <a:lnTo>
                    <a:pt x="378" y="607"/>
                  </a:lnTo>
                  <a:lnTo>
                    <a:pt x="378" y="603"/>
                  </a:lnTo>
                  <a:lnTo>
                    <a:pt x="376" y="599"/>
                  </a:lnTo>
                  <a:lnTo>
                    <a:pt x="372" y="595"/>
                  </a:lnTo>
                  <a:lnTo>
                    <a:pt x="370" y="593"/>
                  </a:lnTo>
                  <a:lnTo>
                    <a:pt x="368" y="593"/>
                  </a:lnTo>
                  <a:lnTo>
                    <a:pt x="364" y="591"/>
                  </a:lnTo>
                  <a:lnTo>
                    <a:pt x="364" y="590"/>
                  </a:lnTo>
                  <a:lnTo>
                    <a:pt x="362" y="590"/>
                  </a:lnTo>
                  <a:lnTo>
                    <a:pt x="362" y="588"/>
                  </a:lnTo>
                  <a:lnTo>
                    <a:pt x="360" y="588"/>
                  </a:lnTo>
                  <a:lnTo>
                    <a:pt x="358" y="588"/>
                  </a:lnTo>
                  <a:lnTo>
                    <a:pt x="356" y="588"/>
                  </a:lnTo>
                  <a:lnTo>
                    <a:pt x="355" y="588"/>
                  </a:lnTo>
                  <a:lnTo>
                    <a:pt x="353" y="588"/>
                  </a:lnTo>
                  <a:lnTo>
                    <a:pt x="351" y="588"/>
                  </a:lnTo>
                  <a:lnTo>
                    <a:pt x="349" y="588"/>
                  </a:lnTo>
                  <a:lnTo>
                    <a:pt x="347" y="588"/>
                  </a:lnTo>
                  <a:lnTo>
                    <a:pt x="345" y="588"/>
                  </a:lnTo>
                  <a:lnTo>
                    <a:pt x="343" y="588"/>
                  </a:lnTo>
                  <a:lnTo>
                    <a:pt x="341" y="586"/>
                  </a:lnTo>
                  <a:lnTo>
                    <a:pt x="339" y="586"/>
                  </a:lnTo>
                  <a:lnTo>
                    <a:pt x="339" y="588"/>
                  </a:lnTo>
                  <a:lnTo>
                    <a:pt x="337" y="586"/>
                  </a:lnTo>
                  <a:lnTo>
                    <a:pt x="335" y="584"/>
                  </a:lnTo>
                  <a:lnTo>
                    <a:pt x="333" y="582"/>
                  </a:lnTo>
                  <a:lnTo>
                    <a:pt x="331" y="580"/>
                  </a:lnTo>
                  <a:lnTo>
                    <a:pt x="329" y="580"/>
                  </a:lnTo>
                  <a:lnTo>
                    <a:pt x="327" y="578"/>
                  </a:lnTo>
                  <a:lnTo>
                    <a:pt x="325" y="578"/>
                  </a:lnTo>
                  <a:lnTo>
                    <a:pt x="325" y="576"/>
                  </a:lnTo>
                  <a:lnTo>
                    <a:pt x="324" y="574"/>
                  </a:lnTo>
                  <a:lnTo>
                    <a:pt x="322" y="574"/>
                  </a:lnTo>
                  <a:lnTo>
                    <a:pt x="322" y="572"/>
                  </a:lnTo>
                  <a:lnTo>
                    <a:pt x="320" y="572"/>
                  </a:lnTo>
                  <a:lnTo>
                    <a:pt x="320" y="570"/>
                  </a:lnTo>
                  <a:lnTo>
                    <a:pt x="318" y="570"/>
                  </a:lnTo>
                  <a:lnTo>
                    <a:pt x="318" y="568"/>
                  </a:lnTo>
                  <a:lnTo>
                    <a:pt x="318" y="566"/>
                  </a:lnTo>
                  <a:lnTo>
                    <a:pt x="316" y="566"/>
                  </a:lnTo>
                  <a:lnTo>
                    <a:pt x="316" y="564"/>
                  </a:lnTo>
                  <a:lnTo>
                    <a:pt x="314" y="564"/>
                  </a:lnTo>
                  <a:lnTo>
                    <a:pt x="314" y="562"/>
                  </a:lnTo>
                  <a:lnTo>
                    <a:pt x="314" y="560"/>
                  </a:lnTo>
                  <a:lnTo>
                    <a:pt x="312" y="559"/>
                  </a:lnTo>
                  <a:lnTo>
                    <a:pt x="312" y="557"/>
                  </a:lnTo>
                  <a:lnTo>
                    <a:pt x="312" y="553"/>
                  </a:lnTo>
                  <a:lnTo>
                    <a:pt x="312" y="551"/>
                  </a:lnTo>
                  <a:lnTo>
                    <a:pt x="312" y="545"/>
                  </a:lnTo>
                  <a:lnTo>
                    <a:pt x="310" y="543"/>
                  </a:lnTo>
                  <a:lnTo>
                    <a:pt x="310" y="541"/>
                  </a:lnTo>
                  <a:lnTo>
                    <a:pt x="310" y="537"/>
                  </a:lnTo>
                  <a:lnTo>
                    <a:pt x="312" y="533"/>
                  </a:lnTo>
                  <a:lnTo>
                    <a:pt x="312" y="531"/>
                  </a:lnTo>
                  <a:lnTo>
                    <a:pt x="314" y="527"/>
                  </a:lnTo>
                  <a:lnTo>
                    <a:pt x="316" y="526"/>
                  </a:lnTo>
                  <a:lnTo>
                    <a:pt x="318" y="524"/>
                  </a:lnTo>
                  <a:lnTo>
                    <a:pt x="318" y="518"/>
                  </a:lnTo>
                  <a:lnTo>
                    <a:pt x="318" y="516"/>
                  </a:lnTo>
                  <a:lnTo>
                    <a:pt x="320" y="514"/>
                  </a:lnTo>
                  <a:lnTo>
                    <a:pt x="320" y="510"/>
                  </a:lnTo>
                  <a:lnTo>
                    <a:pt x="320" y="508"/>
                  </a:lnTo>
                  <a:lnTo>
                    <a:pt x="322" y="506"/>
                  </a:lnTo>
                  <a:lnTo>
                    <a:pt x="324" y="504"/>
                  </a:lnTo>
                  <a:lnTo>
                    <a:pt x="325" y="502"/>
                  </a:lnTo>
                  <a:lnTo>
                    <a:pt x="329" y="500"/>
                  </a:lnTo>
                  <a:lnTo>
                    <a:pt x="329" y="498"/>
                  </a:lnTo>
                  <a:lnTo>
                    <a:pt x="331" y="496"/>
                  </a:lnTo>
                  <a:lnTo>
                    <a:pt x="329" y="493"/>
                  </a:lnTo>
                  <a:lnTo>
                    <a:pt x="329" y="491"/>
                  </a:lnTo>
                  <a:lnTo>
                    <a:pt x="329" y="489"/>
                  </a:lnTo>
                  <a:lnTo>
                    <a:pt x="331" y="487"/>
                  </a:lnTo>
                  <a:lnTo>
                    <a:pt x="331" y="485"/>
                  </a:lnTo>
                  <a:lnTo>
                    <a:pt x="331" y="483"/>
                  </a:lnTo>
                  <a:lnTo>
                    <a:pt x="331" y="481"/>
                  </a:lnTo>
                  <a:lnTo>
                    <a:pt x="331" y="479"/>
                  </a:lnTo>
                  <a:lnTo>
                    <a:pt x="331" y="477"/>
                  </a:lnTo>
                  <a:lnTo>
                    <a:pt x="331" y="475"/>
                  </a:lnTo>
                  <a:lnTo>
                    <a:pt x="331" y="473"/>
                  </a:lnTo>
                  <a:lnTo>
                    <a:pt x="333" y="471"/>
                  </a:lnTo>
                  <a:lnTo>
                    <a:pt x="333" y="469"/>
                  </a:lnTo>
                  <a:lnTo>
                    <a:pt x="337" y="467"/>
                  </a:lnTo>
                  <a:lnTo>
                    <a:pt x="339" y="464"/>
                  </a:lnTo>
                  <a:lnTo>
                    <a:pt x="339" y="462"/>
                  </a:lnTo>
                  <a:lnTo>
                    <a:pt x="339" y="460"/>
                  </a:lnTo>
                  <a:lnTo>
                    <a:pt x="339" y="456"/>
                  </a:lnTo>
                  <a:lnTo>
                    <a:pt x="337" y="454"/>
                  </a:lnTo>
                  <a:lnTo>
                    <a:pt x="337" y="452"/>
                  </a:lnTo>
                  <a:lnTo>
                    <a:pt x="337" y="450"/>
                  </a:lnTo>
                  <a:lnTo>
                    <a:pt x="337" y="448"/>
                  </a:lnTo>
                  <a:lnTo>
                    <a:pt x="339" y="446"/>
                  </a:lnTo>
                  <a:lnTo>
                    <a:pt x="341" y="444"/>
                  </a:lnTo>
                  <a:lnTo>
                    <a:pt x="341" y="442"/>
                  </a:lnTo>
                  <a:lnTo>
                    <a:pt x="343" y="440"/>
                  </a:lnTo>
                  <a:lnTo>
                    <a:pt x="345" y="440"/>
                  </a:lnTo>
                  <a:lnTo>
                    <a:pt x="345" y="438"/>
                  </a:lnTo>
                  <a:lnTo>
                    <a:pt x="347" y="438"/>
                  </a:lnTo>
                  <a:lnTo>
                    <a:pt x="347" y="436"/>
                  </a:lnTo>
                  <a:lnTo>
                    <a:pt x="349" y="436"/>
                  </a:lnTo>
                  <a:lnTo>
                    <a:pt x="349" y="434"/>
                  </a:lnTo>
                  <a:lnTo>
                    <a:pt x="349" y="433"/>
                  </a:lnTo>
                  <a:lnTo>
                    <a:pt x="349" y="431"/>
                  </a:lnTo>
                  <a:lnTo>
                    <a:pt x="349" y="429"/>
                  </a:lnTo>
                  <a:lnTo>
                    <a:pt x="349" y="427"/>
                  </a:lnTo>
                  <a:lnTo>
                    <a:pt x="349" y="425"/>
                  </a:lnTo>
                  <a:lnTo>
                    <a:pt x="347" y="423"/>
                  </a:lnTo>
                  <a:lnTo>
                    <a:pt x="347" y="421"/>
                  </a:lnTo>
                  <a:lnTo>
                    <a:pt x="349" y="421"/>
                  </a:lnTo>
                  <a:lnTo>
                    <a:pt x="349" y="419"/>
                  </a:lnTo>
                  <a:lnTo>
                    <a:pt x="351" y="419"/>
                  </a:lnTo>
                  <a:lnTo>
                    <a:pt x="353" y="421"/>
                  </a:lnTo>
                  <a:lnTo>
                    <a:pt x="355" y="421"/>
                  </a:lnTo>
                  <a:lnTo>
                    <a:pt x="355" y="423"/>
                  </a:lnTo>
                  <a:lnTo>
                    <a:pt x="356" y="423"/>
                  </a:lnTo>
                  <a:lnTo>
                    <a:pt x="358" y="423"/>
                  </a:lnTo>
                  <a:lnTo>
                    <a:pt x="360" y="423"/>
                  </a:lnTo>
                  <a:lnTo>
                    <a:pt x="362" y="423"/>
                  </a:lnTo>
                  <a:lnTo>
                    <a:pt x="364" y="423"/>
                  </a:lnTo>
                  <a:lnTo>
                    <a:pt x="366" y="423"/>
                  </a:lnTo>
                  <a:lnTo>
                    <a:pt x="368" y="423"/>
                  </a:lnTo>
                  <a:lnTo>
                    <a:pt x="370" y="423"/>
                  </a:lnTo>
                  <a:lnTo>
                    <a:pt x="372" y="421"/>
                  </a:lnTo>
                  <a:lnTo>
                    <a:pt x="374" y="419"/>
                  </a:lnTo>
                  <a:lnTo>
                    <a:pt x="376" y="417"/>
                  </a:lnTo>
                  <a:lnTo>
                    <a:pt x="376" y="415"/>
                  </a:lnTo>
                  <a:lnTo>
                    <a:pt x="376" y="413"/>
                  </a:lnTo>
                  <a:lnTo>
                    <a:pt x="376" y="411"/>
                  </a:lnTo>
                  <a:lnTo>
                    <a:pt x="376" y="409"/>
                  </a:lnTo>
                  <a:lnTo>
                    <a:pt x="376" y="407"/>
                  </a:lnTo>
                  <a:lnTo>
                    <a:pt x="378" y="405"/>
                  </a:lnTo>
                  <a:lnTo>
                    <a:pt x="378" y="402"/>
                  </a:lnTo>
                  <a:lnTo>
                    <a:pt x="378" y="398"/>
                  </a:lnTo>
                  <a:lnTo>
                    <a:pt x="378" y="396"/>
                  </a:lnTo>
                  <a:lnTo>
                    <a:pt x="378" y="394"/>
                  </a:lnTo>
                  <a:lnTo>
                    <a:pt x="378" y="392"/>
                  </a:lnTo>
                  <a:lnTo>
                    <a:pt x="378" y="390"/>
                  </a:lnTo>
                  <a:lnTo>
                    <a:pt x="378" y="388"/>
                  </a:lnTo>
                  <a:lnTo>
                    <a:pt x="378" y="386"/>
                  </a:lnTo>
                  <a:lnTo>
                    <a:pt x="376" y="384"/>
                  </a:lnTo>
                  <a:lnTo>
                    <a:pt x="376" y="382"/>
                  </a:lnTo>
                  <a:lnTo>
                    <a:pt x="378" y="382"/>
                  </a:lnTo>
                  <a:lnTo>
                    <a:pt x="378" y="380"/>
                  </a:lnTo>
                  <a:lnTo>
                    <a:pt x="380" y="380"/>
                  </a:lnTo>
                  <a:lnTo>
                    <a:pt x="378" y="378"/>
                  </a:lnTo>
                  <a:lnTo>
                    <a:pt x="376" y="376"/>
                  </a:lnTo>
                  <a:lnTo>
                    <a:pt x="376" y="374"/>
                  </a:lnTo>
                  <a:lnTo>
                    <a:pt x="374" y="374"/>
                  </a:lnTo>
                  <a:lnTo>
                    <a:pt x="372" y="374"/>
                  </a:lnTo>
                  <a:lnTo>
                    <a:pt x="370" y="374"/>
                  </a:lnTo>
                  <a:lnTo>
                    <a:pt x="370" y="372"/>
                  </a:lnTo>
                  <a:lnTo>
                    <a:pt x="368" y="372"/>
                  </a:lnTo>
                  <a:lnTo>
                    <a:pt x="366" y="372"/>
                  </a:lnTo>
                  <a:lnTo>
                    <a:pt x="364" y="372"/>
                  </a:lnTo>
                  <a:lnTo>
                    <a:pt x="360" y="374"/>
                  </a:lnTo>
                  <a:lnTo>
                    <a:pt x="358" y="374"/>
                  </a:lnTo>
                  <a:lnTo>
                    <a:pt x="356" y="374"/>
                  </a:lnTo>
                  <a:lnTo>
                    <a:pt x="355" y="374"/>
                  </a:lnTo>
                  <a:lnTo>
                    <a:pt x="353" y="374"/>
                  </a:lnTo>
                  <a:lnTo>
                    <a:pt x="351" y="374"/>
                  </a:lnTo>
                  <a:lnTo>
                    <a:pt x="349" y="376"/>
                  </a:lnTo>
                  <a:lnTo>
                    <a:pt x="347" y="376"/>
                  </a:lnTo>
                  <a:lnTo>
                    <a:pt x="345" y="376"/>
                  </a:lnTo>
                  <a:lnTo>
                    <a:pt x="345" y="374"/>
                  </a:lnTo>
                  <a:lnTo>
                    <a:pt x="343" y="374"/>
                  </a:lnTo>
                  <a:lnTo>
                    <a:pt x="341" y="374"/>
                  </a:lnTo>
                  <a:lnTo>
                    <a:pt x="339" y="374"/>
                  </a:lnTo>
                  <a:lnTo>
                    <a:pt x="337" y="374"/>
                  </a:lnTo>
                  <a:lnTo>
                    <a:pt x="335" y="374"/>
                  </a:lnTo>
                  <a:lnTo>
                    <a:pt x="333" y="372"/>
                  </a:lnTo>
                  <a:lnTo>
                    <a:pt x="331" y="372"/>
                  </a:lnTo>
                  <a:lnTo>
                    <a:pt x="329" y="372"/>
                  </a:lnTo>
                  <a:lnTo>
                    <a:pt x="327" y="372"/>
                  </a:lnTo>
                  <a:lnTo>
                    <a:pt x="325" y="372"/>
                  </a:lnTo>
                  <a:lnTo>
                    <a:pt x="324" y="372"/>
                  </a:lnTo>
                  <a:lnTo>
                    <a:pt x="322" y="372"/>
                  </a:lnTo>
                  <a:lnTo>
                    <a:pt x="320" y="372"/>
                  </a:lnTo>
                  <a:lnTo>
                    <a:pt x="320" y="371"/>
                  </a:lnTo>
                  <a:lnTo>
                    <a:pt x="320" y="369"/>
                  </a:lnTo>
                  <a:lnTo>
                    <a:pt x="318" y="367"/>
                  </a:lnTo>
                  <a:lnTo>
                    <a:pt x="318" y="365"/>
                  </a:lnTo>
                  <a:lnTo>
                    <a:pt x="316" y="363"/>
                  </a:lnTo>
                  <a:lnTo>
                    <a:pt x="314" y="361"/>
                  </a:lnTo>
                  <a:lnTo>
                    <a:pt x="312" y="361"/>
                  </a:lnTo>
                  <a:lnTo>
                    <a:pt x="310" y="359"/>
                  </a:lnTo>
                  <a:lnTo>
                    <a:pt x="308" y="357"/>
                  </a:lnTo>
                  <a:lnTo>
                    <a:pt x="308" y="355"/>
                  </a:lnTo>
                  <a:lnTo>
                    <a:pt x="308" y="353"/>
                  </a:lnTo>
                  <a:lnTo>
                    <a:pt x="308" y="351"/>
                  </a:lnTo>
                  <a:lnTo>
                    <a:pt x="306" y="349"/>
                  </a:lnTo>
                  <a:lnTo>
                    <a:pt x="304" y="347"/>
                  </a:lnTo>
                  <a:lnTo>
                    <a:pt x="302" y="347"/>
                  </a:lnTo>
                  <a:lnTo>
                    <a:pt x="300" y="347"/>
                  </a:lnTo>
                  <a:lnTo>
                    <a:pt x="298" y="347"/>
                  </a:lnTo>
                  <a:lnTo>
                    <a:pt x="296" y="349"/>
                  </a:lnTo>
                  <a:lnTo>
                    <a:pt x="294" y="349"/>
                  </a:lnTo>
                  <a:lnTo>
                    <a:pt x="293" y="351"/>
                  </a:lnTo>
                  <a:lnTo>
                    <a:pt x="291" y="353"/>
                  </a:lnTo>
                  <a:lnTo>
                    <a:pt x="289" y="353"/>
                  </a:lnTo>
                  <a:lnTo>
                    <a:pt x="285" y="351"/>
                  </a:lnTo>
                  <a:lnTo>
                    <a:pt x="283" y="351"/>
                  </a:lnTo>
                  <a:lnTo>
                    <a:pt x="281" y="351"/>
                  </a:lnTo>
                  <a:lnTo>
                    <a:pt x="279" y="351"/>
                  </a:lnTo>
                  <a:lnTo>
                    <a:pt x="277" y="351"/>
                  </a:lnTo>
                  <a:lnTo>
                    <a:pt x="275" y="349"/>
                  </a:lnTo>
                  <a:lnTo>
                    <a:pt x="273" y="349"/>
                  </a:lnTo>
                  <a:lnTo>
                    <a:pt x="271" y="347"/>
                  </a:lnTo>
                  <a:lnTo>
                    <a:pt x="269" y="347"/>
                  </a:lnTo>
                  <a:lnTo>
                    <a:pt x="269" y="349"/>
                  </a:lnTo>
                  <a:lnTo>
                    <a:pt x="267" y="349"/>
                  </a:lnTo>
                  <a:lnTo>
                    <a:pt x="265" y="351"/>
                  </a:lnTo>
                  <a:lnTo>
                    <a:pt x="263" y="351"/>
                  </a:lnTo>
                  <a:lnTo>
                    <a:pt x="263" y="353"/>
                  </a:lnTo>
                  <a:lnTo>
                    <a:pt x="262" y="353"/>
                  </a:lnTo>
                  <a:lnTo>
                    <a:pt x="260" y="353"/>
                  </a:lnTo>
                  <a:lnTo>
                    <a:pt x="258" y="353"/>
                  </a:lnTo>
                  <a:lnTo>
                    <a:pt x="256" y="353"/>
                  </a:lnTo>
                  <a:lnTo>
                    <a:pt x="254" y="353"/>
                  </a:lnTo>
                  <a:lnTo>
                    <a:pt x="252" y="353"/>
                  </a:lnTo>
                  <a:lnTo>
                    <a:pt x="250" y="353"/>
                  </a:lnTo>
                  <a:lnTo>
                    <a:pt x="248" y="353"/>
                  </a:lnTo>
                  <a:lnTo>
                    <a:pt x="246" y="353"/>
                  </a:lnTo>
                  <a:lnTo>
                    <a:pt x="246" y="355"/>
                  </a:lnTo>
                  <a:lnTo>
                    <a:pt x="244" y="355"/>
                  </a:lnTo>
                  <a:lnTo>
                    <a:pt x="244" y="357"/>
                  </a:lnTo>
                  <a:lnTo>
                    <a:pt x="242" y="357"/>
                  </a:lnTo>
                  <a:lnTo>
                    <a:pt x="240" y="359"/>
                  </a:lnTo>
                  <a:lnTo>
                    <a:pt x="238" y="359"/>
                  </a:lnTo>
                  <a:lnTo>
                    <a:pt x="234" y="359"/>
                  </a:lnTo>
                  <a:lnTo>
                    <a:pt x="232" y="357"/>
                  </a:lnTo>
                  <a:lnTo>
                    <a:pt x="231" y="355"/>
                  </a:lnTo>
                  <a:lnTo>
                    <a:pt x="229" y="355"/>
                  </a:lnTo>
                  <a:lnTo>
                    <a:pt x="227" y="355"/>
                  </a:lnTo>
                  <a:lnTo>
                    <a:pt x="225" y="355"/>
                  </a:lnTo>
                  <a:lnTo>
                    <a:pt x="223" y="357"/>
                  </a:lnTo>
                  <a:lnTo>
                    <a:pt x="221" y="357"/>
                  </a:lnTo>
                  <a:lnTo>
                    <a:pt x="219" y="357"/>
                  </a:lnTo>
                  <a:lnTo>
                    <a:pt x="219" y="359"/>
                  </a:lnTo>
                  <a:lnTo>
                    <a:pt x="217" y="359"/>
                  </a:lnTo>
                  <a:lnTo>
                    <a:pt x="215" y="361"/>
                  </a:lnTo>
                  <a:lnTo>
                    <a:pt x="213" y="363"/>
                  </a:lnTo>
                  <a:lnTo>
                    <a:pt x="211" y="363"/>
                  </a:lnTo>
                  <a:lnTo>
                    <a:pt x="209" y="363"/>
                  </a:lnTo>
                  <a:lnTo>
                    <a:pt x="207" y="363"/>
                  </a:lnTo>
                  <a:lnTo>
                    <a:pt x="207" y="365"/>
                  </a:lnTo>
                  <a:lnTo>
                    <a:pt x="205" y="365"/>
                  </a:lnTo>
                  <a:lnTo>
                    <a:pt x="203" y="365"/>
                  </a:lnTo>
                  <a:lnTo>
                    <a:pt x="203" y="363"/>
                  </a:lnTo>
                  <a:lnTo>
                    <a:pt x="201" y="363"/>
                  </a:lnTo>
                  <a:lnTo>
                    <a:pt x="200" y="363"/>
                  </a:lnTo>
                  <a:lnTo>
                    <a:pt x="198" y="363"/>
                  </a:lnTo>
                  <a:lnTo>
                    <a:pt x="196" y="363"/>
                  </a:lnTo>
                  <a:lnTo>
                    <a:pt x="194" y="363"/>
                  </a:lnTo>
                  <a:lnTo>
                    <a:pt x="192" y="363"/>
                  </a:lnTo>
                  <a:lnTo>
                    <a:pt x="190" y="363"/>
                  </a:lnTo>
                  <a:lnTo>
                    <a:pt x="188" y="363"/>
                  </a:lnTo>
                  <a:lnTo>
                    <a:pt x="186" y="365"/>
                  </a:lnTo>
                  <a:lnTo>
                    <a:pt x="184" y="365"/>
                  </a:lnTo>
                  <a:lnTo>
                    <a:pt x="182" y="365"/>
                  </a:lnTo>
                  <a:lnTo>
                    <a:pt x="182" y="367"/>
                  </a:lnTo>
                  <a:lnTo>
                    <a:pt x="180" y="367"/>
                  </a:lnTo>
                  <a:lnTo>
                    <a:pt x="180" y="369"/>
                  </a:lnTo>
                  <a:lnTo>
                    <a:pt x="180" y="371"/>
                  </a:lnTo>
                  <a:lnTo>
                    <a:pt x="178" y="371"/>
                  </a:lnTo>
                  <a:lnTo>
                    <a:pt x="178" y="372"/>
                  </a:lnTo>
                  <a:lnTo>
                    <a:pt x="180" y="372"/>
                  </a:lnTo>
                  <a:lnTo>
                    <a:pt x="180" y="374"/>
                  </a:lnTo>
                  <a:lnTo>
                    <a:pt x="182" y="376"/>
                  </a:lnTo>
                  <a:lnTo>
                    <a:pt x="182" y="378"/>
                  </a:lnTo>
                  <a:lnTo>
                    <a:pt x="182" y="380"/>
                  </a:lnTo>
                  <a:lnTo>
                    <a:pt x="180" y="380"/>
                  </a:lnTo>
                  <a:lnTo>
                    <a:pt x="178" y="382"/>
                  </a:lnTo>
                  <a:lnTo>
                    <a:pt x="176" y="384"/>
                  </a:lnTo>
                  <a:lnTo>
                    <a:pt x="172" y="386"/>
                  </a:lnTo>
                  <a:lnTo>
                    <a:pt x="170" y="388"/>
                  </a:lnTo>
                  <a:lnTo>
                    <a:pt x="169" y="388"/>
                  </a:lnTo>
                  <a:lnTo>
                    <a:pt x="167" y="390"/>
                  </a:lnTo>
                  <a:lnTo>
                    <a:pt x="165" y="390"/>
                  </a:lnTo>
                  <a:lnTo>
                    <a:pt x="163" y="390"/>
                  </a:lnTo>
                  <a:lnTo>
                    <a:pt x="161" y="388"/>
                  </a:lnTo>
                  <a:lnTo>
                    <a:pt x="159" y="388"/>
                  </a:lnTo>
                  <a:lnTo>
                    <a:pt x="157" y="388"/>
                  </a:lnTo>
                  <a:lnTo>
                    <a:pt x="155" y="388"/>
                  </a:lnTo>
                  <a:lnTo>
                    <a:pt x="153" y="388"/>
                  </a:lnTo>
                  <a:lnTo>
                    <a:pt x="151" y="388"/>
                  </a:lnTo>
                  <a:lnTo>
                    <a:pt x="149" y="388"/>
                  </a:lnTo>
                  <a:lnTo>
                    <a:pt x="147" y="388"/>
                  </a:lnTo>
                  <a:lnTo>
                    <a:pt x="145" y="388"/>
                  </a:lnTo>
                  <a:lnTo>
                    <a:pt x="145" y="386"/>
                  </a:lnTo>
                  <a:lnTo>
                    <a:pt x="143" y="386"/>
                  </a:lnTo>
                  <a:lnTo>
                    <a:pt x="143" y="384"/>
                  </a:lnTo>
                  <a:lnTo>
                    <a:pt x="141" y="382"/>
                  </a:lnTo>
                  <a:lnTo>
                    <a:pt x="139" y="382"/>
                  </a:lnTo>
                  <a:lnTo>
                    <a:pt x="139" y="380"/>
                  </a:lnTo>
                  <a:lnTo>
                    <a:pt x="141" y="378"/>
                  </a:lnTo>
                  <a:lnTo>
                    <a:pt x="141" y="376"/>
                  </a:lnTo>
                  <a:lnTo>
                    <a:pt x="143" y="376"/>
                  </a:lnTo>
                  <a:lnTo>
                    <a:pt x="143" y="374"/>
                  </a:lnTo>
                  <a:lnTo>
                    <a:pt x="143" y="372"/>
                  </a:lnTo>
                  <a:lnTo>
                    <a:pt x="143" y="369"/>
                  </a:lnTo>
                  <a:lnTo>
                    <a:pt x="145" y="367"/>
                  </a:lnTo>
                  <a:lnTo>
                    <a:pt x="145" y="365"/>
                  </a:lnTo>
                  <a:lnTo>
                    <a:pt x="143" y="363"/>
                  </a:lnTo>
                  <a:lnTo>
                    <a:pt x="143" y="361"/>
                  </a:lnTo>
                  <a:lnTo>
                    <a:pt x="141" y="359"/>
                  </a:lnTo>
                  <a:lnTo>
                    <a:pt x="141" y="357"/>
                  </a:lnTo>
                  <a:lnTo>
                    <a:pt x="141" y="355"/>
                  </a:lnTo>
                  <a:lnTo>
                    <a:pt x="141" y="353"/>
                  </a:lnTo>
                  <a:lnTo>
                    <a:pt x="141" y="351"/>
                  </a:lnTo>
                  <a:lnTo>
                    <a:pt x="139" y="349"/>
                  </a:lnTo>
                  <a:lnTo>
                    <a:pt x="139" y="347"/>
                  </a:lnTo>
                  <a:lnTo>
                    <a:pt x="137" y="345"/>
                  </a:lnTo>
                  <a:lnTo>
                    <a:pt x="139" y="343"/>
                  </a:lnTo>
                  <a:lnTo>
                    <a:pt x="141" y="343"/>
                  </a:lnTo>
                  <a:lnTo>
                    <a:pt x="143" y="343"/>
                  </a:lnTo>
                  <a:lnTo>
                    <a:pt x="145" y="341"/>
                  </a:lnTo>
                  <a:lnTo>
                    <a:pt x="147" y="341"/>
                  </a:lnTo>
                  <a:lnTo>
                    <a:pt x="149" y="339"/>
                  </a:lnTo>
                  <a:lnTo>
                    <a:pt x="149" y="338"/>
                  </a:lnTo>
                  <a:lnTo>
                    <a:pt x="149" y="336"/>
                  </a:lnTo>
                  <a:lnTo>
                    <a:pt x="149" y="334"/>
                  </a:lnTo>
                  <a:lnTo>
                    <a:pt x="151" y="332"/>
                  </a:lnTo>
                  <a:lnTo>
                    <a:pt x="151" y="330"/>
                  </a:lnTo>
                  <a:lnTo>
                    <a:pt x="151" y="328"/>
                  </a:lnTo>
                  <a:lnTo>
                    <a:pt x="149" y="328"/>
                  </a:lnTo>
                  <a:lnTo>
                    <a:pt x="149" y="326"/>
                  </a:lnTo>
                  <a:lnTo>
                    <a:pt x="147" y="324"/>
                  </a:lnTo>
                  <a:lnTo>
                    <a:pt x="145" y="322"/>
                  </a:lnTo>
                  <a:lnTo>
                    <a:pt x="145" y="320"/>
                  </a:lnTo>
                  <a:lnTo>
                    <a:pt x="145" y="318"/>
                  </a:lnTo>
                  <a:lnTo>
                    <a:pt x="145" y="316"/>
                  </a:lnTo>
                  <a:lnTo>
                    <a:pt x="145" y="314"/>
                  </a:lnTo>
                  <a:lnTo>
                    <a:pt x="145" y="312"/>
                  </a:lnTo>
                  <a:lnTo>
                    <a:pt x="143" y="312"/>
                  </a:lnTo>
                  <a:lnTo>
                    <a:pt x="143" y="310"/>
                  </a:lnTo>
                  <a:lnTo>
                    <a:pt x="141" y="310"/>
                  </a:lnTo>
                  <a:lnTo>
                    <a:pt x="139" y="308"/>
                  </a:lnTo>
                  <a:lnTo>
                    <a:pt x="137" y="308"/>
                  </a:lnTo>
                  <a:lnTo>
                    <a:pt x="136" y="308"/>
                  </a:lnTo>
                  <a:lnTo>
                    <a:pt x="134" y="308"/>
                  </a:lnTo>
                  <a:lnTo>
                    <a:pt x="134" y="307"/>
                  </a:lnTo>
                  <a:lnTo>
                    <a:pt x="132" y="307"/>
                  </a:lnTo>
                  <a:lnTo>
                    <a:pt x="132" y="305"/>
                  </a:lnTo>
                  <a:lnTo>
                    <a:pt x="130" y="305"/>
                  </a:lnTo>
                  <a:lnTo>
                    <a:pt x="128" y="305"/>
                  </a:lnTo>
                  <a:lnTo>
                    <a:pt x="126" y="305"/>
                  </a:lnTo>
                  <a:lnTo>
                    <a:pt x="124" y="305"/>
                  </a:lnTo>
                  <a:lnTo>
                    <a:pt x="122" y="305"/>
                  </a:lnTo>
                  <a:lnTo>
                    <a:pt x="120" y="303"/>
                  </a:lnTo>
                  <a:lnTo>
                    <a:pt x="118" y="303"/>
                  </a:lnTo>
                  <a:lnTo>
                    <a:pt x="116" y="301"/>
                  </a:lnTo>
                  <a:lnTo>
                    <a:pt x="114" y="301"/>
                  </a:lnTo>
                  <a:lnTo>
                    <a:pt x="112" y="301"/>
                  </a:lnTo>
                  <a:lnTo>
                    <a:pt x="112" y="299"/>
                  </a:lnTo>
                  <a:lnTo>
                    <a:pt x="110" y="299"/>
                  </a:lnTo>
                  <a:lnTo>
                    <a:pt x="108" y="297"/>
                  </a:lnTo>
                  <a:lnTo>
                    <a:pt x="106" y="297"/>
                  </a:lnTo>
                  <a:lnTo>
                    <a:pt x="105" y="297"/>
                  </a:lnTo>
                  <a:lnTo>
                    <a:pt x="103" y="295"/>
                  </a:lnTo>
                  <a:lnTo>
                    <a:pt x="101" y="297"/>
                  </a:lnTo>
                  <a:lnTo>
                    <a:pt x="99" y="297"/>
                  </a:lnTo>
                  <a:lnTo>
                    <a:pt x="97" y="299"/>
                  </a:lnTo>
                  <a:lnTo>
                    <a:pt x="95" y="299"/>
                  </a:lnTo>
                  <a:lnTo>
                    <a:pt x="93" y="301"/>
                  </a:lnTo>
                  <a:lnTo>
                    <a:pt x="91" y="303"/>
                  </a:lnTo>
                  <a:lnTo>
                    <a:pt x="91" y="305"/>
                  </a:lnTo>
                  <a:lnTo>
                    <a:pt x="89" y="305"/>
                  </a:lnTo>
                  <a:lnTo>
                    <a:pt x="87" y="305"/>
                  </a:lnTo>
                  <a:lnTo>
                    <a:pt x="85" y="307"/>
                  </a:lnTo>
                  <a:lnTo>
                    <a:pt x="85" y="305"/>
                  </a:lnTo>
                  <a:lnTo>
                    <a:pt x="83" y="305"/>
                  </a:lnTo>
                  <a:lnTo>
                    <a:pt x="81" y="305"/>
                  </a:lnTo>
                  <a:lnTo>
                    <a:pt x="79" y="303"/>
                  </a:lnTo>
                  <a:lnTo>
                    <a:pt x="79" y="305"/>
                  </a:lnTo>
                  <a:lnTo>
                    <a:pt x="77" y="305"/>
                  </a:lnTo>
                  <a:lnTo>
                    <a:pt x="75" y="305"/>
                  </a:lnTo>
                  <a:lnTo>
                    <a:pt x="74" y="305"/>
                  </a:lnTo>
                  <a:lnTo>
                    <a:pt x="72" y="305"/>
                  </a:lnTo>
                  <a:lnTo>
                    <a:pt x="70" y="305"/>
                  </a:lnTo>
                  <a:lnTo>
                    <a:pt x="68" y="303"/>
                  </a:lnTo>
                  <a:lnTo>
                    <a:pt x="68" y="301"/>
                  </a:lnTo>
                  <a:lnTo>
                    <a:pt x="66" y="299"/>
                  </a:lnTo>
                  <a:lnTo>
                    <a:pt x="64" y="299"/>
                  </a:lnTo>
                  <a:lnTo>
                    <a:pt x="64" y="297"/>
                  </a:lnTo>
                  <a:lnTo>
                    <a:pt x="62" y="297"/>
                  </a:lnTo>
                  <a:lnTo>
                    <a:pt x="60" y="297"/>
                  </a:lnTo>
                  <a:lnTo>
                    <a:pt x="58" y="297"/>
                  </a:lnTo>
                  <a:lnTo>
                    <a:pt x="58" y="295"/>
                  </a:lnTo>
                  <a:lnTo>
                    <a:pt x="56" y="295"/>
                  </a:lnTo>
                  <a:lnTo>
                    <a:pt x="54" y="293"/>
                  </a:lnTo>
                  <a:lnTo>
                    <a:pt x="52" y="293"/>
                  </a:lnTo>
                  <a:lnTo>
                    <a:pt x="50" y="293"/>
                  </a:lnTo>
                  <a:lnTo>
                    <a:pt x="48" y="293"/>
                  </a:lnTo>
                  <a:lnTo>
                    <a:pt x="46" y="293"/>
                  </a:lnTo>
                  <a:lnTo>
                    <a:pt x="44" y="293"/>
                  </a:lnTo>
                  <a:lnTo>
                    <a:pt x="43" y="291"/>
                  </a:lnTo>
                  <a:lnTo>
                    <a:pt x="43" y="289"/>
                  </a:lnTo>
                  <a:lnTo>
                    <a:pt x="41" y="289"/>
                  </a:lnTo>
                  <a:lnTo>
                    <a:pt x="39" y="289"/>
                  </a:lnTo>
                  <a:lnTo>
                    <a:pt x="37" y="289"/>
                  </a:lnTo>
                  <a:lnTo>
                    <a:pt x="35" y="289"/>
                  </a:lnTo>
                  <a:lnTo>
                    <a:pt x="33" y="289"/>
                  </a:lnTo>
                  <a:lnTo>
                    <a:pt x="31" y="289"/>
                  </a:lnTo>
                  <a:lnTo>
                    <a:pt x="10" y="279"/>
                  </a:lnTo>
                  <a:lnTo>
                    <a:pt x="10" y="276"/>
                  </a:lnTo>
                  <a:lnTo>
                    <a:pt x="12" y="274"/>
                  </a:lnTo>
                  <a:lnTo>
                    <a:pt x="12" y="270"/>
                  </a:lnTo>
                  <a:lnTo>
                    <a:pt x="13" y="270"/>
                  </a:lnTo>
                  <a:lnTo>
                    <a:pt x="13" y="268"/>
                  </a:lnTo>
                  <a:lnTo>
                    <a:pt x="15" y="266"/>
                  </a:lnTo>
                  <a:lnTo>
                    <a:pt x="17" y="266"/>
                  </a:lnTo>
                  <a:lnTo>
                    <a:pt x="17" y="264"/>
                  </a:lnTo>
                  <a:lnTo>
                    <a:pt x="19" y="264"/>
                  </a:lnTo>
                  <a:lnTo>
                    <a:pt x="21" y="264"/>
                  </a:lnTo>
                  <a:lnTo>
                    <a:pt x="21" y="262"/>
                  </a:lnTo>
                  <a:lnTo>
                    <a:pt x="21" y="260"/>
                  </a:lnTo>
                  <a:lnTo>
                    <a:pt x="21" y="258"/>
                  </a:lnTo>
                  <a:lnTo>
                    <a:pt x="19" y="256"/>
                  </a:lnTo>
                  <a:lnTo>
                    <a:pt x="21" y="256"/>
                  </a:lnTo>
                  <a:lnTo>
                    <a:pt x="21" y="254"/>
                  </a:lnTo>
                  <a:lnTo>
                    <a:pt x="21" y="252"/>
                  </a:lnTo>
                  <a:lnTo>
                    <a:pt x="21" y="250"/>
                  </a:lnTo>
                  <a:lnTo>
                    <a:pt x="21" y="246"/>
                  </a:lnTo>
                  <a:lnTo>
                    <a:pt x="23" y="245"/>
                  </a:lnTo>
                  <a:lnTo>
                    <a:pt x="21" y="243"/>
                  </a:lnTo>
                  <a:lnTo>
                    <a:pt x="21" y="241"/>
                  </a:lnTo>
                  <a:lnTo>
                    <a:pt x="19" y="239"/>
                  </a:lnTo>
                  <a:lnTo>
                    <a:pt x="21" y="239"/>
                  </a:lnTo>
                  <a:lnTo>
                    <a:pt x="21" y="237"/>
                  </a:lnTo>
                  <a:lnTo>
                    <a:pt x="21" y="235"/>
                  </a:lnTo>
                  <a:lnTo>
                    <a:pt x="21" y="233"/>
                  </a:lnTo>
                  <a:lnTo>
                    <a:pt x="19" y="231"/>
                  </a:lnTo>
                  <a:lnTo>
                    <a:pt x="19" y="229"/>
                  </a:lnTo>
                  <a:lnTo>
                    <a:pt x="17" y="229"/>
                  </a:lnTo>
                  <a:lnTo>
                    <a:pt x="17" y="227"/>
                  </a:lnTo>
                  <a:lnTo>
                    <a:pt x="17" y="225"/>
                  </a:lnTo>
                  <a:lnTo>
                    <a:pt x="15" y="225"/>
                  </a:lnTo>
                  <a:lnTo>
                    <a:pt x="13" y="223"/>
                  </a:lnTo>
                  <a:lnTo>
                    <a:pt x="12" y="221"/>
                  </a:lnTo>
                  <a:lnTo>
                    <a:pt x="12" y="219"/>
                  </a:lnTo>
                  <a:lnTo>
                    <a:pt x="10" y="219"/>
                  </a:lnTo>
                  <a:lnTo>
                    <a:pt x="4" y="215"/>
                  </a:lnTo>
                  <a:lnTo>
                    <a:pt x="2" y="215"/>
                  </a:lnTo>
                  <a:lnTo>
                    <a:pt x="2" y="214"/>
                  </a:lnTo>
                  <a:lnTo>
                    <a:pt x="0" y="212"/>
                  </a:lnTo>
                  <a:lnTo>
                    <a:pt x="0" y="210"/>
                  </a:lnTo>
                  <a:lnTo>
                    <a:pt x="0" y="206"/>
                  </a:lnTo>
                  <a:lnTo>
                    <a:pt x="2" y="206"/>
                  </a:lnTo>
                  <a:lnTo>
                    <a:pt x="4" y="206"/>
                  </a:lnTo>
                  <a:lnTo>
                    <a:pt x="6" y="204"/>
                  </a:lnTo>
                  <a:lnTo>
                    <a:pt x="8" y="204"/>
                  </a:lnTo>
                  <a:lnTo>
                    <a:pt x="12" y="204"/>
                  </a:lnTo>
                  <a:lnTo>
                    <a:pt x="17" y="204"/>
                  </a:lnTo>
                  <a:lnTo>
                    <a:pt x="19" y="204"/>
                  </a:lnTo>
                  <a:lnTo>
                    <a:pt x="21" y="204"/>
                  </a:lnTo>
                  <a:lnTo>
                    <a:pt x="23" y="202"/>
                  </a:lnTo>
                  <a:lnTo>
                    <a:pt x="25" y="200"/>
                  </a:lnTo>
                  <a:lnTo>
                    <a:pt x="27" y="200"/>
                  </a:lnTo>
                  <a:lnTo>
                    <a:pt x="33" y="200"/>
                  </a:lnTo>
                  <a:lnTo>
                    <a:pt x="33" y="198"/>
                  </a:lnTo>
                  <a:lnTo>
                    <a:pt x="33" y="196"/>
                  </a:lnTo>
                  <a:lnTo>
                    <a:pt x="35" y="196"/>
                  </a:lnTo>
                  <a:lnTo>
                    <a:pt x="35" y="198"/>
                  </a:lnTo>
                  <a:lnTo>
                    <a:pt x="37" y="200"/>
                  </a:lnTo>
                  <a:lnTo>
                    <a:pt x="37" y="202"/>
                  </a:lnTo>
                  <a:lnTo>
                    <a:pt x="39" y="202"/>
                  </a:lnTo>
                  <a:lnTo>
                    <a:pt x="39" y="204"/>
                  </a:lnTo>
                  <a:lnTo>
                    <a:pt x="41" y="206"/>
                  </a:lnTo>
                  <a:lnTo>
                    <a:pt x="43" y="206"/>
                  </a:lnTo>
                  <a:lnTo>
                    <a:pt x="44" y="206"/>
                  </a:lnTo>
                  <a:lnTo>
                    <a:pt x="46" y="206"/>
                  </a:lnTo>
                  <a:lnTo>
                    <a:pt x="52" y="206"/>
                  </a:lnTo>
                  <a:lnTo>
                    <a:pt x="52" y="200"/>
                  </a:lnTo>
                  <a:lnTo>
                    <a:pt x="58" y="196"/>
                  </a:lnTo>
                  <a:lnTo>
                    <a:pt x="64" y="186"/>
                  </a:lnTo>
                  <a:lnTo>
                    <a:pt x="68" y="186"/>
                  </a:lnTo>
                  <a:lnTo>
                    <a:pt x="70" y="184"/>
                  </a:lnTo>
                  <a:lnTo>
                    <a:pt x="72" y="184"/>
                  </a:lnTo>
                  <a:lnTo>
                    <a:pt x="75" y="182"/>
                  </a:lnTo>
                  <a:lnTo>
                    <a:pt x="77" y="182"/>
                  </a:lnTo>
                  <a:lnTo>
                    <a:pt x="79" y="181"/>
                  </a:lnTo>
                  <a:lnTo>
                    <a:pt x="81" y="177"/>
                  </a:lnTo>
                  <a:lnTo>
                    <a:pt x="81" y="175"/>
                  </a:lnTo>
                  <a:lnTo>
                    <a:pt x="85" y="173"/>
                  </a:lnTo>
                  <a:lnTo>
                    <a:pt x="87" y="171"/>
                  </a:lnTo>
                  <a:lnTo>
                    <a:pt x="91" y="169"/>
                  </a:lnTo>
                  <a:lnTo>
                    <a:pt x="93" y="169"/>
                  </a:lnTo>
                  <a:lnTo>
                    <a:pt x="97" y="167"/>
                  </a:lnTo>
                  <a:lnTo>
                    <a:pt x="97" y="163"/>
                  </a:lnTo>
                  <a:lnTo>
                    <a:pt x="97" y="161"/>
                  </a:lnTo>
                  <a:lnTo>
                    <a:pt x="97" y="159"/>
                  </a:lnTo>
                  <a:lnTo>
                    <a:pt x="97" y="157"/>
                  </a:lnTo>
                  <a:lnTo>
                    <a:pt x="95" y="155"/>
                  </a:lnTo>
                  <a:lnTo>
                    <a:pt x="95" y="153"/>
                  </a:lnTo>
                  <a:lnTo>
                    <a:pt x="93" y="151"/>
                  </a:lnTo>
                  <a:lnTo>
                    <a:pt x="93" y="148"/>
                  </a:lnTo>
                  <a:lnTo>
                    <a:pt x="95" y="146"/>
                  </a:lnTo>
                  <a:lnTo>
                    <a:pt x="97" y="144"/>
                  </a:lnTo>
                  <a:lnTo>
                    <a:pt x="97" y="142"/>
                  </a:lnTo>
                  <a:lnTo>
                    <a:pt x="97" y="140"/>
                  </a:lnTo>
                  <a:lnTo>
                    <a:pt x="95" y="136"/>
                  </a:lnTo>
                  <a:lnTo>
                    <a:pt x="97" y="136"/>
                  </a:lnTo>
                  <a:lnTo>
                    <a:pt x="99" y="134"/>
                  </a:lnTo>
                  <a:lnTo>
                    <a:pt x="99" y="132"/>
                  </a:lnTo>
                  <a:lnTo>
                    <a:pt x="101" y="132"/>
                  </a:lnTo>
                  <a:lnTo>
                    <a:pt x="103" y="130"/>
                  </a:lnTo>
                  <a:lnTo>
                    <a:pt x="105" y="128"/>
                  </a:lnTo>
                  <a:lnTo>
                    <a:pt x="106" y="128"/>
                  </a:lnTo>
                  <a:lnTo>
                    <a:pt x="106" y="126"/>
                  </a:lnTo>
                  <a:lnTo>
                    <a:pt x="106" y="124"/>
                  </a:lnTo>
                  <a:lnTo>
                    <a:pt x="108" y="124"/>
                  </a:lnTo>
                  <a:lnTo>
                    <a:pt x="108" y="122"/>
                  </a:lnTo>
                  <a:lnTo>
                    <a:pt x="110" y="120"/>
                  </a:lnTo>
                  <a:lnTo>
                    <a:pt x="110" y="119"/>
                  </a:lnTo>
                  <a:lnTo>
                    <a:pt x="110" y="117"/>
                  </a:lnTo>
                  <a:lnTo>
                    <a:pt x="110" y="115"/>
                  </a:lnTo>
                  <a:lnTo>
                    <a:pt x="110" y="113"/>
                  </a:lnTo>
                  <a:lnTo>
                    <a:pt x="108" y="113"/>
                  </a:lnTo>
                  <a:lnTo>
                    <a:pt x="106" y="113"/>
                  </a:lnTo>
                  <a:lnTo>
                    <a:pt x="105" y="115"/>
                  </a:lnTo>
                  <a:lnTo>
                    <a:pt x="103" y="115"/>
                  </a:lnTo>
                  <a:lnTo>
                    <a:pt x="101" y="115"/>
                  </a:lnTo>
                  <a:lnTo>
                    <a:pt x="101" y="113"/>
                  </a:lnTo>
                  <a:lnTo>
                    <a:pt x="101" y="111"/>
                  </a:lnTo>
                  <a:lnTo>
                    <a:pt x="101" y="109"/>
                  </a:lnTo>
                  <a:lnTo>
                    <a:pt x="101" y="107"/>
                  </a:lnTo>
                  <a:lnTo>
                    <a:pt x="103" y="107"/>
                  </a:lnTo>
                  <a:lnTo>
                    <a:pt x="105" y="105"/>
                  </a:lnTo>
                  <a:lnTo>
                    <a:pt x="106" y="103"/>
                  </a:lnTo>
                  <a:lnTo>
                    <a:pt x="108" y="103"/>
                  </a:lnTo>
                  <a:lnTo>
                    <a:pt x="110" y="101"/>
                  </a:lnTo>
                  <a:lnTo>
                    <a:pt x="112" y="99"/>
                  </a:lnTo>
                  <a:lnTo>
                    <a:pt x="114" y="99"/>
                  </a:lnTo>
                  <a:lnTo>
                    <a:pt x="114" y="97"/>
                  </a:lnTo>
                  <a:lnTo>
                    <a:pt x="112" y="95"/>
                  </a:lnTo>
                  <a:lnTo>
                    <a:pt x="112" y="93"/>
                  </a:lnTo>
                  <a:lnTo>
                    <a:pt x="110" y="91"/>
                  </a:lnTo>
                  <a:lnTo>
                    <a:pt x="108" y="91"/>
                  </a:lnTo>
                  <a:lnTo>
                    <a:pt x="106" y="91"/>
                  </a:lnTo>
                  <a:lnTo>
                    <a:pt x="105" y="91"/>
                  </a:lnTo>
                  <a:lnTo>
                    <a:pt x="103" y="91"/>
                  </a:lnTo>
                  <a:lnTo>
                    <a:pt x="103" y="89"/>
                  </a:lnTo>
                  <a:lnTo>
                    <a:pt x="101" y="89"/>
                  </a:lnTo>
                  <a:lnTo>
                    <a:pt x="99" y="88"/>
                  </a:lnTo>
                  <a:lnTo>
                    <a:pt x="99" y="86"/>
                  </a:lnTo>
                  <a:lnTo>
                    <a:pt x="97" y="86"/>
                  </a:lnTo>
                  <a:lnTo>
                    <a:pt x="99" y="84"/>
                  </a:lnTo>
                  <a:lnTo>
                    <a:pt x="99" y="82"/>
                  </a:lnTo>
                  <a:lnTo>
                    <a:pt x="99" y="80"/>
                  </a:lnTo>
                  <a:lnTo>
                    <a:pt x="101" y="80"/>
                  </a:lnTo>
                  <a:lnTo>
                    <a:pt x="103" y="78"/>
                  </a:lnTo>
                  <a:lnTo>
                    <a:pt x="103" y="76"/>
                  </a:lnTo>
                  <a:lnTo>
                    <a:pt x="103" y="74"/>
                  </a:lnTo>
                  <a:lnTo>
                    <a:pt x="103" y="72"/>
                  </a:lnTo>
                  <a:lnTo>
                    <a:pt x="101" y="72"/>
                  </a:lnTo>
                  <a:lnTo>
                    <a:pt x="103" y="68"/>
                  </a:lnTo>
                  <a:lnTo>
                    <a:pt x="103" y="64"/>
                  </a:lnTo>
                  <a:lnTo>
                    <a:pt x="99" y="62"/>
                  </a:lnTo>
                  <a:lnTo>
                    <a:pt x="99" y="60"/>
                  </a:lnTo>
                  <a:lnTo>
                    <a:pt x="99" y="58"/>
                  </a:lnTo>
                  <a:lnTo>
                    <a:pt x="99" y="57"/>
                  </a:lnTo>
                  <a:lnTo>
                    <a:pt x="97" y="55"/>
                  </a:lnTo>
                  <a:lnTo>
                    <a:pt x="97" y="53"/>
                  </a:lnTo>
                  <a:lnTo>
                    <a:pt x="99" y="53"/>
                  </a:lnTo>
                  <a:lnTo>
                    <a:pt x="101" y="53"/>
                  </a:lnTo>
                  <a:lnTo>
                    <a:pt x="103" y="53"/>
                  </a:lnTo>
                  <a:lnTo>
                    <a:pt x="105" y="53"/>
                  </a:lnTo>
                  <a:lnTo>
                    <a:pt x="106" y="53"/>
                  </a:lnTo>
                  <a:lnTo>
                    <a:pt x="108" y="51"/>
                  </a:lnTo>
                  <a:lnTo>
                    <a:pt x="108" y="53"/>
                  </a:lnTo>
                  <a:lnTo>
                    <a:pt x="110" y="53"/>
                  </a:lnTo>
                  <a:lnTo>
                    <a:pt x="112" y="53"/>
                  </a:lnTo>
                  <a:lnTo>
                    <a:pt x="114" y="53"/>
                  </a:lnTo>
                  <a:lnTo>
                    <a:pt x="116" y="51"/>
                  </a:lnTo>
                  <a:lnTo>
                    <a:pt x="116" y="49"/>
                  </a:lnTo>
                  <a:lnTo>
                    <a:pt x="116" y="47"/>
                  </a:lnTo>
                  <a:lnTo>
                    <a:pt x="118" y="45"/>
                  </a:lnTo>
                  <a:lnTo>
                    <a:pt x="120" y="43"/>
                  </a:lnTo>
                  <a:lnTo>
                    <a:pt x="118" y="43"/>
                  </a:lnTo>
                  <a:lnTo>
                    <a:pt x="114" y="43"/>
                  </a:lnTo>
                  <a:lnTo>
                    <a:pt x="114" y="41"/>
                  </a:lnTo>
                  <a:lnTo>
                    <a:pt x="112" y="41"/>
                  </a:lnTo>
                  <a:lnTo>
                    <a:pt x="110" y="41"/>
                  </a:lnTo>
                  <a:lnTo>
                    <a:pt x="110" y="39"/>
                  </a:lnTo>
                  <a:lnTo>
                    <a:pt x="108" y="39"/>
                  </a:lnTo>
                  <a:lnTo>
                    <a:pt x="108" y="37"/>
                  </a:lnTo>
                  <a:lnTo>
                    <a:pt x="106" y="37"/>
                  </a:lnTo>
                  <a:lnTo>
                    <a:pt x="105" y="37"/>
                  </a:lnTo>
                  <a:lnTo>
                    <a:pt x="105" y="35"/>
                  </a:lnTo>
                  <a:lnTo>
                    <a:pt x="103" y="35"/>
                  </a:lnTo>
                  <a:lnTo>
                    <a:pt x="101" y="35"/>
                  </a:lnTo>
                  <a:lnTo>
                    <a:pt x="101" y="33"/>
                  </a:lnTo>
                  <a:lnTo>
                    <a:pt x="101" y="31"/>
                  </a:lnTo>
                  <a:lnTo>
                    <a:pt x="103" y="29"/>
                  </a:lnTo>
                  <a:lnTo>
                    <a:pt x="103" y="27"/>
                  </a:lnTo>
                  <a:lnTo>
                    <a:pt x="103" y="26"/>
                  </a:lnTo>
                  <a:lnTo>
                    <a:pt x="103" y="24"/>
                  </a:lnTo>
                  <a:lnTo>
                    <a:pt x="105" y="22"/>
                  </a:lnTo>
                  <a:lnTo>
                    <a:pt x="105" y="20"/>
                  </a:lnTo>
                  <a:lnTo>
                    <a:pt x="105" y="18"/>
                  </a:lnTo>
                  <a:lnTo>
                    <a:pt x="106" y="18"/>
                  </a:lnTo>
                  <a:lnTo>
                    <a:pt x="110" y="18"/>
                  </a:lnTo>
                  <a:lnTo>
                    <a:pt x="118" y="18"/>
                  </a:lnTo>
                  <a:lnTo>
                    <a:pt x="120" y="18"/>
                  </a:lnTo>
                  <a:lnTo>
                    <a:pt x="120" y="20"/>
                  </a:lnTo>
                  <a:lnTo>
                    <a:pt x="122" y="20"/>
                  </a:lnTo>
                  <a:lnTo>
                    <a:pt x="122" y="22"/>
                  </a:lnTo>
                  <a:lnTo>
                    <a:pt x="122" y="24"/>
                  </a:lnTo>
                  <a:lnTo>
                    <a:pt x="124" y="24"/>
                  </a:lnTo>
                  <a:lnTo>
                    <a:pt x="126" y="22"/>
                  </a:lnTo>
                  <a:lnTo>
                    <a:pt x="126" y="20"/>
                  </a:lnTo>
                  <a:lnTo>
                    <a:pt x="130" y="22"/>
                  </a:lnTo>
                  <a:lnTo>
                    <a:pt x="132" y="22"/>
                  </a:lnTo>
                  <a:lnTo>
                    <a:pt x="134" y="24"/>
                  </a:lnTo>
                  <a:lnTo>
                    <a:pt x="136" y="24"/>
                  </a:lnTo>
                  <a:lnTo>
                    <a:pt x="137" y="27"/>
                  </a:lnTo>
                  <a:lnTo>
                    <a:pt x="139" y="27"/>
                  </a:lnTo>
                  <a:lnTo>
                    <a:pt x="141" y="27"/>
                  </a:lnTo>
                  <a:lnTo>
                    <a:pt x="143" y="27"/>
                  </a:lnTo>
                  <a:lnTo>
                    <a:pt x="145" y="27"/>
                  </a:lnTo>
                  <a:lnTo>
                    <a:pt x="147" y="29"/>
                  </a:lnTo>
                  <a:lnTo>
                    <a:pt x="149" y="31"/>
                  </a:lnTo>
                  <a:lnTo>
                    <a:pt x="149" y="33"/>
                  </a:lnTo>
                  <a:lnTo>
                    <a:pt x="151" y="37"/>
                  </a:lnTo>
                  <a:lnTo>
                    <a:pt x="153" y="39"/>
                  </a:lnTo>
                  <a:lnTo>
                    <a:pt x="155" y="41"/>
                  </a:lnTo>
                  <a:lnTo>
                    <a:pt x="157" y="43"/>
                  </a:lnTo>
                  <a:lnTo>
                    <a:pt x="159" y="43"/>
                  </a:lnTo>
                  <a:lnTo>
                    <a:pt x="161" y="45"/>
                  </a:lnTo>
                  <a:lnTo>
                    <a:pt x="165" y="45"/>
                  </a:lnTo>
                  <a:lnTo>
                    <a:pt x="169" y="45"/>
                  </a:lnTo>
                  <a:lnTo>
                    <a:pt x="170" y="45"/>
                  </a:lnTo>
                  <a:lnTo>
                    <a:pt x="174" y="45"/>
                  </a:lnTo>
                  <a:lnTo>
                    <a:pt x="178" y="47"/>
                  </a:lnTo>
                  <a:lnTo>
                    <a:pt x="182" y="47"/>
                  </a:lnTo>
                  <a:lnTo>
                    <a:pt x="186" y="49"/>
                  </a:lnTo>
                  <a:lnTo>
                    <a:pt x="190" y="51"/>
                  </a:lnTo>
                  <a:lnTo>
                    <a:pt x="194" y="51"/>
                  </a:lnTo>
                  <a:lnTo>
                    <a:pt x="198" y="51"/>
                  </a:lnTo>
                  <a:lnTo>
                    <a:pt x="200" y="51"/>
                  </a:lnTo>
                  <a:lnTo>
                    <a:pt x="201" y="51"/>
                  </a:lnTo>
                  <a:lnTo>
                    <a:pt x="203" y="51"/>
                  </a:lnTo>
                  <a:lnTo>
                    <a:pt x="205" y="51"/>
                  </a:lnTo>
                  <a:lnTo>
                    <a:pt x="205" y="53"/>
                  </a:lnTo>
                  <a:lnTo>
                    <a:pt x="207" y="53"/>
                  </a:lnTo>
                  <a:lnTo>
                    <a:pt x="207" y="51"/>
                  </a:lnTo>
                  <a:lnTo>
                    <a:pt x="207" y="49"/>
                  </a:lnTo>
                  <a:lnTo>
                    <a:pt x="205" y="47"/>
                  </a:lnTo>
                  <a:lnTo>
                    <a:pt x="203" y="45"/>
                  </a:lnTo>
                  <a:lnTo>
                    <a:pt x="203" y="43"/>
                  </a:lnTo>
                  <a:lnTo>
                    <a:pt x="205" y="35"/>
                  </a:lnTo>
                  <a:lnTo>
                    <a:pt x="205" y="29"/>
                  </a:lnTo>
                  <a:lnTo>
                    <a:pt x="205" y="27"/>
                  </a:lnTo>
                  <a:lnTo>
                    <a:pt x="207" y="27"/>
                  </a:lnTo>
                  <a:lnTo>
                    <a:pt x="209" y="27"/>
                  </a:lnTo>
                  <a:lnTo>
                    <a:pt x="211" y="27"/>
                  </a:lnTo>
                  <a:lnTo>
                    <a:pt x="211" y="24"/>
                  </a:lnTo>
                  <a:lnTo>
                    <a:pt x="209" y="22"/>
                  </a:lnTo>
                  <a:lnTo>
                    <a:pt x="211" y="18"/>
                  </a:lnTo>
                  <a:lnTo>
                    <a:pt x="211" y="14"/>
                  </a:lnTo>
                  <a:lnTo>
                    <a:pt x="213" y="12"/>
                  </a:lnTo>
                  <a:lnTo>
                    <a:pt x="215" y="12"/>
                  </a:lnTo>
                  <a:lnTo>
                    <a:pt x="223" y="14"/>
                  </a:lnTo>
                  <a:lnTo>
                    <a:pt x="225" y="16"/>
                  </a:lnTo>
                  <a:lnTo>
                    <a:pt x="227" y="16"/>
                  </a:lnTo>
                  <a:lnTo>
                    <a:pt x="229" y="16"/>
                  </a:lnTo>
                  <a:lnTo>
                    <a:pt x="231" y="18"/>
                  </a:lnTo>
                  <a:lnTo>
                    <a:pt x="231" y="20"/>
                  </a:lnTo>
                  <a:lnTo>
                    <a:pt x="232" y="20"/>
                  </a:lnTo>
                  <a:lnTo>
                    <a:pt x="234" y="22"/>
                  </a:lnTo>
                  <a:lnTo>
                    <a:pt x="236" y="22"/>
                  </a:lnTo>
                  <a:lnTo>
                    <a:pt x="238" y="22"/>
                  </a:lnTo>
                  <a:lnTo>
                    <a:pt x="240" y="22"/>
                  </a:lnTo>
                  <a:lnTo>
                    <a:pt x="242" y="24"/>
                  </a:lnTo>
                  <a:lnTo>
                    <a:pt x="244" y="24"/>
                  </a:lnTo>
                  <a:lnTo>
                    <a:pt x="246" y="24"/>
                  </a:lnTo>
                  <a:lnTo>
                    <a:pt x="248" y="22"/>
                  </a:lnTo>
                  <a:lnTo>
                    <a:pt x="250" y="20"/>
                  </a:lnTo>
                  <a:lnTo>
                    <a:pt x="250" y="18"/>
                  </a:lnTo>
                  <a:lnTo>
                    <a:pt x="252" y="18"/>
                  </a:lnTo>
                  <a:lnTo>
                    <a:pt x="254" y="16"/>
                  </a:lnTo>
                  <a:lnTo>
                    <a:pt x="254" y="14"/>
                  </a:lnTo>
                  <a:lnTo>
                    <a:pt x="254" y="12"/>
                  </a:lnTo>
                  <a:lnTo>
                    <a:pt x="254" y="8"/>
                  </a:lnTo>
                  <a:lnTo>
                    <a:pt x="252" y="2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2" y="0"/>
                  </a:lnTo>
                  <a:lnTo>
                    <a:pt x="263" y="0"/>
                  </a:lnTo>
                  <a:lnTo>
                    <a:pt x="265" y="2"/>
                  </a:lnTo>
                  <a:lnTo>
                    <a:pt x="267" y="4"/>
                  </a:lnTo>
                  <a:lnTo>
                    <a:pt x="269" y="4"/>
                  </a:lnTo>
                  <a:lnTo>
                    <a:pt x="271" y="6"/>
                  </a:lnTo>
                  <a:lnTo>
                    <a:pt x="275" y="8"/>
                  </a:lnTo>
                  <a:lnTo>
                    <a:pt x="277" y="8"/>
                  </a:lnTo>
                  <a:lnTo>
                    <a:pt x="279" y="10"/>
                  </a:lnTo>
                  <a:lnTo>
                    <a:pt x="283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2793" y="1849"/>
              <a:ext cx="845" cy="1062"/>
            </a:xfrm>
            <a:custGeom>
              <a:avLst/>
              <a:gdLst>
                <a:gd name="T0" fmla="*/ 13 w 845"/>
                <a:gd name="T1" fmla="*/ 14 h 1062"/>
                <a:gd name="T2" fmla="*/ 44 w 845"/>
                <a:gd name="T3" fmla="*/ 14 h 1062"/>
                <a:gd name="T4" fmla="*/ 73 w 845"/>
                <a:gd name="T5" fmla="*/ 16 h 1062"/>
                <a:gd name="T6" fmla="*/ 89 w 845"/>
                <a:gd name="T7" fmla="*/ 39 h 1062"/>
                <a:gd name="T8" fmla="*/ 120 w 845"/>
                <a:gd name="T9" fmla="*/ 52 h 1062"/>
                <a:gd name="T10" fmla="*/ 145 w 845"/>
                <a:gd name="T11" fmla="*/ 66 h 1062"/>
                <a:gd name="T12" fmla="*/ 124 w 845"/>
                <a:gd name="T13" fmla="*/ 87 h 1062"/>
                <a:gd name="T14" fmla="*/ 133 w 845"/>
                <a:gd name="T15" fmla="*/ 130 h 1062"/>
                <a:gd name="T16" fmla="*/ 139 w 845"/>
                <a:gd name="T17" fmla="*/ 165 h 1062"/>
                <a:gd name="T18" fmla="*/ 161 w 845"/>
                <a:gd name="T19" fmla="*/ 182 h 1062"/>
                <a:gd name="T20" fmla="*/ 184 w 845"/>
                <a:gd name="T21" fmla="*/ 206 h 1062"/>
                <a:gd name="T22" fmla="*/ 174 w 845"/>
                <a:gd name="T23" fmla="*/ 240 h 1062"/>
                <a:gd name="T24" fmla="*/ 163 w 845"/>
                <a:gd name="T25" fmla="*/ 279 h 1062"/>
                <a:gd name="T26" fmla="*/ 186 w 845"/>
                <a:gd name="T27" fmla="*/ 299 h 1062"/>
                <a:gd name="T28" fmla="*/ 215 w 845"/>
                <a:gd name="T29" fmla="*/ 310 h 1062"/>
                <a:gd name="T30" fmla="*/ 248 w 845"/>
                <a:gd name="T31" fmla="*/ 310 h 1062"/>
                <a:gd name="T32" fmla="*/ 289 w 845"/>
                <a:gd name="T33" fmla="*/ 324 h 1062"/>
                <a:gd name="T34" fmla="*/ 300 w 845"/>
                <a:gd name="T35" fmla="*/ 337 h 1062"/>
                <a:gd name="T36" fmla="*/ 314 w 845"/>
                <a:gd name="T37" fmla="*/ 363 h 1062"/>
                <a:gd name="T38" fmla="*/ 327 w 845"/>
                <a:gd name="T39" fmla="*/ 392 h 1062"/>
                <a:gd name="T40" fmla="*/ 358 w 845"/>
                <a:gd name="T41" fmla="*/ 399 h 1062"/>
                <a:gd name="T42" fmla="*/ 395 w 845"/>
                <a:gd name="T43" fmla="*/ 396 h 1062"/>
                <a:gd name="T44" fmla="*/ 434 w 845"/>
                <a:gd name="T45" fmla="*/ 405 h 1062"/>
                <a:gd name="T46" fmla="*/ 461 w 845"/>
                <a:gd name="T47" fmla="*/ 419 h 1062"/>
                <a:gd name="T48" fmla="*/ 478 w 845"/>
                <a:gd name="T49" fmla="*/ 444 h 1062"/>
                <a:gd name="T50" fmla="*/ 496 w 845"/>
                <a:gd name="T51" fmla="*/ 463 h 1062"/>
                <a:gd name="T52" fmla="*/ 509 w 845"/>
                <a:gd name="T53" fmla="*/ 481 h 1062"/>
                <a:gd name="T54" fmla="*/ 542 w 845"/>
                <a:gd name="T55" fmla="*/ 491 h 1062"/>
                <a:gd name="T56" fmla="*/ 624 w 845"/>
                <a:gd name="T57" fmla="*/ 512 h 1062"/>
                <a:gd name="T58" fmla="*/ 659 w 845"/>
                <a:gd name="T59" fmla="*/ 504 h 1062"/>
                <a:gd name="T60" fmla="*/ 690 w 845"/>
                <a:gd name="T61" fmla="*/ 506 h 1062"/>
                <a:gd name="T62" fmla="*/ 705 w 845"/>
                <a:gd name="T63" fmla="*/ 485 h 1062"/>
                <a:gd name="T64" fmla="*/ 725 w 845"/>
                <a:gd name="T65" fmla="*/ 463 h 1062"/>
                <a:gd name="T66" fmla="*/ 744 w 845"/>
                <a:gd name="T67" fmla="*/ 444 h 1062"/>
                <a:gd name="T68" fmla="*/ 769 w 845"/>
                <a:gd name="T69" fmla="*/ 448 h 1062"/>
                <a:gd name="T70" fmla="*/ 794 w 845"/>
                <a:gd name="T71" fmla="*/ 444 h 1062"/>
                <a:gd name="T72" fmla="*/ 810 w 845"/>
                <a:gd name="T73" fmla="*/ 463 h 1062"/>
                <a:gd name="T74" fmla="*/ 831 w 845"/>
                <a:gd name="T75" fmla="*/ 469 h 1062"/>
                <a:gd name="T76" fmla="*/ 843 w 845"/>
                <a:gd name="T77" fmla="*/ 489 h 1062"/>
                <a:gd name="T78" fmla="*/ 833 w 845"/>
                <a:gd name="T79" fmla="*/ 510 h 1062"/>
                <a:gd name="T80" fmla="*/ 823 w 845"/>
                <a:gd name="T81" fmla="*/ 547 h 1062"/>
                <a:gd name="T82" fmla="*/ 796 w 845"/>
                <a:gd name="T83" fmla="*/ 578 h 1062"/>
                <a:gd name="T84" fmla="*/ 783 w 845"/>
                <a:gd name="T85" fmla="*/ 609 h 1062"/>
                <a:gd name="T86" fmla="*/ 792 w 845"/>
                <a:gd name="T87" fmla="*/ 651 h 1062"/>
                <a:gd name="T88" fmla="*/ 740 w 845"/>
                <a:gd name="T89" fmla="*/ 692 h 1062"/>
                <a:gd name="T90" fmla="*/ 723 w 845"/>
                <a:gd name="T91" fmla="*/ 733 h 1062"/>
                <a:gd name="T92" fmla="*/ 682 w 845"/>
                <a:gd name="T93" fmla="*/ 775 h 1062"/>
                <a:gd name="T94" fmla="*/ 676 w 845"/>
                <a:gd name="T95" fmla="*/ 816 h 1062"/>
                <a:gd name="T96" fmla="*/ 653 w 845"/>
                <a:gd name="T97" fmla="*/ 845 h 1062"/>
                <a:gd name="T98" fmla="*/ 610 w 845"/>
                <a:gd name="T99" fmla="*/ 841 h 1062"/>
                <a:gd name="T100" fmla="*/ 589 w 845"/>
                <a:gd name="T101" fmla="*/ 859 h 1062"/>
                <a:gd name="T102" fmla="*/ 575 w 845"/>
                <a:gd name="T103" fmla="*/ 894 h 1062"/>
                <a:gd name="T104" fmla="*/ 562 w 845"/>
                <a:gd name="T105" fmla="*/ 923 h 1062"/>
                <a:gd name="T106" fmla="*/ 535 w 845"/>
                <a:gd name="T107" fmla="*/ 946 h 1062"/>
                <a:gd name="T108" fmla="*/ 521 w 845"/>
                <a:gd name="T109" fmla="*/ 979 h 1062"/>
                <a:gd name="T110" fmla="*/ 533 w 845"/>
                <a:gd name="T111" fmla="*/ 1008 h 1062"/>
                <a:gd name="T112" fmla="*/ 552 w 845"/>
                <a:gd name="T113" fmla="*/ 1043 h 1062"/>
                <a:gd name="T114" fmla="*/ 529 w 845"/>
                <a:gd name="T115" fmla="*/ 1055 h 1062"/>
                <a:gd name="T116" fmla="*/ 498 w 845"/>
                <a:gd name="T117" fmla="*/ 1053 h 1062"/>
                <a:gd name="T118" fmla="*/ 467 w 845"/>
                <a:gd name="T119" fmla="*/ 1024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5" h="1062">
                  <a:moveTo>
                    <a:pt x="4" y="0"/>
                  </a:moveTo>
                  <a:lnTo>
                    <a:pt x="6" y="0"/>
                  </a:lnTo>
                  <a:lnTo>
                    <a:pt x="8" y="2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6"/>
                  </a:lnTo>
                  <a:lnTo>
                    <a:pt x="8" y="8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1" y="14"/>
                  </a:lnTo>
                  <a:lnTo>
                    <a:pt x="13" y="14"/>
                  </a:lnTo>
                  <a:lnTo>
                    <a:pt x="15" y="14"/>
                  </a:lnTo>
                  <a:lnTo>
                    <a:pt x="15" y="16"/>
                  </a:lnTo>
                  <a:lnTo>
                    <a:pt x="17" y="16"/>
                  </a:lnTo>
                  <a:lnTo>
                    <a:pt x="17" y="18"/>
                  </a:lnTo>
                  <a:lnTo>
                    <a:pt x="19" y="20"/>
                  </a:lnTo>
                  <a:lnTo>
                    <a:pt x="21" y="18"/>
                  </a:lnTo>
                  <a:lnTo>
                    <a:pt x="23" y="18"/>
                  </a:lnTo>
                  <a:lnTo>
                    <a:pt x="25" y="20"/>
                  </a:lnTo>
                  <a:lnTo>
                    <a:pt x="27" y="20"/>
                  </a:lnTo>
                  <a:lnTo>
                    <a:pt x="27" y="18"/>
                  </a:lnTo>
                  <a:lnTo>
                    <a:pt x="29" y="16"/>
                  </a:lnTo>
                  <a:lnTo>
                    <a:pt x="31" y="16"/>
                  </a:lnTo>
                  <a:lnTo>
                    <a:pt x="35" y="12"/>
                  </a:lnTo>
                  <a:lnTo>
                    <a:pt x="37" y="10"/>
                  </a:lnTo>
                  <a:lnTo>
                    <a:pt x="39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6" y="16"/>
                  </a:lnTo>
                  <a:lnTo>
                    <a:pt x="46" y="18"/>
                  </a:lnTo>
                  <a:lnTo>
                    <a:pt x="48" y="18"/>
                  </a:lnTo>
                  <a:lnTo>
                    <a:pt x="50" y="18"/>
                  </a:lnTo>
                  <a:lnTo>
                    <a:pt x="52" y="18"/>
                  </a:lnTo>
                  <a:lnTo>
                    <a:pt x="54" y="20"/>
                  </a:lnTo>
                  <a:lnTo>
                    <a:pt x="56" y="21"/>
                  </a:lnTo>
                  <a:lnTo>
                    <a:pt x="58" y="21"/>
                  </a:lnTo>
                  <a:lnTo>
                    <a:pt x="62" y="20"/>
                  </a:lnTo>
                  <a:lnTo>
                    <a:pt x="64" y="20"/>
                  </a:lnTo>
                  <a:lnTo>
                    <a:pt x="66" y="18"/>
                  </a:lnTo>
                  <a:lnTo>
                    <a:pt x="66" y="16"/>
                  </a:lnTo>
                  <a:lnTo>
                    <a:pt x="68" y="16"/>
                  </a:lnTo>
                  <a:lnTo>
                    <a:pt x="70" y="16"/>
                  </a:lnTo>
                  <a:lnTo>
                    <a:pt x="71" y="16"/>
                  </a:lnTo>
                  <a:lnTo>
                    <a:pt x="73" y="16"/>
                  </a:lnTo>
                  <a:lnTo>
                    <a:pt x="77" y="18"/>
                  </a:lnTo>
                  <a:lnTo>
                    <a:pt x="79" y="20"/>
                  </a:lnTo>
                  <a:lnTo>
                    <a:pt x="81" y="21"/>
                  </a:lnTo>
                  <a:lnTo>
                    <a:pt x="83" y="21"/>
                  </a:lnTo>
                  <a:lnTo>
                    <a:pt x="87" y="23"/>
                  </a:lnTo>
                  <a:lnTo>
                    <a:pt x="89" y="25"/>
                  </a:lnTo>
                  <a:lnTo>
                    <a:pt x="91" y="25"/>
                  </a:lnTo>
                  <a:lnTo>
                    <a:pt x="89" y="27"/>
                  </a:lnTo>
                  <a:lnTo>
                    <a:pt x="91" y="27"/>
                  </a:lnTo>
                  <a:lnTo>
                    <a:pt x="91" y="29"/>
                  </a:lnTo>
                  <a:lnTo>
                    <a:pt x="93" y="29"/>
                  </a:lnTo>
                  <a:lnTo>
                    <a:pt x="93" y="31"/>
                  </a:lnTo>
                  <a:lnTo>
                    <a:pt x="91" y="33"/>
                  </a:lnTo>
                  <a:lnTo>
                    <a:pt x="89" y="35"/>
                  </a:lnTo>
                  <a:lnTo>
                    <a:pt x="87" y="37"/>
                  </a:lnTo>
                  <a:lnTo>
                    <a:pt x="87" y="39"/>
                  </a:lnTo>
                  <a:lnTo>
                    <a:pt x="89" y="39"/>
                  </a:lnTo>
                  <a:lnTo>
                    <a:pt x="87" y="43"/>
                  </a:lnTo>
                  <a:lnTo>
                    <a:pt x="87" y="49"/>
                  </a:lnTo>
                  <a:lnTo>
                    <a:pt x="89" y="51"/>
                  </a:lnTo>
                  <a:lnTo>
                    <a:pt x="91" y="49"/>
                  </a:lnTo>
                  <a:lnTo>
                    <a:pt x="93" y="49"/>
                  </a:lnTo>
                  <a:lnTo>
                    <a:pt x="95" y="51"/>
                  </a:lnTo>
                  <a:lnTo>
                    <a:pt x="97" y="51"/>
                  </a:lnTo>
                  <a:lnTo>
                    <a:pt x="99" y="51"/>
                  </a:lnTo>
                  <a:lnTo>
                    <a:pt x="101" y="52"/>
                  </a:lnTo>
                  <a:lnTo>
                    <a:pt x="102" y="52"/>
                  </a:lnTo>
                  <a:lnTo>
                    <a:pt x="104" y="52"/>
                  </a:lnTo>
                  <a:lnTo>
                    <a:pt x="106" y="54"/>
                  </a:lnTo>
                  <a:lnTo>
                    <a:pt x="110" y="54"/>
                  </a:lnTo>
                  <a:lnTo>
                    <a:pt x="112" y="52"/>
                  </a:lnTo>
                  <a:lnTo>
                    <a:pt x="114" y="52"/>
                  </a:lnTo>
                  <a:lnTo>
                    <a:pt x="118" y="52"/>
                  </a:lnTo>
                  <a:lnTo>
                    <a:pt x="120" y="52"/>
                  </a:lnTo>
                  <a:lnTo>
                    <a:pt x="122" y="52"/>
                  </a:lnTo>
                  <a:lnTo>
                    <a:pt x="124" y="52"/>
                  </a:lnTo>
                  <a:lnTo>
                    <a:pt x="128" y="52"/>
                  </a:lnTo>
                  <a:lnTo>
                    <a:pt x="128" y="54"/>
                  </a:lnTo>
                  <a:lnTo>
                    <a:pt x="132" y="54"/>
                  </a:lnTo>
                  <a:lnTo>
                    <a:pt x="133" y="54"/>
                  </a:lnTo>
                  <a:lnTo>
                    <a:pt x="135" y="52"/>
                  </a:lnTo>
                  <a:lnTo>
                    <a:pt x="139" y="51"/>
                  </a:lnTo>
                  <a:lnTo>
                    <a:pt x="143" y="51"/>
                  </a:lnTo>
                  <a:lnTo>
                    <a:pt x="145" y="52"/>
                  </a:lnTo>
                  <a:lnTo>
                    <a:pt x="147" y="52"/>
                  </a:lnTo>
                  <a:lnTo>
                    <a:pt x="149" y="54"/>
                  </a:lnTo>
                  <a:lnTo>
                    <a:pt x="149" y="56"/>
                  </a:lnTo>
                  <a:lnTo>
                    <a:pt x="147" y="60"/>
                  </a:lnTo>
                  <a:lnTo>
                    <a:pt x="145" y="60"/>
                  </a:lnTo>
                  <a:lnTo>
                    <a:pt x="145" y="64"/>
                  </a:lnTo>
                  <a:lnTo>
                    <a:pt x="145" y="66"/>
                  </a:lnTo>
                  <a:lnTo>
                    <a:pt x="147" y="68"/>
                  </a:lnTo>
                  <a:lnTo>
                    <a:pt x="147" y="72"/>
                  </a:lnTo>
                  <a:lnTo>
                    <a:pt x="145" y="72"/>
                  </a:lnTo>
                  <a:lnTo>
                    <a:pt x="143" y="74"/>
                  </a:lnTo>
                  <a:lnTo>
                    <a:pt x="141" y="74"/>
                  </a:lnTo>
                  <a:lnTo>
                    <a:pt x="141" y="76"/>
                  </a:lnTo>
                  <a:lnTo>
                    <a:pt x="139" y="78"/>
                  </a:lnTo>
                  <a:lnTo>
                    <a:pt x="137" y="78"/>
                  </a:lnTo>
                  <a:lnTo>
                    <a:pt x="135" y="76"/>
                  </a:lnTo>
                  <a:lnTo>
                    <a:pt x="132" y="76"/>
                  </a:lnTo>
                  <a:lnTo>
                    <a:pt x="130" y="80"/>
                  </a:lnTo>
                  <a:lnTo>
                    <a:pt x="128" y="80"/>
                  </a:lnTo>
                  <a:lnTo>
                    <a:pt x="128" y="82"/>
                  </a:lnTo>
                  <a:lnTo>
                    <a:pt x="126" y="82"/>
                  </a:lnTo>
                  <a:lnTo>
                    <a:pt x="124" y="83"/>
                  </a:lnTo>
                  <a:lnTo>
                    <a:pt x="122" y="85"/>
                  </a:lnTo>
                  <a:lnTo>
                    <a:pt x="124" y="87"/>
                  </a:lnTo>
                  <a:lnTo>
                    <a:pt x="122" y="91"/>
                  </a:lnTo>
                  <a:lnTo>
                    <a:pt x="122" y="93"/>
                  </a:lnTo>
                  <a:lnTo>
                    <a:pt x="122" y="95"/>
                  </a:lnTo>
                  <a:lnTo>
                    <a:pt x="124" y="97"/>
                  </a:lnTo>
                  <a:lnTo>
                    <a:pt x="124" y="99"/>
                  </a:lnTo>
                  <a:lnTo>
                    <a:pt x="126" y="101"/>
                  </a:lnTo>
                  <a:lnTo>
                    <a:pt x="124" y="105"/>
                  </a:lnTo>
                  <a:lnTo>
                    <a:pt x="124" y="109"/>
                  </a:lnTo>
                  <a:lnTo>
                    <a:pt x="124" y="111"/>
                  </a:lnTo>
                  <a:lnTo>
                    <a:pt x="128" y="113"/>
                  </a:lnTo>
                  <a:lnTo>
                    <a:pt x="128" y="116"/>
                  </a:lnTo>
                  <a:lnTo>
                    <a:pt x="128" y="120"/>
                  </a:lnTo>
                  <a:lnTo>
                    <a:pt x="128" y="122"/>
                  </a:lnTo>
                  <a:lnTo>
                    <a:pt x="130" y="124"/>
                  </a:lnTo>
                  <a:lnTo>
                    <a:pt x="130" y="128"/>
                  </a:lnTo>
                  <a:lnTo>
                    <a:pt x="130" y="130"/>
                  </a:lnTo>
                  <a:lnTo>
                    <a:pt x="133" y="130"/>
                  </a:lnTo>
                  <a:lnTo>
                    <a:pt x="135" y="132"/>
                  </a:lnTo>
                  <a:lnTo>
                    <a:pt x="137" y="132"/>
                  </a:lnTo>
                  <a:lnTo>
                    <a:pt x="141" y="134"/>
                  </a:lnTo>
                  <a:lnTo>
                    <a:pt x="145" y="134"/>
                  </a:lnTo>
                  <a:lnTo>
                    <a:pt x="147" y="134"/>
                  </a:lnTo>
                  <a:lnTo>
                    <a:pt x="147" y="142"/>
                  </a:lnTo>
                  <a:lnTo>
                    <a:pt x="149" y="146"/>
                  </a:lnTo>
                  <a:lnTo>
                    <a:pt x="149" y="147"/>
                  </a:lnTo>
                  <a:lnTo>
                    <a:pt x="147" y="147"/>
                  </a:lnTo>
                  <a:lnTo>
                    <a:pt x="147" y="149"/>
                  </a:lnTo>
                  <a:lnTo>
                    <a:pt x="147" y="151"/>
                  </a:lnTo>
                  <a:lnTo>
                    <a:pt x="145" y="151"/>
                  </a:lnTo>
                  <a:lnTo>
                    <a:pt x="145" y="153"/>
                  </a:lnTo>
                  <a:lnTo>
                    <a:pt x="145" y="155"/>
                  </a:lnTo>
                  <a:lnTo>
                    <a:pt x="143" y="159"/>
                  </a:lnTo>
                  <a:lnTo>
                    <a:pt x="141" y="161"/>
                  </a:lnTo>
                  <a:lnTo>
                    <a:pt x="139" y="165"/>
                  </a:lnTo>
                  <a:lnTo>
                    <a:pt x="139" y="167"/>
                  </a:lnTo>
                  <a:lnTo>
                    <a:pt x="137" y="169"/>
                  </a:lnTo>
                  <a:lnTo>
                    <a:pt x="137" y="173"/>
                  </a:lnTo>
                  <a:lnTo>
                    <a:pt x="139" y="175"/>
                  </a:lnTo>
                  <a:lnTo>
                    <a:pt x="139" y="177"/>
                  </a:lnTo>
                  <a:lnTo>
                    <a:pt x="139" y="180"/>
                  </a:lnTo>
                  <a:lnTo>
                    <a:pt x="139" y="184"/>
                  </a:lnTo>
                  <a:lnTo>
                    <a:pt x="141" y="188"/>
                  </a:lnTo>
                  <a:lnTo>
                    <a:pt x="145" y="188"/>
                  </a:lnTo>
                  <a:lnTo>
                    <a:pt x="147" y="188"/>
                  </a:lnTo>
                  <a:lnTo>
                    <a:pt x="149" y="186"/>
                  </a:lnTo>
                  <a:lnTo>
                    <a:pt x="151" y="186"/>
                  </a:lnTo>
                  <a:lnTo>
                    <a:pt x="151" y="184"/>
                  </a:lnTo>
                  <a:lnTo>
                    <a:pt x="153" y="184"/>
                  </a:lnTo>
                  <a:lnTo>
                    <a:pt x="155" y="184"/>
                  </a:lnTo>
                  <a:lnTo>
                    <a:pt x="159" y="182"/>
                  </a:lnTo>
                  <a:lnTo>
                    <a:pt x="161" y="182"/>
                  </a:lnTo>
                  <a:lnTo>
                    <a:pt x="163" y="184"/>
                  </a:lnTo>
                  <a:lnTo>
                    <a:pt x="165" y="184"/>
                  </a:lnTo>
                  <a:lnTo>
                    <a:pt x="166" y="186"/>
                  </a:lnTo>
                  <a:lnTo>
                    <a:pt x="170" y="188"/>
                  </a:lnTo>
                  <a:lnTo>
                    <a:pt x="172" y="190"/>
                  </a:lnTo>
                  <a:lnTo>
                    <a:pt x="174" y="190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78" y="192"/>
                  </a:lnTo>
                  <a:lnTo>
                    <a:pt x="180" y="194"/>
                  </a:lnTo>
                  <a:lnTo>
                    <a:pt x="182" y="196"/>
                  </a:lnTo>
                  <a:lnTo>
                    <a:pt x="182" y="198"/>
                  </a:lnTo>
                  <a:lnTo>
                    <a:pt x="180" y="200"/>
                  </a:lnTo>
                  <a:lnTo>
                    <a:pt x="180" y="202"/>
                  </a:lnTo>
                  <a:lnTo>
                    <a:pt x="182" y="202"/>
                  </a:lnTo>
                  <a:lnTo>
                    <a:pt x="184" y="204"/>
                  </a:lnTo>
                  <a:lnTo>
                    <a:pt x="184" y="206"/>
                  </a:lnTo>
                  <a:lnTo>
                    <a:pt x="184" y="208"/>
                  </a:lnTo>
                  <a:lnTo>
                    <a:pt x="182" y="209"/>
                  </a:lnTo>
                  <a:lnTo>
                    <a:pt x="178" y="213"/>
                  </a:lnTo>
                  <a:lnTo>
                    <a:pt x="178" y="217"/>
                  </a:lnTo>
                  <a:lnTo>
                    <a:pt x="176" y="219"/>
                  </a:lnTo>
                  <a:lnTo>
                    <a:pt x="176" y="221"/>
                  </a:lnTo>
                  <a:lnTo>
                    <a:pt x="174" y="223"/>
                  </a:lnTo>
                  <a:lnTo>
                    <a:pt x="174" y="225"/>
                  </a:lnTo>
                  <a:lnTo>
                    <a:pt x="176" y="225"/>
                  </a:lnTo>
                  <a:lnTo>
                    <a:pt x="176" y="227"/>
                  </a:lnTo>
                  <a:lnTo>
                    <a:pt x="174" y="229"/>
                  </a:lnTo>
                  <a:lnTo>
                    <a:pt x="174" y="231"/>
                  </a:lnTo>
                  <a:lnTo>
                    <a:pt x="174" y="233"/>
                  </a:lnTo>
                  <a:lnTo>
                    <a:pt x="176" y="237"/>
                  </a:lnTo>
                  <a:lnTo>
                    <a:pt x="176" y="239"/>
                  </a:lnTo>
                  <a:lnTo>
                    <a:pt x="176" y="240"/>
                  </a:lnTo>
                  <a:lnTo>
                    <a:pt x="174" y="240"/>
                  </a:lnTo>
                  <a:lnTo>
                    <a:pt x="174" y="242"/>
                  </a:lnTo>
                  <a:lnTo>
                    <a:pt x="172" y="242"/>
                  </a:lnTo>
                  <a:lnTo>
                    <a:pt x="172" y="244"/>
                  </a:lnTo>
                  <a:lnTo>
                    <a:pt x="172" y="246"/>
                  </a:lnTo>
                  <a:lnTo>
                    <a:pt x="168" y="248"/>
                  </a:lnTo>
                  <a:lnTo>
                    <a:pt x="168" y="252"/>
                  </a:lnTo>
                  <a:lnTo>
                    <a:pt x="168" y="256"/>
                  </a:lnTo>
                  <a:lnTo>
                    <a:pt x="168" y="258"/>
                  </a:lnTo>
                  <a:lnTo>
                    <a:pt x="166" y="260"/>
                  </a:lnTo>
                  <a:lnTo>
                    <a:pt x="165" y="260"/>
                  </a:lnTo>
                  <a:lnTo>
                    <a:pt x="166" y="262"/>
                  </a:lnTo>
                  <a:lnTo>
                    <a:pt x="165" y="264"/>
                  </a:lnTo>
                  <a:lnTo>
                    <a:pt x="165" y="266"/>
                  </a:lnTo>
                  <a:lnTo>
                    <a:pt x="165" y="271"/>
                  </a:lnTo>
                  <a:lnTo>
                    <a:pt x="165" y="273"/>
                  </a:lnTo>
                  <a:lnTo>
                    <a:pt x="165" y="277"/>
                  </a:lnTo>
                  <a:lnTo>
                    <a:pt x="163" y="279"/>
                  </a:lnTo>
                  <a:lnTo>
                    <a:pt x="163" y="281"/>
                  </a:lnTo>
                  <a:lnTo>
                    <a:pt x="163" y="283"/>
                  </a:lnTo>
                  <a:lnTo>
                    <a:pt x="165" y="285"/>
                  </a:lnTo>
                  <a:lnTo>
                    <a:pt x="165" y="287"/>
                  </a:lnTo>
                  <a:lnTo>
                    <a:pt x="165" y="291"/>
                  </a:lnTo>
                  <a:lnTo>
                    <a:pt x="165" y="293"/>
                  </a:lnTo>
                  <a:lnTo>
                    <a:pt x="165" y="295"/>
                  </a:lnTo>
                  <a:lnTo>
                    <a:pt x="166" y="295"/>
                  </a:lnTo>
                  <a:lnTo>
                    <a:pt x="166" y="297"/>
                  </a:lnTo>
                  <a:lnTo>
                    <a:pt x="168" y="297"/>
                  </a:lnTo>
                  <a:lnTo>
                    <a:pt x="170" y="297"/>
                  </a:lnTo>
                  <a:lnTo>
                    <a:pt x="172" y="297"/>
                  </a:lnTo>
                  <a:lnTo>
                    <a:pt x="174" y="297"/>
                  </a:lnTo>
                  <a:lnTo>
                    <a:pt x="176" y="297"/>
                  </a:lnTo>
                  <a:lnTo>
                    <a:pt x="182" y="299"/>
                  </a:lnTo>
                  <a:lnTo>
                    <a:pt x="184" y="299"/>
                  </a:lnTo>
                  <a:lnTo>
                    <a:pt x="186" y="299"/>
                  </a:lnTo>
                  <a:lnTo>
                    <a:pt x="188" y="295"/>
                  </a:lnTo>
                  <a:lnTo>
                    <a:pt x="188" y="293"/>
                  </a:lnTo>
                  <a:lnTo>
                    <a:pt x="192" y="293"/>
                  </a:lnTo>
                  <a:lnTo>
                    <a:pt x="194" y="291"/>
                  </a:lnTo>
                  <a:lnTo>
                    <a:pt x="196" y="293"/>
                  </a:lnTo>
                  <a:lnTo>
                    <a:pt x="197" y="295"/>
                  </a:lnTo>
                  <a:lnTo>
                    <a:pt x="197" y="297"/>
                  </a:lnTo>
                  <a:lnTo>
                    <a:pt x="199" y="299"/>
                  </a:lnTo>
                  <a:lnTo>
                    <a:pt x="199" y="301"/>
                  </a:lnTo>
                  <a:lnTo>
                    <a:pt x="201" y="301"/>
                  </a:lnTo>
                  <a:lnTo>
                    <a:pt x="203" y="301"/>
                  </a:lnTo>
                  <a:lnTo>
                    <a:pt x="205" y="303"/>
                  </a:lnTo>
                  <a:lnTo>
                    <a:pt x="209" y="304"/>
                  </a:lnTo>
                  <a:lnTo>
                    <a:pt x="209" y="306"/>
                  </a:lnTo>
                  <a:lnTo>
                    <a:pt x="211" y="308"/>
                  </a:lnTo>
                  <a:lnTo>
                    <a:pt x="213" y="308"/>
                  </a:lnTo>
                  <a:lnTo>
                    <a:pt x="215" y="310"/>
                  </a:lnTo>
                  <a:lnTo>
                    <a:pt x="217" y="310"/>
                  </a:lnTo>
                  <a:lnTo>
                    <a:pt x="221" y="310"/>
                  </a:lnTo>
                  <a:lnTo>
                    <a:pt x="221" y="312"/>
                  </a:lnTo>
                  <a:lnTo>
                    <a:pt x="223" y="312"/>
                  </a:lnTo>
                  <a:lnTo>
                    <a:pt x="227" y="312"/>
                  </a:lnTo>
                  <a:lnTo>
                    <a:pt x="228" y="312"/>
                  </a:lnTo>
                  <a:lnTo>
                    <a:pt x="232" y="314"/>
                  </a:lnTo>
                  <a:lnTo>
                    <a:pt x="234" y="316"/>
                  </a:lnTo>
                  <a:lnTo>
                    <a:pt x="234" y="318"/>
                  </a:lnTo>
                  <a:lnTo>
                    <a:pt x="238" y="318"/>
                  </a:lnTo>
                  <a:lnTo>
                    <a:pt x="238" y="316"/>
                  </a:lnTo>
                  <a:lnTo>
                    <a:pt x="240" y="316"/>
                  </a:lnTo>
                  <a:lnTo>
                    <a:pt x="242" y="314"/>
                  </a:lnTo>
                  <a:lnTo>
                    <a:pt x="242" y="312"/>
                  </a:lnTo>
                  <a:lnTo>
                    <a:pt x="244" y="310"/>
                  </a:lnTo>
                  <a:lnTo>
                    <a:pt x="246" y="310"/>
                  </a:lnTo>
                  <a:lnTo>
                    <a:pt x="248" y="310"/>
                  </a:lnTo>
                  <a:lnTo>
                    <a:pt x="250" y="312"/>
                  </a:lnTo>
                  <a:lnTo>
                    <a:pt x="252" y="314"/>
                  </a:lnTo>
                  <a:lnTo>
                    <a:pt x="254" y="314"/>
                  </a:lnTo>
                  <a:lnTo>
                    <a:pt x="256" y="316"/>
                  </a:lnTo>
                  <a:lnTo>
                    <a:pt x="258" y="318"/>
                  </a:lnTo>
                  <a:lnTo>
                    <a:pt x="258" y="320"/>
                  </a:lnTo>
                  <a:lnTo>
                    <a:pt x="259" y="318"/>
                  </a:lnTo>
                  <a:lnTo>
                    <a:pt x="261" y="318"/>
                  </a:lnTo>
                  <a:lnTo>
                    <a:pt x="263" y="318"/>
                  </a:lnTo>
                  <a:lnTo>
                    <a:pt x="265" y="318"/>
                  </a:lnTo>
                  <a:lnTo>
                    <a:pt x="269" y="314"/>
                  </a:lnTo>
                  <a:lnTo>
                    <a:pt x="277" y="318"/>
                  </a:lnTo>
                  <a:lnTo>
                    <a:pt x="279" y="318"/>
                  </a:lnTo>
                  <a:lnTo>
                    <a:pt x="281" y="318"/>
                  </a:lnTo>
                  <a:lnTo>
                    <a:pt x="285" y="320"/>
                  </a:lnTo>
                  <a:lnTo>
                    <a:pt x="287" y="320"/>
                  </a:lnTo>
                  <a:lnTo>
                    <a:pt x="289" y="324"/>
                  </a:lnTo>
                  <a:lnTo>
                    <a:pt x="290" y="324"/>
                  </a:lnTo>
                  <a:lnTo>
                    <a:pt x="294" y="326"/>
                  </a:lnTo>
                  <a:lnTo>
                    <a:pt x="292" y="328"/>
                  </a:lnTo>
                  <a:lnTo>
                    <a:pt x="292" y="330"/>
                  </a:lnTo>
                  <a:lnTo>
                    <a:pt x="290" y="332"/>
                  </a:lnTo>
                  <a:lnTo>
                    <a:pt x="289" y="332"/>
                  </a:lnTo>
                  <a:lnTo>
                    <a:pt x="289" y="334"/>
                  </a:lnTo>
                  <a:lnTo>
                    <a:pt x="287" y="334"/>
                  </a:lnTo>
                  <a:lnTo>
                    <a:pt x="287" y="335"/>
                  </a:lnTo>
                  <a:lnTo>
                    <a:pt x="289" y="335"/>
                  </a:lnTo>
                  <a:lnTo>
                    <a:pt x="289" y="339"/>
                  </a:lnTo>
                  <a:lnTo>
                    <a:pt x="290" y="339"/>
                  </a:lnTo>
                  <a:lnTo>
                    <a:pt x="290" y="341"/>
                  </a:lnTo>
                  <a:lnTo>
                    <a:pt x="292" y="341"/>
                  </a:lnTo>
                  <a:lnTo>
                    <a:pt x="294" y="339"/>
                  </a:lnTo>
                  <a:lnTo>
                    <a:pt x="298" y="339"/>
                  </a:lnTo>
                  <a:lnTo>
                    <a:pt x="300" y="337"/>
                  </a:lnTo>
                  <a:lnTo>
                    <a:pt x="300" y="339"/>
                  </a:lnTo>
                  <a:lnTo>
                    <a:pt x="302" y="339"/>
                  </a:lnTo>
                  <a:lnTo>
                    <a:pt x="302" y="341"/>
                  </a:lnTo>
                  <a:lnTo>
                    <a:pt x="304" y="343"/>
                  </a:lnTo>
                  <a:lnTo>
                    <a:pt x="306" y="343"/>
                  </a:lnTo>
                  <a:lnTo>
                    <a:pt x="308" y="343"/>
                  </a:lnTo>
                  <a:lnTo>
                    <a:pt x="312" y="345"/>
                  </a:lnTo>
                  <a:lnTo>
                    <a:pt x="312" y="347"/>
                  </a:lnTo>
                  <a:lnTo>
                    <a:pt x="310" y="349"/>
                  </a:lnTo>
                  <a:lnTo>
                    <a:pt x="308" y="351"/>
                  </a:lnTo>
                  <a:lnTo>
                    <a:pt x="308" y="353"/>
                  </a:lnTo>
                  <a:lnTo>
                    <a:pt x="308" y="355"/>
                  </a:lnTo>
                  <a:lnTo>
                    <a:pt x="308" y="357"/>
                  </a:lnTo>
                  <a:lnTo>
                    <a:pt x="310" y="359"/>
                  </a:lnTo>
                  <a:lnTo>
                    <a:pt x="310" y="361"/>
                  </a:lnTo>
                  <a:lnTo>
                    <a:pt x="312" y="361"/>
                  </a:lnTo>
                  <a:lnTo>
                    <a:pt x="314" y="363"/>
                  </a:lnTo>
                  <a:lnTo>
                    <a:pt x="316" y="363"/>
                  </a:lnTo>
                  <a:lnTo>
                    <a:pt x="316" y="365"/>
                  </a:lnTo>
                  <a:lnTo>
                    <a:pt x="318" y="365"/>
                  </a:lnTo>
                  <a:lnTo>
                    <a:pt x="318" y="366"/>
                  </a:lnTo>
                  <a:lnTo>
                    <a:pt x="318" y="368"/>
                  </a:lnTo>
                  <a:lnTo>
                    <a:pt x="318" y="370"/>
                  </a:lnTo>
                  <a:lnTo>
                    <a:pt x="320" y="372"/>
                  </a:lnTo>
                  <a:lnTo>
                    <a:pt x="320" y="374"/>
                  </a:lnTo>
                  <a:lnTo>
                    <a:pt x="318" y="374"/>
                  </a:lnTo>
                  <a:lnTo>
                    <a:pt x="316" y="376"/>
                  </a:lnTo>
                  <a:lnTo>
                    <a:pt x="314" y="378"/>
                  </a:lnTo>
                  <a:lnTo>
                    <a:pt x="314" y="382"/>
                  </a:lnTo>
                  <a:lnTo>
                    <a:pt x="323" y="384"/>
                  </a:lnTo>
                  <a:lnTo>
                    <a:pt x="323" y="386"/>
                  </a:lnTo>
                  <a:lnTo>
                    <a:pt x="325" y="388"/>
                  </a:lnTo>
                  <a:lnTo>
                    <a:pt x="327" y="390"/>
                  </a:lnTo>
                  <a:lnTo>
                    <a:pt x="327" y="392"/>
                  </a:lnTo>
                  <a:lnTo>
                    <a:pt x="329" y="394"/>
                  </a:lnTo>
                  <a:lnTo>
                    <a:pt x="331" y="394"/>
                  </a:lnTo>
                  <a:lnTo>
                    <a:pt x="333" y="394"/>
                  </a:lnTo>
                  <a:lnTo>
                    <a:pt x="335" y="394"/>
                  </a:lnTo>
                  <a:lnTo>
                    <a:pt x="337" y="396"/>
                  </a:lnTo>
                  <a:lnTo>
                    <a:pt x="339" y="397"/>
                  </a:lnTo>
                  <a:lnTo>
                    <a:pt x="341" y="397"/>
                  </a:lnTo>
                  <a:lnTo>
                    <a:pt x="343" y="397"/>
                  </a:lnTo>
                  <a:lnTo>
                    <a:pt x="345" y="401"/>
                  </a:lnTo>
                  <a:lnTo>
                    <a:pt x="347" y="403"/>
                  </a:lnTo>
                  <a:lnTo>
                    <a:pt x="347" y="405"/>
                  </a:lnTo>
                  <a:lnTo>
                    <a:pt x="349" y="405"/>
                  </a:lnTo>
                  <a:lnTo>
                    <a:pt x="351" y="405"/>
                  </a:lnTo>
                  <a:lnTo>
                    <a:pt x="352" y="405"/>
                  </a:lnTo>
                  <a:lnTo>
                    <a:pt x="354" y="403"/>
                  </a:lnTo>
                  <a:lnTo>
                    <a:pt x="356" y="401"/>
                  </a:lnTo>
                  <a:lnTo>
                    <a:pt x="358" y="399"/>
                  </a:lnTo>
                  <a:lnTo>
                    <a:pt x="360" y="399"/>
                  </a:lnTo>
                  <a:lnTo>
                    <a:pt x="364" y="399"/>
                  </a:lnTo>
                  <a:lnTo>
                    <a:pt x="364" y="397"/>
                  </a:lnTo>
                  <a:lnTo>
                    <a:pt x="368" y="396"/>
                  </a:lnTo>
                  <a:lnTo>
                    <a:pt x="374" y="399"/>
                  </a:lnTo>
                  <a:lnTo>
                    <a:pt x="374" y="401"/>
                  </a:lnTo>
                  <a:lnTo>
                    <a:pt x="376" y="401"/>
                  </a:lnTo>
                  <a:lnTo>
                    <a:pt x="380" y="399"/>
                  </a:lnTo>
                  <a:lnTo>
                    <a:pt x="382" y="399"/>
                  </a:lnTo>
                  <a:lnTo>
                    <a:pt x="383" y="399"/>
                  </a:lnTo>
                  <a:lnTo>
                    <a:pt x="387" y="399"/>
                  </a:lnTo>
                  <a:lnTo>
                    <a:pt x="389" y="397"/>
                  </a:lnTo>
                  <a:lnTo>
                    <a:pt x="391" y="397"/>
                  </a:lnTo>
                  <a:lnTo>
                    <a:pt x="391" y="396"/>
                  </a:lnTo>
                  <a:lnTo>
                    <a:pt x="393" y="396"/>
                  </a:lnTo>
                  <a:lnTo>
                    <a:pt x="395" y="394"/>
                  </a:lnTo>
                  <a:lnTo>
                    <a:pt x="395" y="396"/>
                  </a:lnTo>
                  <a:lnTo>
                    <a:pt x="397" y="397"/>
                  </a:lnTo>
                  <a:lnTo>
                    <a:pt x="399" y="399"/>
                  </a:lnTo>
                  <a:lnTo>
                    <a:pt x="401" y="399"/>
                  </a:lnTo>
                  <a:lnTo>
                    <a:pt x="403" y="401"/>
                  </a:lnTo>
                  <a:lnTo>
                    <a:pt x="405" y="401"/>
                  </a:lnTo>
                  <a:lnTo>
                    <a:pt x="407" y="405"/>
                  </a:lnTo>
                  <a:lnTo>
                    <a:pt x="409" y="405"/>
                  </a:lnTo>
                  <a:lnTo>
                    <a:pt x="418" y="405"/>
                  </a:lnTo>
                  <a:lnTo>
                    <a:pt x="420" y="405"/>
                  </a:lnTo>
                  <a:lnTo>
                    <a:pt x="422" y="405"/>
                  </a:lnTo>
                  <a:lnTo>
                    <a:pt x="424" y="405"/>
                  </a:lnTo>
                  <a:lnTo>
                    <a:pt x="426" y="405"/>
                  </a:lnTo>
                  <a:lnTo>
                    <a:pt x="426" y="407"/>
                  </a:lnTo>
                  <a:lnTo>
                    <a:pt x="428" y="407"/>
                  </a:lnTo>
                  <a:lnTo>
                    <a:pt x="430" y="407"/>
                  </a:lnTo>
                  <a:lnTo>
                    <a:pt x="432" y="407"/>
                  </a:lnTo>
                  <a:lnTo>
                    <a:pt x="434" y="405"/>
                  </a:lnTo>
                  <a:lnTo>
                    <a:pt x="436" y="405"/>
                  </a:lnTo>
                  <a:lnTo>
                    <a:pt x="438" y="405"/>
                  </a:lnTo>
                  <a:lnTo>
                    <a:pt x="440" y="405"/>
                  </a:lnTo>
                  <a:lnTo>
                    <a:pt x="442" y="405"/>
                  </a:lnTo>
                  <a:lnTo>
                    <a:pt x="444" y="405"/>
                  </a:lnTo>
                  <a:lnTo>
                    <a:pt x="445" y="405"/>
                  </a:lnTo>
                  <a:lnTo>
                    <a:pt x="445" y="407"/>
                  </a:lnTo>
                  <a:lnTo>
                    <a:pt x="447" y="407"/>
                  </a:lnTo>
                  <a:lnTo>
                    <a:pt x="447" y="409"/>
                  </a:lnTo>
                  <a:lnTo>
                    <a:pt x="449" y="407"/>
                  </a:lnTo>
                  <a:lnTo>
                    <a:pt x="449" y="409"/>
                  </a:lnTo>
                  <a:lnTo>
                    <a:pt x="451" y="409"/>
                  </a:lnTo>
                  <a:lnTo>
                    <a:pt x="453" y="411"/>
                  </a:lnTo>
                  <a:lnTo>
                    <a:pt x="457" y="413"/>
                  </a:lnTo>
                  <a:lnTo>
                    <a:pt x="457" y="417"/>
                  </a:lnTo>
                  <a:lnTo>
                    <a:pt x="459" y="417"/>
                  </a:lnTo>
                  <a:lnTo>
                    <a:pt x="461" y="419"/>
                  </a:lnTo>
                  <a:lnTo>
                    <a:pt x="463" y="419"/>
                  </a:lnTo>
                  <a:lnTo>
                    <a:pt x="461" y="423"/>
                  </a:lnTo>
                  <a:lnTo>
                    <a:pt x="461" y="428"/>
                  </a:lnTo>
                  <a:lnTo>
                    <a:pt x="463" y="428"/>
                  </a:lnTo>
                  <a:lnTo>
                    <a:pt x="465" y="430"/>
                  </a:lnTo>
                  <a:lnTo>
                    <a:pt x="467" y="430"/>
                  </a:lnTo>
                  <a:lnTo>
                    <a:pt x="471" y="432"/>
                  </a:lnTo>
                  <a:lnTo>
                    <a:pt x="471" y="434"/>
                  </a:lnTo>
                  <a:lnTo>
                    <a:pt x="473" y="434"/>
                  </a:lnTo>
                  <a:lnTo>
                    <a:pt x="475" y="434"/>
                  </a:lnTo>
                  <a:lnTo>
                    <a:pt x="475" y="436"/>
                  </a:lnTo>
                  <a:lnTo>
                    <a:pt x="475" y="438"/>
                  </a:lnTo>
                  <a:lnTo>
                    <a:pt x="475" y="440"/>
                  </a:lnTo>
                  <a:lnTo>
                    <a:pt x="475" y="442"/>
                  </a:lnTo>
                  <a:lnTo>
                    <a:pt x="477" y="442"/>
                  </a:lnTo>
                  <a:lnTo>
                    <a:pt x="477" y="444"/>
                  </a:lnTo>
                  <a:lnTo>
                    <a:pt x="478" y="444"/>
                  </a:lnTo>
                  <a:lnTo>
                    <a:pt x="480" y="444"/>
                  </a:lnTo>
                  <a:lnTo>
                    <a:pt x="482" y="446"/>
                  </a:lnTo>
                  <a:lnTo>
                    <a:pt x="484" y="446"/>
                  </a:lnTo>
                  <a:lnTo>
                    <a:pt x="486" y="444"/>
                  </a:lnTo>
                  <a:lnTo>
                    <a:pt x="488" y="444"/>
                  </a:lnTo>
                  <a:lnTo>
                    <a:pt x="488" y="446"/>
                  </a:lnTo>
                  <a:lnTo>
                    <a:pt x="490" y="446"/>
                  </a:lnTo>
                  <a:lnTo>
                    <a:pt x="492" y="448"/>
                  </a:lnTo>
                  <a:lnTo>
                    <a:pt x="494" y="450"/>
                  </a:lnTo>
                  <a:lnTo>
                    <a:pt x="496" y="450"/>
                  </a:lnTo>
                  <a:lnTo>
                    <a:pt x="498" y="450"/>
                  </a:lnTo>
                  <a:lnTo>
                    <a:pt x="500" y="450"/>
                  </a:lnTo>
                  <a:lnTo>
                    <a:pt x="498" y="456"/>
                  </a:lnTo>
                  <a:lnTo>
                    <a:pt x="498" y="459"/>
                  </a:lnTo>
                  <a:lnTo>
                    <a:pt x="496" y="459"/>
                  </a:lnTo>
                  <a:lnTo>
                    <a:pt x="494" y="463"/>
                  </a:lnTo>
                  <a:lnTo>
                    <a:pt x="496" y="463"/>
                  </a:lnTo>
                  <a:lnTo>
                    <a:pt x="496" y="465"/>
                  </a:lnTo>
                  <a:lnTo>
                    <a:pt x="498" y="465"/>
                  </a:lnTo>
                  <a:lnTo>
                    <a:pt x="498" y="467"/>
                  </a:lnTo>
                  <a:lnTo>
                    <a:pt x="498" y="469"/>
                  </a:lnTo>
                  <a:lnTo>
                    <a:pt x="496" y="469"/>
                  </a:lnTo>
                  <a:lnTo>
                    <a:pt x="496" y="471"/>
                  </a:lnTo>
                  <a:lnTo>
                    <a:pt x="494" y="473"/>
                  </a:lnTo>
                  <a:lnTo>
                    <a:pt x="494" y="475"/>
                  </a:lnTo>
                  <a:lnTo>
                    <a:pt x="496" y="475"/>
                  </a:lnTo>
                  <a:lnTo>
                    <a:pt x="498" y="475"/>
                  </a:lnTo>
                  <a:lnTo>
                    <a:pt x="500" y="477"/>
                  </a:lnTo>
                  <a:lnTo>
                    <a:pt x="502" y="477"/>
                  </a:lnTo>
                  <a:lnTo>
                    <a:pt x="506" y="477"/>
                  </a:lnTo>
                  <a:lnTo>
                    <a:pt x="508" y="477"/>
                  </a:lnTo>
                  <a:lnTo>
                    <a:pt x="508" y="479"/>
                  </a:lnTo>
                  <a:lnTo>
                    <a:pt x="509" y="479"/>
                  </a:lnTo>
                  <a:lnTo>
                    <a:pt x="509" y="481"/>
                  </a:lnTo>
                  <a:lnTo>
                    <a:pt x="511" y="481"/>
                  </a:lnTo>
                  <a:lnTo>
                    <a:pt x="511" y="483"/>
                  </a:lnTo>
                  <a:lnTo>
                    <a:pt x="513" y="485"/>
                  </a:lnTo>
                  <a:lnTo>
                    <a:pt x="513" y="487"/>
                  </a:lnTo>
                  <a:lnTo>
                    <a:pt x="515" y="487"/>
                  </a:lnTo>
                  <a:lnTo>
                    <a:pt x="517" y="487"/>
                  </a:lnTo>
                  <a:lnTo>
                    <a:pt x="519" y="487"/>
                  </a:lnTo>
                  <a:lnTo>
                    <a:pt x="521" y="489"/>
                  </a:lnTo>
                  <a:lnTo>
                    <a:pt x="523" y="489"/>
                  </a:lnTo>
                  <a:lnTo>
                    <a:pt x="527" y="489"/>
                  </a:lnTo>
                  <a:lnTo>
                    <a:pt x="529" y="487"/>
                  </a:lnTo>
                  <a:lnTo>
                    <a:pt x="531" y="487"/>
                  </a:lnTo>
                  <a:lnTo>
                    <a:pt x="533" y="489"/>
                  </a:lnTo>
                  <a:lnTo>
                    <a:pt x="535" y="491"/>
                  </a:lnTo>
                  <a:lnTo>
                    <a:pt x="539" y="491"/>
                  </a:lnTo>
                  <a:lnTo>
                    <a:pt x="540" y="491"/>
                  </a:lnTo>
                  <a:lnTo>
                    <a:pt x="542" y="491"/>
                  </a:lnTo>
                  <a:lnTo>
                    <a:pt x="542" y="492"/>
                  </a:lnTo>
                  <a:lnTo>
                    <a:pt x="544" y="492"/>
                  </a:lnTo>
                  <a:lnTo>
                    <a:pt x="546" y="492"/>
                  </a:lnTo>
                  <a:lnTo>
                    <a:pt x="548" y="492"/>
                  </a:lnTo>
                  <a:lnTo>
                    <a:pt x="550" y="492"/>
                  </a:lnTo>
                  <a:lnTo>
                    <a:pt x="552" y="492"/>
                  </a:lnTo>
                  <a:lnTo>
                    <a:pt x="577" y="506"/>
                  </a:lnTo>
                  <a:lnTo>
                    <a:pt x="606" y="520"/>
                  </a:lnTo>
                  <a:lnTo>
                    <a:pt x="606" y="518"/>
                  </a:lnTo>
                  <a:lnTo>
                    <a:pt x="614" y="512"/>
                  </a:lnTo>
                  <a:lnTo>
                    <a:pt x="616" y="512"/>
                  </a:lnTo>
                  <a:lnTo>
                    <a:pt x="616" y="514"/>
                  </a:lnTo>
                  <a:lnTo>
                    <a:pt x="618" y="514"/>
                  </a:lnTo>
                  <a:lnTo>
                    <a:pt x="620" y="514"/>
                  </a:lnTo>
                  <a:lnTo>
                    <a:pt x="622" y="514"/>
                  </a:lnTo>
                  <a:lnTo>
                    <a:pt x="624" y="514"/>
                  </a:lnTo>
                  <a:lnTo>
                    <a:pt x="624" y="512"/>
                  </a:lnTo>
                  <a:lnTo>
                    <a:pt x="628" y="512"/>
                  </a:lnTo>
                  <a:lnTo>
                    <a:pt x="630" y="510"/>
                  </a:lnTo>
                  <a:lnTo>
                    <a:pt x="630" y="508"/>
                  </a:lnTo>
                  <a:lnTo>
                    <a:pt x="632" y="506"/>
                  </a:lnTo>
                  <a:lnTo>
                    <a:pt x="633" y="508"/>
                  </a:lnTo>
                  <a:lnTo>
                    <a:pt x="635" y="508"/>
                  </a:lnTo>
                  <a:lnTo>
                    <a:pt x="637" y="506"/>
                  </a:lnTo>
                  <a:lnTo>
                    <a:pt x="637" y="504"/>
                  </a:lnTo>
                  <a:lnTo>
                    <a:pt x="639" y="506"/>
                  </a:lnTo>
                  <a:lnTo>
                    <a:pt x="639" y="508"/>
                  </a:lnTo>
                  <a:lnTo>
                    <a:pt x="641" y="508"/>
                  </a:lnTo>
                  <a:lnTo>
                    <a:pt x="645" y="508"/>
                  </a:lnTo>
                  <a:lnTo>
                    <a:pt x="649" y="506"/>
                  </a:lnTo>
                  <a:lnTo>
                    <a:pt x="649" y="504"/>
                  </a:lnTo>
                  <a:lnTo>
                    <a:pt x="651" y="504"/>
                  </a:lnTo>
                  <a:lnTo>
                    <a:pt x="655" y="504"/>
                  </a:lnTo>
                  <a:lnTo>
                    <a:pt x="659" y="504"/>
                  </a:lnTo>
                  <a:lnTo>
                    <a:pt x="661" y="504"/>
                  </a:lnTo>
                  <a:lnTo>
                    <a:pt x="663" y="504"/>
                  </a:lnTo>
                  <a:lnTo>
                    <a:pt x="663" y="502"/>
                  </a:lnTo>
                  <a:lnTo>
                    <a:pt x="668" y="504"/>
                  </a:lnTo>
                  <a:lnTo>
                    <a:pt x="670" y="508"/>
                  </a:lnTo>
                  <a:lnTo>
                    <a:pt x="670" y="512"/>
                  </a:lnTo>
                  <a:lnTo>
                    <a:pt x="670" y="514"/>
                  </a:lnTo>
                  <a:lnTo>
                    <a:pt x="674" y="512"/>
                  </a:lnTo>
                  <a:lnTo>
                    <a:pt x="676" y="512"/>
                  </a:lnTo>
                  <a:lnTo>
                    <a:pt x="678" y="510"/>
                  </a:lnTo>
                  <a:lnTo>
                    <a:pt x="680" y="510"/>
                  </a:lnTo>
                  <a:lnTo>
                    <a:pt x="682" y="510"/>
                  </a:lnTo>
                  <a:lnTo>
                    <a:pt x="684" y="510"/>
                  </a:lnTo>
                  <a:lnTo>
                    <a:pt x="686" y="510"/>
                  </a:lnTo>
                  <a:lnTo>
                    <a:pt x="688" y="508"/>
                  </a:lnTo>
                  <a:lnTo>
                    <a:pt x="690" y="508"/>
                  </a:lnTo>
                  <a:lnTo>
                    <a:pt x="690" y="506"/>
                  </a:lnTo>
                  <a:lnTo>
                    <a:pt x="692" y="508"/>
                  </a:lnTo>
                  <a:lnTo>
                    <a:pt x="694" y="506"/>
                  </a:lnTo>
                  <a:lnTo>
                    <a:pt x="695" y="506"/>
                  </a:lnTo>
                  <a:lnTo>
                    <a:pt x="695" y="504"/>
                  </a:lnTo>
                  <a:lnTo>
                    <a:pt x="697" y="504"/>
                  </a:lnTo>
                  <a:lnTo>
                    <a:pt x="697" y="502"/>
                  </a:lnTo>
                  <a:lnTo>
                    <a:pt x="699" y="502"/>
                  </a:lnTo>
                  <a:lnTo>
                    <a:pt x="701" y="500"/>
                  </a:lnTo>
                  <a:lnTo>
                    <a:pt x="699" y="498"/>
                  </a:lnTo>
                  <a:lnTo>
                    <a:pt x="697" y="498"/>
                  </a:lnTo>
                  <a:lnTo>
                    <a:pt x="697" y="496"/>
                  </a:lnTo>
                  <a:lnTo>
                    <a:pt x="697" y="494"/>
                  </a:lnTo>
                  <a:lnTo>
                    <a:pt x="697" y="492"/>
                  </a:lnTo>
                  <a:lnTo>
                    <a:pt x="699" y="491"/>
                  </a:lnTo>
                  <a:lnTo>
                    <a:pt x="701" y="489"/>
                  </a:lnTo>
                  <a:lnTo>
                    <a:pt x="703" y="487"/>
                  </a:lnTo>
                  <a:lnTo>
                    <a:pt x="705" y="485"/>
                  </a:lnTo>
                  <a:lnTo>
                    <a:pt x="707" y="485"/>
                  </a:lnTo>
                  <a:lnTo>
                    <a:pt x="707" y="483"/>
                  </a:lnTo>
                  <a:lnTo>
                    <a:pt x="707" y="481"/>
                  </a:lnTo>
                  <a:lnTo>
                    <a:pt x="709" y="479"/>
                  </a:lnTo>
                  <a:lnTo>
                    <a:pt x="711" y="477"/>
                  </a:lnTo>
                  <a:lnTo>
                    <a:pt x="713" y="475"/>
                  </a:lnTo>
                  <a:lnTo>
                    <a:pt x="715" y="475"/>
                  </a:lnTo>
                  <a:lnTo>
                    <a:pt x="715" y="473"/>
                  </a:lnTo>
                  <a:lnTo>
                    <a:pt x="717" y="473"/>
                  </a:lnTo>
                  <a:lnTo>
                    <a:pt x="719" y="473"/>
                  </a:lnTo>
                  <a:lnTo>
                    <a:pt x="719" y="471"/>
                  </a:lnTo>
                  <a:lnTo>
                    <a:pt x="721" y="471"/>
                  </a:lnTo>
                  <a:lnTo>
                    <a:pt x="721" y="469"/>
                  </a:lnTo>
                  <a:lnTo>
                    <a:pt x="721" y="467"/>
                  </a:lnTo>
                  <a:lnTo>
                    <a:pt x="723" y="465"/>
                  </a:lnTo>
                  <a:lnTo>
                    <a:pt x="725" y="465"/>
                  </a:lnTo>
                  <a:lnTo>
                    <a:pt x="725" y="463"/>
                  </a:lnTo>
                  <a:lnTo>
                    <a:pt x="726" y="463"/>
                  </a:lnTo>
                  <a:lnTo>
                    <a:pt x="726" y="461"/>
                  </a:lnTo>
                  <a:lnTo>
                    <a:pt x="728" y="461"/>
                  </a:lnTo>
                  <a:lnTo>
                    <a:pt x="730" y="459"/>
                  </a:lnTo>
                  <a:lnTo>
                    <a:pt x="732" y="459"/>
                  </a:lnTo>
                  <a:lnTo>
                    <a:pt x="734" y="459"/>
                  </a:lnTo>
                  <a:lnTo>
                    <a:pt x="734" y="458"/>
                  </a:lnTo>
                  <a:lnTo>
                    <a:pt x="734" y="456"/>
                  </a:lnTo>
                  <a:lnTo>
                    <a:pt x="736" y="454"/>
                  </a:lnTo>
                  <a:lnTo>
                    <a:pt x="736" y="452"/>
                  </a:lnTo>
                  <a:lnTo>
                    <a:pt x="738" y="452"/>
                  </a:lnTo>
                  <a:lnTo>
                    <a:pt x="740" y="452"/>
                  </a:lnTo>
                  <a:lnTo>
                    <a:pt x="742" y="452"/>
                  </a:lnTo>
                  <a:lnTo>
                    <a:pt x="742" y="450"/>
                  </a:lnTo>
                  <a:lnTo>
                    <a:pt x="744" y="448"/>
                  </a:lnTo>
                  <a:lnTo>
                    <a:pt x="744" y="446"/>
                  </a:lnTo>
                  <a:lnTo>
                    <a:pt x="744" y="444"/>
                  </a:lnTo>
                  <a:lnTo>
                    <a:pt x="746" y="442"/>
                  </a:lnTo>
                  <a:lnTo>
                    <a:pt x="748" y="442"/>
                  </a:lnTo>
                  <a:lnTo>
                    <a:pt x="748" y="444"/>
                  </a:lnTo>
                  <a:lnTo>
                    <a:pt x="750" y="444"/>
                  </a:lnTo>
                  <a:lnTo>
                    <a:pt x="752" y="444"/>
                  </a:lnTo>
                  <a:lnTo>
                    <a:pt x="754" y="444"/>
                  </a:lnTo>
                  <a:lnTo>
                    <a:pt x="756" y="444"/>
                  </a:lnTo>
                  <a:lnTo>
                    <a:pt x="756" y="446"/>
                  </a:lnTo>
                  <a:lnTo>
                    <a:pt x="757" y="446"/>
                  </a:lnTo>
                  <a:lnTo>
                    <a:pt x="757" y="448"/>
                  </a:lnTo>
                  <a:lnTo>
                    <a:pt x="759" y="448"/>
                  </a:lnTo>
                  <a:lnTo>
                    <a:pt x="761" y="450"/>
                  </a:lnTo>
                  <a:lnTo>
                    <a:pt x="763" y="450"/>
                  </a:lnTo>
                  <a:lnTo>
                    <a:pt x="765" y="450"/>
                  </a:lnTo>
                  <a:lnTo>
                    <a:pt x="767" y="450"/>
                  </a:lnTo>
                  <a:lnTo>
                    <a:pt x="769" y="450"/>
                  </a:lnTo>
                  <a:lnTo>
                    <a:pt x="769" y="448"/>
                  </a:lnTo>
                  <a:lnTo>
                    <a:pt x="771" y="448"/>
                  </a:lnTo>
                  <a:lnTo>
                    <a:pt x="771" y="446"/>
                  </a:lnTo>
                  <a:lnTo>
                    <a:pt x="773" y="446"/>
                  </a:lnTo>
                  <a:lnTo>
                    <a:pt x="775" y="444"/>
                  </a:lnTo>
                  <a:lnTo>
                    <a:pt x="777" y="444"/>
                  </a:lnTo>
                  <a:lnTo>
                    <a:pt x="779" y="442"/>
                  </a:lnTo>
                  <a:lnTo>
                    <a:pt x="781" y="442"/>
                  </a:lnTo>
                  <a:lnTo>
                    <a:pt x="783" y="442"/>
                  </a:lnTo>
                  <a:lnTo>
                    <a:pt x="785" y="442"/>
                  </a:lnTo>
                  <a:lnTo>
                    <a:pt x="785" y="440"/>
                  </a:lnTo>
                  <a:lnTo>
                    <a:pt x="787" y="440"/>
                  </a:lnTo>
                  <a:lnTo>
                    <a:pt x="789" y="440"/>
                  </a:lnTo>
                  <a:lnTo>
                    <a:pt x="789" y="442"/>
                  </a:lnTo>
                  <a:lnTo>
                    <a:pt x="790" y="442"/>
                  </a:lnTo>
                  <a:lnTo>
                    <a:pt x="792" y="442"/>
                  </a:lnTo>
                  <a:lnTo>
                    <a:pt x="792" y="444"/>
                  </a:lnTo>
                  <a:lnTo>
                    <a:pt x="794" y="444"/>
                  </a:lnTo>
                  <a:lnTo>
                    <a:pt x="796" y="446"/>
                  </a:lnTo>
                  <a:lnTo>
                    <a:pt x="798" y="446"/>
                  </a:lnTo>
                  <a:lnTo>
                    <a:pt x="798" y="448"/>
                  </a:lnTo>
                  <a:lnTo>
                    <a:pt x="800" y="450"/>
                  </a:lnTo>
                  <a:lnTo>
                    <a:pt x="800" y="452"/>
                  </a:lnTo>
                  <a:lnTo>
                    <a:pt x="802" y="452"/>
                  </a:lnTo>
                  <a:lnTo>
                    <a:pt x="802" y="454"/>
                  </a:lnTo>
                  <a:lnTo>
                    <a:pt x="804" y="454"/>
                  </a:lnTo>
                  <a:lnTo>
                    <a:pt x="804" y="456"/>
                  </a:lnTo>
                  <a:lnTo>
                    <a:pt x="806" y="456"/>
                  </a:lnTo>
                  <a:lnTo>
                    <a:pt x="806" y="458"/>
                  </a:lnTo>
                  <a:lnTo>
                    <a:pt x="808" y="458"/>
                  </a:lnTo>
                  <a:lnTo>
                    <a:pt x="806" y="458"/>
                  </a:lnTo>
                  <a:lnTo>
                    <a:pt x="806" y="459"/>
                  </a:lnTo>
                  <a:lnTo>
                    <a:pt x="808" y="461"/>
                  </a:lnTo>
                  <a:lnTo>
                    <a:pt x="810" y="461"/>
                  </a:lnTo>
                  <a:lnTo>
                    <a:pt x="810" y="463"/>
                  </a:lnTo>
                  <a:lnTo>
                    <a:pt x="812" y="463"/>
                  </a:lnTo>
                  <a:lnTo>
                    <a:pt x="812" y="465"/>
                  </a:lnTo>
                  <a:lnTo>
                    <a:pt x="814" y="465"/>
                  </a:lnTo>
                  <a:lnTo>
                    <a:pt x="814" y="467"/>
                  </a:lnTo>
                  <a:lnTo>
                    <a:pt x="816" y="467"/>
                  </a:lnTo>
                  <a:lnTo>
                    <a:pt x="816" y="469"/>
                  </a:lnTo>
                  <a:lnTo>
                    <a:pt x="818" y="469"/>
                  </a:lnTo>
                  <a:lnTo>
                    <a:pt x="820" y="469"/>
                  </a:lnTo>
                  <a:lnTo>
                    <a:pt x="820" y="471"/>
                  </a:lnTo>
                  <a:lnTo>
                    <a:pt x="821" y="469"/>
                  </a:lnTo>
                  <a:lnTo>
                    <a:pt x="823" y="469"/>
                  </a:lnTo>
                  <a:lnTo>
                    <a:pt x="825" y="469"/>
                  </a:lnTo>
                  <a:lnTo>
                    <a:pt x="827" y="469"/>
                  </a:lnTo>
                  <a:lnTo>
                    <a:pt x="829" y="469"/>
                  </a:lnTo>
                  <a:lnTo>
                    <a:pt x="829" y="467"/>
                  </a:lnTo>
                  <a:lnTo>
                    <a:pt x="831" y="467"/>
                  </a:lnTo>
                  <a:lnTo>
                    <a:pt x="831" y="469"/>
                  </a:lnTo>
                  <a:lnTo>
                    <a:pt x="833" y="469"/>
                  </a:lnTo>
                  <a:lnTo>
                    <a:pt x="835" y="471"/>
                  </a:lnTo>
                  <a:lnTo>
                    <a:pt x="837" y="471"/>
                  </a:lnTo>
                  <a:lnTo>
                    <a:pt x="837" y="473"/>
                  </a:lnTo>
                  <a:lnTo>
                    <a:pt x="837" y="475"/>
                  </a:lnTo>
                  <a:lnTo>
                    <a:pt x="835" y="477"/>
                  </a:lnTo>
                  <a:lnTo>
                    <a:pt x="835" y="479"/>
                  </a:lnTo>
                  <a:lnTo>
                    <a:pt x="837" y="479"/>
                  </a:lnTo>
                  <a:lnTo>
                    <a:pt x="839" y="479"/>
                  </a:lnTo>
                  <a:lnTo>
                    <a:pt x="841" y="479"/>
                  </a:lnTo>
                  <a:lnTo>
                    <a:pt x="843" y="479"/>
                  </a:lnTo>
                  <a:lnTo>
                    <a:pt x="843" y="481"/>
                  </a:lnTo>
                  <a:lnTo>
                    <a:pt x="845" y="481"/>
                  </a:lnTo>
                  <a:lnTo>
                    <a:pt x="845" y="483"/>
                  </a:lnTo>
                  <a:lnTo>
                    <a:pt x="845" y="485"/>
                  </a:lnTo>
                  <a:lnTo>
                    <a:pt x="843" y="487"/>
                  </a:lnTo>
                  <a:lnTo>
                    <a:pt x="843" y="489"/>
                  </a:lnTo>
                  <a:lnTo>
                    <a:pt x="841" y="491"/>
                  </a:lnTo>
                  <a:lnTo>
                    <a:pt x="841" y="492"/>
                  </a:lnTo>
                  <a:lnTo>
                    <a:pt x="839" y="494"/>
                  </a:lnTo>
                  <a:lnTo>
                    <a:pt x="839" y="496"/>
                  </a:lnTo>
                  <a:lnTo>
                    <a:pt x="837" y="496"/>
                  </a:lnTo>
                  <a:lnTo>
                    <a:pt x="837" y="498"/>
                  </a:lnTo>
                  <a:lnTo>
                    <a:pt x="835" y="498"/>
                  </a:lnTo>
                  <a:lnTo>
                    <a:pt x="833" y="498"/>
                  </a:lnTo>
                  <a:lnTo>
                    <a:pt x="833" y="500"/>
                  </a:lnTo>
                  <a:lnTo>
                    <a:pt x="831" y="500"/>
                  </a:lnTo>
                  <a:lnTo>
                    <a:pt x="827" y="502"/>
                  </a:lnTo>
                  <a:lnTo>
                    <a:pt x="827" y="504"/>
                  </a:lnTo>
                  <a:lnTo>
                    <a:pt x="829" y="506"/>
                  </a:lnTo>
                  <a:lnTo>
                    <a:pt x="831" y="506"/>
                  </a:lnTo>
                  <a:lnTo>
                    <a:pt x="831" y="508"/>
                  </a:lnTo>
                  <a:lnTo>
                    <a:pt x="833" y="508"/>
                  </a:lnTo>
                  <a:lnTo>
                    <a:pt x="833" y="510"/>
                  </a:lnTo>
                  <a:lnTo>
                    <a:pt x="833" y="512"/>
                  </a:lnTo>
                  <a:lnTo>
                    <a:pt x="833" y="514"/>
                  </a:lnTo>
                  <a:lnTo>
                    <a:pt x="833" y="516"/>
                  </a:lnTo>
                  <a:lnTo>
                    <a:pt x="835" y="518"/>
                  </a:lnTo>
                  <a:lnTo>
                    <a:pt x="837" y="520"/>
                  </a:lnTo>
                  <a:lnTo>
                    <a:pt x="839" y="522"/>
                  </a:lnTo>
                  <a:lnTo>
                    <a:pt x="839" y="523"/>
                  </a:lnTo>
                  <a:lnTo>
                    <a:pt x="837" y="525"/>
                  </a:lnTo>
                  <a:lnTo>
                    <a:pt x="835" y="527"/>
                  </a:lnTo>
                  <a:lnTo>
                    <a:pt x="837" y="531"/>
                  </a:lnTo>
                  <a:lnTo>
                    <a:pt x="839" y="531"/>
                  </a:lnTo>
                  <a:lnTo>
                    <a:pt x="837" y="537"/>
                  </a:lnTo>
                  <a:lnTo>
                    <a:pt x="837" y="541"/>
                  </a:lnTo>
                  <a:lnTo>
                    <a:pt x="837" y="543"/>
                  </a:lnTo>
                  <a:lnTo>
                    <a:pt x="837" y="547"/>
                  </a:lnTo>
                  <a:lnTo>
                    <a:pt x="829" y="547"/>
                  </a:lnTo>
                  <a:lnTo>
                    <a:pt x="823" y="547"/>
                  </a:lnTo>
                  <a:lnTo>
                    <a:pt x="821" y="547"/>
                  </a:lnTo>
                  <a:lnTo>
                    <a:pt x="821" y="551"/>
                  </a:lnTo>
                  <a:lnTo>
                    <a:pt x="823" y="554"/>
                  </a:lnTo>
                  <a:lnTo>
                    <a:pt x="821" y="554"/>
                  </a:lnTo>
                  <a:lnTo>
                    <a:pt x="820" y="556"/>
                  </a:lnTo>
                  <a:lnTo>
                    <a:pt x="820" y="558"/>
                  </a:lnTo>
                  <a:lnTo>
                    <a:pt x="816" y="562"/>
                  </a:lnTo>
                  <a:lnTo>
                    <a:pt x="816" y="568"/>
                  </a:lnTo>
                  <a:lnTo>
                    <a:pt x="816" y="570"/>
                  </a:lnTo>
                  <a:lnTo>
                    <a:pt x="816" y="572"/>
                  </a:lnTo>
                  <a:lnTo>
                    <a:pt x="812" y="576"/>
                  </a:lnTo>
                  <a:lnTo>
                    <a:pt x="812" y="578"/>
                  </a:lnTo>
                  <a:lnTo>
                    <a:pt x="810" y="578"/>
                  </a:lnTo>
                  <a:lnTo>
                    <a:pt x="810" y="580"/>
                  </a:lnTo>
                  <a:lnTo>
                    <a:pt x="804" y="578"/>
                  </a:lnTo>
                  <a:lnTo>
                    <a:pt x="800" y="580"/>
                  </a:lnTo>
                  <a:lnTo>
                    <a:pt x="796" y="578"/>
                  </a:lnTo>
                  <a:lnTo>
                    <a:pt x="794" y="578"/>
                  </a:lnTo>
                  <a:lnTo>
                    <a:pt x="792" y="578"/>
                  </a:lnTo>
                  <a:lnTo>
                    <a:pt x="792" y="580"/>
                  </a:lnTo>
                  <a:lnTo>
                    <a:pt x="789" y="580"/>
                  </a:lnTo>
                  <a:lnTo>
                    <a:pt x="789" y="584"/>
                  </a:lnTo>
                  <a:lnTo>
                    <a:pt x="785" y="584"/>
                  </a:lnTo>
                  <a:lnTo>
                    <a:pt x="785" y="585"/>
                  </a:lnTo>
                  <a:lnTo>
                    <a:pt x="785" y="589"/>
                  </a:lnTo>
                  <a:lnTo>
                    <a:pt x="783" y="591"/>
                  </a:lnTo>
                  <a:lnTo>
                    <a:pt x="783" y="593"/>
                  </a:lnTo>
                  <a:lnTo>
                    <a:pt x="779" y="597"/>
                  </a:lnTo>
                  <a:lnTo>
                    <a:pt x="777" y="597"/>
                  </a:lnTo>
                  <a:lnTo>
                    <a:pt x="777" y="599"/>
                  </a:lnTo>
                  <a:lnTo>
                    <a:pt x="777" y="601"/>
                  </a:lnTo>
                  <a:lnTo>
                    <a:pt x="777" y="605"/>
                  </a:lnTo>
                  <a:lnTo>
                    <a:pt x="779" y="607"/>
                  </a:lnTo>
                  <a:lnTo>
                    <a:pt x="783" y="609"/>
                  </a:lnTo>
                  <a:lnTo>
                    <a:pt x="785" y="609"/>
                  </a:lnTo>
                  <a:lnTo>
                    <a:pt x="787" y="609"/>
                  </a:lnTo>
                  <a:lnTo>
                    <a:pt x="787" y="611"/>
                  </a:lnTo>
                  <a:lnTo>
                    <a:pt x="785" y="615"/>
                  </a:lnTo>
                  <a:lnTo>
                    <a:pt x="785" y="616"/>
                  </a:lnTo>
                  <a:lnTo>
                    <a:pt x="785" y="618"/>
                  </a:lnTo>
                  <a:lnTo>
                    <a:pt x="785" y="620"/>
                  </a:lnTo>
                  <a:lnTo>
                    <a:pt x="787" y="624"/>
                  </a:lnTo>
                  <a:lnTo>
                    <a:pt x="787" y="626"/>
                  </a:lnTo>
                  <a:lnTo>
                    <a:pt x="789" y="628"/>
                  </a:lnTo>
                  <a:lnTo>
                    <a:pt x="789" y="630"/>
                  </a:lnTo>
                  <a:lnTo>
                    <a:pt x="787" y="634"/>
                  </a:lnTo>
                  <a:lnTo>
                    <a:pt x="790" y="640"/>
                  </a:lnTo>
                  <a:lnTo>
                    <a:pt x="794" y="642"/>
                  </a:lnTo>
                  <a:lnTo>
                    <a:pt x="794" y="646"/>
                  </a:lnTo>
                  <a:lnTo>
                    <a:pt x="792" y="649"/>
                  </a:lnTo>
                  <a:lnTo>
                    <a:pt x="792" y="651"/>
                  </a:lnTo>
                  <a:lnTo>
                    <a:pt x="792" y="653"/>
                  </a:lnTo>
                  <a:lnTo>
                    <a:pt x="792" y="655"/>
                  </a:lnTo>
                  <a:lnTo>
                    <a:pt x="792" y="657"/>
                  </a:lnTo>
                  <a:lnTo>
                    <a:pt x="790" y="659"/>
                  </a:lnTo>
                  <a:lnTo>
                    <a:pt x="789" y="659"/>
                  </a:lnTo>
                  <a:lnTo>
                    <a:pt x="787" y="661"/>
                  </a:lnTo>
                  <a:lnTo>
                    <a:pt x="787" y="665"/>
                  </a:lnTo>
                  <a:lnTo>
                    <a:pt x="785" y="671"/>
                  </a:lnTo>
                  <a:lnTo>
                    <a:pt x="783" y="677"/>
                  </a:lnTo>
                  <a:lnTo>
                    <a:pt x="759" y="680"/>
                  </a:lnTo>
                  <a:lnTo>
                    <a:pt x="757" y="682"/>
                  </a:lnTo>
                  <a:lnTo>
                    <a:pt x="756" y="684"/>
                  </a:lnTo>
                  <a:lnTo>
                    <a:pt x="752" y="684"/>
                  </a:lnTo>
                  <a:lnTo>
                    <a:pt x="750" y="686"/>
                  </a:lnTo>
                  <a:lnTo>
                    <a:pt x="746" y="688"/>
                  </a:lnTo>
                  <a:lnTo>
                    <a:pt x="744" y="690"/>
                  </a:lnTo>
                  <a:lnTo>
                    <a:pt x="740" y="692"/>
                  </a:lnTo>
                  <a:lnTo>
                    <a:pt x="738" y="694"/>
                  </a:lnTo>
                  <a:lnTo>
                    <a:pt x="736" y="696"/>
                  </a:lnTo>
                  <a:lnTo>
                    <a:pt x="734" y="700"/>
                  </a:lnTo>
                  <a:lnTo>
                    <a:pt x="734" y="702"/>
                  </a:lnTo>
                  <a:lnTo>
                    <a:pt x="732" y="704"/>
                  </a:lnTo>
                  <a:lnTo>
                    <a:pt x="732" y="706"/>
                  </a:lnTo>
                  <a:lnTo>
                    <a:pt x="732" y="708"/>
                  </a:lnTo>
                  <a:lnTo>
                    <a:pt x="730" y="710"/>
                  </a:lnTo>
                  <a:lnTo>
                    <a:pt x="732" y="713"/>
                  </a:lnTo>
                  <a:lnTo>
                    <a:pt x="732" y="715"/>
                  </a:lnTo>
                  <a:lnTo>
                    <a:pt x="732" y="717"/>
                  </a:lnTo>
                  <a:lnTo>
                    <a:pt x="732" y="721"/>
                  </a:lnTo>
                  <a:lnTo>
                    <a:pt x="732" y="723"/>
                  </a:lnTo>
                  <a:lnTo>
                    <a:pt x="730" y="725"/>
                  </a:lnTo>
                  <a:lnTo>
                    <a:pt x="728" y="727"/>
                  </a:lnTo>
                  <a:lnTo>
                    <a:pt x="725" y="731"/>
                  </a:lnTo>
                  <a:lnTo>
                    <a:pt x="723" y="733"/>
                  </a:lnTo>
                  <a:lnTo>
                    <a:pt x="719" y="735"/>
                  </a:lnTo>
                  <a:lnTo>
                    <a:pt x="715" y="739"/>
                  </a:lnTo>
                  <a:lnTo>
                    <a:pt x="713" y="741"/>
                  </a:lnTo>
                  <a:lnTo>
                    <a:pt x="711" y="742"/>
                  </a:lnTo>
                  <a:lnTo>
                    <a:pt x="707" y="746"/>
                  </a:lnTo>
                  <a:lnTo>
                    <a:pt x="703" y="748"/>
                  </a:lnTo>
                  <a:lnTo>
                    <a:pt x="701" y="750"/>
                  </a:lnTo>
                  <a:lnTo>
                    <a:pt x="699" y="752"/>
                  </a:lnTo>
                  <a:lnTo>
                    <a:pt x="695" y="754"/>
                  </a:lnTo>
                  <a:lnTo>
                    <a:pt x="694" y="758"/>
                  </a:lnTo>
                  <a:lnTo>
                    <a:pt x="692" y="758"/>
                  </a:lnTo>
                  <a:lnTo>
                    <a:pt x="690" y="762"/>
                  </a:lnTo>
                  <a:lnTo>
                    <a:pt x="686" y="766"/>
                  </a:lnTo>
                  <a:lnTo>
                    <a:pt x="684" y="768"/>
                  </a:lnTo>
                  <a:lnTo>
                    <a:pt x="680" y="770"/>
                  </a:lnTo>
                  <a:lnTo>
                    <a:pt x="680" y="773"/>
                  </a:lnTo>
                  <a:lnTo>
                    <a:pt x="682" y="775"/>
                  </a:lnTo>
                  <a:lnTo>
                    <a:pt x="684" y="777"/>
                  </a:lnTo>
                  <a:lnTo>
                    <a:pt x="686" y="777"/>
                  </a:lnTo>
                  <a:lnTo>
                    <a:pt x="686" y="781"/>
                  </a:lnTo>
                  <a:lnTo>
                    <a:pt x="688" y="785"/>
                  </a:lnTo>
                  <a:lnTo>
                    <a:pt x="688" y="787"/>
                  </a:lnTo>
                  <a:lnTo>
                    <a:pt x="688" y="791"/>
                  </a:lnTo>
                  <a:lnTo>
                    <a:pt x="686" y="793"/>
                  </a:lnTo>
                  <a:lnTo>
                    <a:pt x="684" y="795"/>
                  </a:lnTo>
                  <a:lnTo>
                    <a:pt x="684" y="797"/>
                  </a:lnTo>
                  <a:lnTo>
                    <a:pt x="682" y="799"/>
                  </a:lnTo>
                  <a:lnTo>
                    <a:pt x="682" y="803"/>
                  </a:lnTo>
                  <a:lnTo>
                    <a:pt x="680" y="806"/>
                  </a:lnTo>
                  <a:lnTo>
                    <a:pt x="680" y="808"/>
                  </a:lnTo>
                  <a:lnTo>
                    <a:pt x="678" y="810"/>
                  </a:lnTo>
                  <a:lnTo>
                    <a:pt x="678" y="812"/>
                  </a:lnTo>
                  <a:lnTo>
                    <a:pt x="676" y="814"/>
                  </a:lnTo>
                  <a:lnTo>
                    <a:pt x="676" y="816"/>
                  </a:lnTo>
                  <a:lnTo>
                    <a:pt x="676" y="818"/>
                  </a:lnTo>
                  <a:lnTo>
                    <a:pt x="674" y="818"/>
                  </a:lnTo>
                  <a:lnTo>
                    <a:pt x="676" y="826"/>
                  </a:lnTo>
                  <a:lnTo>
                    <a:pt x="676" y="828"/>
                  </a:lnTo>
                  <a:lnTo>
                    <a:pt x="676" y="830"/>
                  </a:lnTo>
                  <a:lnTo>
                    <a:pt x="674" y="832"/>
                  </a:lnTo>
                  <a:lnTo>
                    <a:pt x="670" y="832"/>
                  </a:lnTo>
                  <a:lnTo>
                    <a:pt x="668" y="834"/>
                  </a:lnTo>
                  <a:lnTo>
                    <a:pt x="666" y="834"/>
                  </a:lnTo>
                  <a:lnTo>
                    <a:pt x="661" y="834"/>
                  </a:lnTo>
                  <a:lnTo>
                    <a:pt x="659" y="834"/>
                  </a:lnTo>
                  <a:lnTo>
                    <a:pt x="657" y="836"/>
                  </a:lnTo>
                  <a:lnTo>
                    <a:pt x="657" y="837"/>
                  </a:lnTo>
                  <a:lnTo>
                    <a:pt x="655" y="839"/>
                  </a:lnTo>
                  <a:lnTo>
                    <a:pt x="655" y="841"/>
                  </a:lnTo>
                  <a:lnTo>
                    <a:pt x="653" y="843"/>
                  </a:lnTo>
                  <a:lnTo>
                    <a:pt x="653" y="845"/>
                  </a:lnTo>
                  <a:lnTo>
                    <a:pt x="651" y="845"/>
                  </a:lnTo>
                  <a:lnTo>
                    <a:pt x="647" y="847"/>
                  </a:lnTo>
                  <a:lnTo>
                    <a:pt x="645" y="847"/>
                  </a:lnTo>
                  <a:lnTo>
                    <a:pt x="643" y="847"/>
                  </a:lnTo>
                  <a:lnTo>
                    <a:pt x="641" y="847"/>
                  </a:lnTo>
                  <a:lnTo>
                    <a:pt x="637" y="847"/>
                  </a:lnTo>
                  <a:lnTo>
                    <a:pt x="635" y="845"/>
                  </a:lnTo>
                  <a:lnTo>
                    <a:pt x="633" y="845"/>
                  </a:lnTo>
                  <a:lnTo>
                    <a:pt x="632" y="845"/>
                  </a:lnTo>
                  <a:lnTo>
                    <a:pt x="628" y="843"/>
                  </a:lnTo>
                  <a:lnTo>
                    <a:pt x="626" y="843"/>
                  </a:lnTo>
                  <a:lnTo>
                    <a:pt x="622" y="841"/>
                  </a:lnTo>
                  <a:lnTo>
                    <a:pt x="620" y="843"/>
                  </a:lnTo>
                  <a:lnTo>
                    <a:pt x="616" y="843"/>
                  </a:lnTo>
                  <a:lnTo>
                    <a:pt x="614" y="843"/>
                  </a:lnTo>
                  <a:lnTo>
                    <a:pt x="612" y="841"/>
                  </a:lnTo>
                  <a:lnTo>
                    <a:pt x="610" y="841"/>
                  </a:lnTo>
                  <a:lnTo>
                    <a:pt x="608" y="841"/>
                  </a:lnTo>
                  <a:lnTo>
                    <a:pt x="606" y="839"/>
                  </a:lnTo>
                  <a:lnTo>
                    <a:pt x="604" y="839"/>
                  </a:lnTo>
                  <a:lnTo>
                    <a:pt x="599" y="837"/>
                  </a:lnTo>
                  <a:lnTo>
                    <a:pt x="597" y="839"/>
                  </a:lnTo>
                  <a:lnTo>
                    <a:pt x="597" y="841"/>
                  </a:lnTo>
                  <a:lnTo>
                    <a:pt x="597" y="843"/>
                  </a:lnTo>
                  <a:lnTo>
                    <a:pt x="597" y="845"/>
                  </a:lnTo>
                  <a:lnTo>
                    <a:pt x="595" y="845"/>
                  </a:lnTo>
                  <a:lnTo>
                    <a:pt x="595" y="847"/>
                  </a:lnTo>
                  <a:lnTo>
                    <a:pt x="593" y="847"/>
                  </a:lnTo>
                  <a:lnTo>
                    <a:pt x="593" y="849"/>
                  </a:lnTo>
                  <a:lnTo>
                    <a:pt x="593" y="851"/>
                  </a:lnTo>
                  <a:lnTo>
                    <a:pt x="593" y="853"/>
                  </a:lnTo>
                  <a:lnTo>
                    <a:pt x="591" y="855"/>
                  </a:lnTo>
                  <a:lnTo>
                    <a:pt x="591" y="857"/>
                  </a:lnTo>
                  <a:lnTo>
                    <a:pt x="589" y="859"/>
                  </a:lnTo>
                  <a:lnTo>
                    <a:pt x="589" y="861"/>
                  </a:lnTo>
                  <a:lnTo>
                    <a:pt x="589" y="863"/>
                  </a:lnTo>
                  <a:lnTo>
                    <a:pt x="587" y="865"/>
                  </a:lnTo>
                  <a:lnTo>
                    <a:pt x="587" y="868"/>
                  </a:lnTo>
                  <a:lnTo>
                    <a:pt x="585" y="870"/>
                  </a:lnTo>
                  <a:lnTo>
                    <a:pt x="585" y="872"/>
                  </a:lnTo>
                  <a:lnTo>
                    <a:pt x="583" y="874"/>
                  </a:lnTo>
                  <a:lnTo>
                    <a:pt x="583" y="876"/>
                  </a:lnTo>
                  <a:lnTo>
                    <a:pt x="581" y="878"/>
                  </a:lnTo>
                  <a:lnTo>
                    <a:pt x="581" y="880"/>
                  </a:lnTo>
                  <a:lnTo>
                    <a:pt x="581" y="882"/>
                  </a:lnTo>
                  <a:lnTo>
                    <a:pt x="581" y="884"/>
                  </a:lnTo>
                  <a:lnTo>
                    <a:pt x="579" y="886"/>
                  </a:lnTo>
                  <a:lnTo>
                    <a:pt x="577" y="888"/>
                  </a:lnTo>
                  <a:lnTo>
                    <a:pt x="577" y="890"/>
                  </a:lnTo>
                  <a:lnTo>
                    <a:pt x="575" y="892"/>
                  </a:lnTo>
                  <a:lnTo>
                    <a:pt x="575" y="894"/>
                  </a:lnTo>
                  <a:lnTo>
                    <a:pt x="575" y="896"/>
                  </a:lnTo>
                  <a:lnTo>
                    <a:pt x="577" y="899"/>
                  </a:lnTo>
                  <a:lnTo>
                    <a:pt x="577" y="901"/>
                  </a:lnTo>
                  <a:lnTo>
                    <a:pt x="577" y="903"/>
                  </a:lnTo>
                  <a:lnTo>
                    <a:pt x="577" y="905"/>
                  </a:lnTo>
                  <a:lnTo>
                    <a:pt x="575" y="907"/>
                  </a:lnTo>
                  <a:lnTo>
                    <a:pt x="575" y="909"/>
                  </a:lnTo>
                  <a:lnTo>
                    <a:pt x="575" y="911"/>
                  </a:lnTo>
                  <a:lnTo>
                    <a:pt x="577" y="913"/>
                  </a:lnTo>
                  <a:lnTo>
                    <a:pt x="577" y="915"/>
                  </a:lnTo>
                  <a:lnTo>
                    <a:pt x="575" y="917"/>
                  </a:lnTo>
                  <a:lnTo>
                    <a:pt x="573" y="919"/>
                  </a:lnTo>
                  <a:lnTo>
                    <a:pt x="571" y="919"/>
                  </a:lnTo>
                  <a:lnTo>
                    <a:pt x="570" y="919"/>
                  </a:lnTo>
                  <a:lnTo>
                    <a:pt x="568" y="919"/>
                  </a:lnTo>
                  <a:lnTo>
                    <a:pt x="566" y="919"/>
                  </a:lnTo>
                  <a:lnTo>
                    <a:pt x="562" y="923"/>
                  </a:lnTo>
                  <a:lnTo>
                    <a:pt x="560" y="925"/>
                  </a:lnTo>
                  <a:lnTo>
                    <a:pt x="560" y="927"/>
                  </a:lnTo>
                  <a:lnTo>
                    <a:pt x="560" y="929"/>
                  </a:lnTo>
                  <a:lnTo>
                    <a:pt x="558" y="930"/>
                  </a:lnTo>
                  <a:lnTo>
                    <a:pt x="558" y="932"/>
                  </a:lnTo>
                  <a:lnTo>
                    <a:pt x="556" y="932"/>
                  </a:lnTo>
                  <a:lnTo>
                    <a:pt x="554" y="934"/>
                  </a:lnTo>
                  <a:lnTo>
                    <a:pt x="552" y="934"/>
                  </a:lnTo>
                  <a:lnTo>
                    <a:pt x="552" y="936"/>
                  </a:lnTo>
                  <a:lnTo>
                    <a:pt x="550" y="938"/>
                  </a:lnTo>
                  <a:lnTo>
                    <a:pt x="548" y="940"/>
                  </a:lnTo>
                  <a:lnTo>
                    <a:pt x="546" y="942"/>
                  </a:lnTo>
                  <a:lnTo>
                    <a:pt x="544" y="942"/>
                  </a:lnTo>
                  <a:lnTo>
                    <a:pt x="542" y="944"/>
                  </a:lnTo>
                  <a:lnTo>
                    <a:pt x="539" y="944"/>
                  </a:lnTo>
                  <a:lnTo>
                    <a:pt x="537" y="946"/>
                  </a:lnTo>
                  <a:lnTo>
                    <a:pt x="535" y="946"/>
                  </a:lnTo>
                  <a:lnTo>
                    <a:pt x="533" y="948"/>
                  </a:lnTo>
                  <a:lnTo>
                    <a:pt x="531" y="948"/>
                  </a:lnTo>
                  <a:lnTo>
                    <a:pt x="531" y="950"/>
                  </a:lnTo>
                  <a:lnTo>
                    <a:pt x="529" y="950"/>
                  </a:lnTo>
                  <a:lnTo>
                    <a:pt x="529" y="952"/>
                  </a:lnTo>
                  <a:lnTo>
                    <a:pt x="529" y="954"/>
                  </a:lnTo>
                  <a:lnTo>
                    <a:pt x="527" y="956"/>
                  </a:lnTo>
                  <a:lnTo>
                    <a:pt x="527" y="958"/>
                  </a:lnTo>
                  <a:lnTo>
                    <a:pt x="525" y="960"/>
                  </a:lnTo>
                  <a:lnTo>
                    <a:pt x="523" y="963"/>
                  </a:lnTo>
                  <a:lnTo>
                    <a:pt x="523" y="965"/>
                  </a:lnTo>
                  <a:lnTo>
                    <a:pt x="521" y="967"/>
                  </a:lnTo>
                  <a:lnTo>
                    <a:pt x="521" y="969"/>
                  </a:lnTo>
                  <a:lnTo>
                    <a:pt x="521" y="971"/>
                  </a:lnTo>
                  <a:lnTo>
                    <a:pt x="521" y="973"/>
                  </a:lnTo>
                  <a:lnTo>
                    <a:pt x="521" y="975"/>
                  </a:lnTo>
                  <a:lnTo>
                    <a:pt x="521" y="979"/>
                  </a:lnTo>
                  <a:lnTo>
                    <a:pt x="521" y="981"/>
                  </a:lnTo>
                  <a:lnTo>
                    <a:pt x="521" y="983"/>
                  </a:lnTo>
                  <a:lnTo>
                    <a:pt x="521" y="987"/>
                  </a:lnTo>
                  <a:lnTo>
                    <a:pt x="521" y="989"/>
                  </a:lnTo>
                  <a:lnTo>
                    <a:pt x="523" y="989"/>
                  </a:lnTo>
                  <a:lnTo>
                    <a:pt x="523" y="991"/>
                  </a:lnTo>
                  <a:lnTo>
                    <a:pt x="523" y="992"/>
                  </a:lnTo>
                  <a:lnTo>
                    <a:pt x="523" y="994"/>
                  </a:lnTo>
                  <a:lnTo>
                    <a:pt x="525" y="996"/>
                  </a:lnTo>
                  <a:lnTo>
                    <a:pt x="527" y="998"/>
                  </a:lnTo>
                  <a:lnTo>
                    <a:pt x="529" y="998"/>
                  </a:lnTo>
                  <a:lnTo>
                    <a:pt x="529" y="1000"/>
                  </a:lnTo>
                  <a:lnTo>
                    <a:pt x="531" y="1000"/>
                  </a:lnTo>
                  <a:lnTo>
                    <a:pt x="531" y="1002"/>
                  </a:lnTo>
                  <a:lnTo>
                    <a:pt x="531" y="1004"/>
                  </a:lnTo>
                  <a:lnTo>
                    <a:pt x="533" y="1006"/>
                  </a:lnTo>
                  <a:lnTo>
                    <a:pt x="533" y="1008"/>
                  </a:lnTo>
                  <a:lnTo>
                    <a:pt x="535" y="1008"/>
                  </a:lnTo>
                  <a:lnTo>
                    <a:pt x="535" y="1010"/>
                  </a:lnTo>
                  <a:lnTo>
                    <a:pt x="537" y="1010"/>
                  </a:lnTo>
                  <a:lnTo>
                    <a:pt x="537" y="1012"/>
                  </a:lnTo>
                  <a:lnTo>
                    <a:pt x="537" y="1014"/>
                  </a:lnTo>
                  <a:lnTo>
                    <a:pt x="539" y="1014"/>
                  </a:lnTo>
                  <a:lnTo>
                    <a:pt x="539" y="1016"/>
                  </a:lnTo>
                  <a:lnTo>
                    <a:pt x="540" y="1016"/>
                  </a:lnTo>
                  <a:lnTo>
                    <a:pt x="542" y="1018"/>
                  </a:lnTo>
                  <a:lnTo>
                    <a:pt x="548" y="1029"/>
                  </a:lnTo>
                  <a:lnTo>
                    <a:pt x="550" y="1031"/>
                  </a:lnTo>
                  <a:lnTo>
                    <a:pt x="550" y="1033"/>
                  </a:lnTo>
                  <a:lnTo>
                    <a:pt x="550" y="1035"/>
                  </a:lnTo>
                  <a:lnTo>
                    <a:pt x="550" y="1037"/>
                  </a:lnTo>
                  <a:lnTo>
                    <a:pt x="550" y="1039"/>
                  </a:lnTo>
                  <a:lnTo>
                    <a:pt x="550" y="1041"/>
                  </a:lnTo>
                  <a:lnTo>
                    <a:pt x="552" y="1043"/>
                  </a:lnTo>
                  <a:lnTo>
                    <a:pt x="552" y="1045"/>
                  </a:lnTo>
                  <a:lnTo>
                    <a:pt x="552" y="1047"/>
                  </a:lnTo>
                  <a:lnTo>
                    <a:pt x="554" y="1047"/>
                  </a:lnTo>
                  <a:lnTo>
                    <a:pt x="552" y="1049"/>
                  </a:lnTo>
                  <a:lnTo>
                    <a:pt x="552" y="1051"/>
                  </a:lnTo>
                  <a:lnTo>
                    <a:pt x="550" y="1051"/>
                  </a:lnTo>
                  <a:lnTo>
                    <a:pt x="548" y="1051"/>
                  </a:lnTo>
                  <a:lnTo>
                    <a:pt x="548" y="1049"/>
                  </a:lnTo>
                  <a:lnTo>
                    <a:pt x="544" y="1047"/>
                  </a:lnTo>
                  <a:lnTo>
                    <a:pt x="542" y="1047"/>
                  </a:lnTo>
                  <a:lnTo>
                    <a:pt x="540" y="1049"/>
                  </a:lnTo>
                  <a:lnTo>
                    <a:pt x="539" y="1053"/>
                  </a:lnTo>
                  <a:lnTo>
                    <a:pt x="537" y="1053"/>
                  </a:lnTo>
                  <a:lnTo>
                    <a:pt x="535" y="1055"/>
                  </a:lnTo>
                  <a:lnTo>
                    <a:pt x="533" y="1055"/>
                  </a:lnTo>
                  <a:lnTo>
                    <a:pt x="531" y="1055"/>
                  </a:lnTo>
                  <a:lnTo>
                    <a:pt x="529" y="1055"/>
                  </a:lnTo>
                  <a:lnTo>
                    <a:pt x="527" y="1055"/>
                  </a:lnTo>
                  <a:lnTo>
                    <a:pt x="525" y="1056"/>
                  </a:lnTo>
                  <a:lnTo>
                    <a:pt x="523" y="1056"/>
                  </a:lnTo>
                  <a:lnTo>
                    <a:pt x="523" y="1058"/>
                  </a:lnTo>
                  <a:lnTo>
                    <a:pt x="521" y="1060"/>
                  </a:lnTo>
                  <a:lnTo>
                    <a:pt x="519" y="1062"/>
                  </a:lnTo>
                  <a:lnTo>
                    <a:pt x="517" y="1062"/>
                  </a:lnTo>
                  <a:lnTo>
                    <a:pt x="515" y="1060"/>
                  </a:lnTo>
                  <a:lnTo>
                    <a:pt x="513" y="1060"/>
                  </a:lnTo>
                  <a:lnTo>
                    <a:pt x="511" y="1058"/>
                  </a:lnTo>
                  <a:lnTo>
                    <a:pt x="509" y="1058"/>
                  </a:lnTo>
                  <a:lnTo>
                    <a:pt x="506" y="1058"/>
                  </a:lnTo>
                  <a:lnTo>
                    <a:pt x="504" y="1058"/>
                  </a:lnTo>
                  <a:lnTo>
                    <a:pt x="502" y="1056"/>
                  </a:lnTo>
                  <a:lnTo>
                    <a:pt x="502" y="1055"/>
                  </a:lnTo>
                  <a:lnTo>
                    <a:pt x="500" y="1055"/>
                  </a:lnTo>
                  <a:lnTo>
                    <a:pt x="498" y="1053"/>
                  </a:lnTo>
                  <a:lnTo>
                    <a:pt x="496" y="1051"/>
                  </a:lnTo>
                  <a:lnTo>
                    <a:pt x="494" y="1051"/>
                  </a:lnTo>
                  <a:lnTo>
                    <a:pt x="492" y="1051"/>
                  </a:lnTo>
                  <a:lnTo>
                    <a:pt x="490" y="1051"/>
                  </a:lnTo>
                  <a:lnTo>
                    <a:pt x="486" y="1051"/>
                  </a:lnTo>
                  <a:lnTo>
                    <a:pt x="484" y="1051"/>
                  </a:lnTo>
                  <a:lnTo>
                    <a:pt x="482" y="1049"/>
                  </a:lnTo>
                  <a:lnTo>
                    <a:pt x="478" y="1047"/>
                  </a:lnTo>
                  <a:lnTo>
                    <a:pt x="477" y="1045"/>
                  </a:lnTo>
                  <a:lnTo>
                    <a:pt x="475" y="1043"/>
                  </a:lnTo>
                  <a:lnTo>
                    <a:pt x="473" y="1041"/>
                  </a:lnTo>
                  <a:lnTo>
                    <a:pt x="471" y="1037"/>
                  </a:lnTo>
                  <a:lnTo>
                    <a:pt x="471" y="1035"/>
                  </a:lnTo>
                  <a:lnTo>
                    <a:pt x="471" y="1031"/>
                  </a:lnTo>
                  <a:lnTo>
                    <a:pt x="471" y="1029"/>
                  </a:lnTo>
                  <a:lnTo>
                    <a:pt x="469" y="1025"/>
                  </a:lnTo>
                  <a:lnTo>
                    <a:pt x="467" y="1024"/>
                  </a:lnTo>
                  <a:lnTo>
                    <a:pt x="465" y="1022"/>
                  </a:lnTo>
                  <a:lnTo>
                    <a:pt x="461" y="1020"/>
                  </a:lnTo>
                  <a:lnTo>
                    <a:pt x="461" y="1018"/>
                  </a:lnTo>
                  <a:lnTo>
                    <a:pt x="459" y="1016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1894" y="2332"/>
              <a:ext cx="1358" cy="901"/>
            </a:xfrm>
            <a:custGeom>
              <a:avLst/>
              <a:gdLst>
                <a:gd name="T0" fmla="*/ 1319 w 1358"/>
                <a:gd name="T1" fmla="*/ 521 h 901"/>
                <a:gd name="T2" fmla="*/ 1284 w 1358"/>
                <a:gd name="T3" fmla="*/ 550 h 901"/>
                <a:gd name="T4" fmla="*/ 1248 w 1358"/>
                <a:gd name="T5" fmla="*/ 562 h 901"/>
                <a:gd name="T6" fmla="*/ 1209 w 1358"/>
                <a:gd name="T7" fmla="*/ 573 h 901"/>
                <a:gd name="T8" fmla="*/ 1238 w 1358"/>
                <a:gd name="T9" fmla="*/ 603 h 901"/>
                <a:gd name="T10" fmla="*/ 1203 w 1358"/>
                <a:gd name="T11" fmla="*/ 622 h 901"/>
                <a:gd name="T12" fmla="*/ 1168 w 1358"/>
                <a:gd name="T13" fmla="*/ 655 h 901"/>
                <a:gd name="T14" fmla="*/ 1133 w 1358"/>
                <a:gd name="T15" fmla="*/ 655 h 901"/>
                <a:gd name="T16" fmla="*/ 1038 w 1358"/>
                <a:gd name="T17" fmla="*/ 698 h 901"/>
                <a:gd name="T18" fmla="*/ 951 w 1358"/>
                <a:gd name="T19" fmla="*/ 754 h 901"/>
                <a:gd name="T20" fmla="*/ 864 w 1358"/>
                <a:gd name="T21" fmla="*/ 754 h 901"/>
                <a:gd name="T22" fmla="*/ 885 w 1358"/>
                <a:gd name="T23" fmla="*/ 771 h 901"/>
                <a:gd name="T24" fmla="*/ 843 w 1358"/>
                <a:gd name="T25" fmla="*/ 823 h 901"/>
                <a:gd name="T26" fmla="*/ 796 w 1358"/>
                <a:gd name="T27" fmla="*/ 845 h 901"/>
                <a:gd name="T28" fmla="*/ 806 w 1358"/>
                <a:gd name="T29" fmla="*/ 887 h 901"/>
                <a:gd name="T30" fmla="*/ 752 w 1358"/>
                <a:gd name="T31" fmla="*/ 858 h 901"/>
                <a:gd name="T32" fmla="*/ 691 w 1358"/>
                <a:gd name="T33" fmla="*/ 835 h 901"/>
                <a:gd name="T34" fmla="*/ 633 w 1358"/>
                <a:gd name="T35" fmla="*/ 806 h 901"/>
                <a:gd name="T36" fmla="*/ 558 w 1358"/>
                <a:gd name="T37" fmla="*/ 804 h 901"/>
                <a:gd name="T38" fmla="*/ 486 w 1358"/>
                <a:gd name="T39" fmla="*/ 800 h 901"/>
                <a:gd name="T40" fmla="*/ 482 w 1358"/>
                <a:gd name="T41" fmla="*/ 854 h 901"/>
                <a:gd name="T42" fmla="*/ 440 w 1358"/>
                <a:gd name="T43" fmla="*/ 899 h 901"/>
                <a:gd name="T44" fmla="*/ 387 w 1358"/>
                <a:gd name="T45" fmla="*/ 864 h 901"/>
                <a:gd name="T46" fmla="*/ 339 w 1358"/>
                <a:gd name="T47" fmla="*/ 823 h 901"/>
                <a:gd name="T48" fmla="*/ 263 w 1358"/>
                <a:gd name="T49" fmla="*/ 822 h 901"/>
                <a:gd name="T50" fmla="*/ 195 w 1358"/>
                <a:gd name="T51" fmla="*/ 814 h 901"/>
                <a:gd name="T52" fmla="*/ 133 w 1358"/>
                <a:gd name="T53" fmla="*/ 791 h 901"/>
                <a:gd name="T54" fmla="*/ 60 w 1358"/>
                <a:gd name="T55" fmla="*/ 787 h 901"/>
                <a:gd name="T56" fmla="*/ 33 w 1358"/>
                <a:gd name="T57" fmla="*/ 730 h 901"/>
                <a:gd name="T58" fmla="*/ 15 w 1358"/>
                <a:gd name="T59" fmla="*/ 666 h 901"/>
                <a:gd name="T60" fmla="*/ 7 w 1358"/>
                <a:gd name="T61" fmla="*/ 603 h 901"/>
                <a:gd name="T62" fmla="*/ 60 w 1358"/>
                <a:gd name="T63" fmla="*/ 595 h 901"/>
                <a:gd name="T64" fmla="*/ 104 w 1358"/>
                <a:gd name="T65" fmla="*/ 595 h 901"/>
                <a:gd name="T66" fmla="*/ 95 w 1358"/>
                <a:gd name="T67" fmla="*/ 579 h 901"/>
                <a:gd name="T68" fmla="*/ 44 w 1358"/>
                <a:gd name="T69" fmla="*/ 566 h 901"/>
                <a:gd name="T70" fmla="*/ 67 w 1358"/>
                <a:gd name="T71" fmla="*/ 537 h 901"/>
                <a:gd name="T72" fmla="*/ 77 w 1358"/>
                <a:gd name="T73" fmla="*/ 515 h 901"/>
                <a:gd name="T74" fmla="*/ 129 w 1358"/>
                <a:gd name="T75" fmla="*/ 500 h 901"/>
                <a:gd name="T76" fmla="*/ 166 w 1358"/>
                <a:gd name="T77" fmla="*/ 486 h 901"/>
                <a:gd name="T78" fmla="*/ 215 w 1358"/>
                <a:gd name="T79" fmla="*/ 486 h 901"/>
                <a:gd name="T80" fmla="*/ 201 w 1358"/>
                <a:gd name="T81" fmla="*/ 449 h 901"/>
                <a:gd name="T82" fmla="*/ 191 w 1358"/>
                <a:gd name="T83" fmla="*/ 426 h 901"/>
                <a:gd name="T84" fmla="*/ 221 w 1358"/>
                <a:gd name="T85" fmla="*/ 358 h 901"/>
                <a:gd name="T86" fmla="*/ 248 w 1358"/>
                <a:gd name="T87" fmla="*/ 341 h 901"/>
                <a:gd name="T88" fmla="*/ 230 w 1358"/>
                <a:gd name="T89" fmla="*/ 289 h 901"/>
                <a:gd name="T90" fmla="*/ 255 w 1358"/>
                <a:gd name="T91" fmla="*/ 273 h 901"/>
                <a:gd name="T92" fmla="*/ 277 w 1358"/>
                <a:gd name="T93" fmla="*/ 242 h 901"/>
                <a:gd name="T94" fmla="*/ 253 w 1358"/>
                <a:gd name="T95" fmla="*/ 215 h 901"/>
                <a:gd name="T96" fmla="*/ 219 w 1358"/>
                <a:gd name="T97" fmla="*/ 203 h 901"/>
                <a:gd name="T98" fmla="*/ 188 w 1358"/>
                <a:gd name="T99" fmla="*/ 186 h 901"/>
                <a:gd name="T100" fmla="*/ 164 w 1358"/>
                <a:gd name="T101" fmla="*/ 157 h 901"/>
                <a:gd name="T102" fmla="*/ 147 w 1358"/>
                <a:gd name="T103" fmla="*/ 128 h 901"/>
                <a:gd name="T104" fmla="*/ 129 w 1358"/>
                <a:gd name="T105" fmla="*/ 102 h 901"/>
                <a:gd name="T106" fmla="*/ 141 w 1358"/>
                <a:gd name="T107" fmla="*/ 95 h 901"/>
                <a:gd name="T108" fmla="*/ 135 w 1358"/>
                <a:gd name="T109" fmla="*/ 75 h 901"/>
                <a:gd name="T110" fmla="*/ 151 w 1358"/>
                <a:gd name="T111" fmla="*/ 50 h 901"/>
                <a:gd name="T112" fmla="*/ 190 w 1358"/>
                <a:gd name="T113" fmla="*/ 58 h 901"/>
                <a:gd name="T114" fmla="*/ 191 w 1358"/>
                <a:gd name="T115" fmla="*/ 33 h 901"/>
                <a:gd name="T116" fmla="*/ 190 w 1358"/>
                <a:gd name="T117" fmla="*/ 2 h 901"/>
                <a:gd name="T118" fmla="*/ 226 w 1358"/>
                <a:gd name="T119" fmla="*/ 4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58" h="901">
                  <a:moveTo>
                    <a:pt x="1358" y="533"/>
                  </a:moveTo>
                  <a:lnTo>
                    <a:pt x="1354" y="533"/>
                  </a:lnTo>
                  <a:lnTo>
                    <a:pt x="1352" y="533"/>
                  </a:lnTo>
                  <a:lnTo>
                    <a:pt x="1352" y="531"/>
                  </a:lnTo>
                  <a:lnTo>
                    <a:pt x="1348" y="527"/>
                  </a:lnTo>
                  <a:lnTo>
                    <a:pt x="1344" y="525"/>
                  </a:lnTo>
                  <a:lnTo>
                    <a:pt x="1344" y="523"/>
                  </a:lnTo>
                  <a:lnTo>
                    <a:pt x="1343" y="521"/>
                  </a:lnTo>
                  <a:lnTo>
                    <a:pt x="1341" y="523"/>
                  </a:lnTo>
                  <a:lnTo>
                    <a:pt x="1339" y="523"/>
                  </a:lnTo>
                  <a:lnTo>
                    <a:pt x="1337" y="525"/>
                  </a:lnTo>
                  <a:lnTo>
                    <a:pt x="1335" y="525"/>
                  </a:lnTo>
                  <a:lnTo>
                    <a:pt x="1333" y="525"/>
                  </a:lnTo>
                  <a:lnTo>
                    <a:pt x="1327" y="523"/>
                  </a:lnTo>
                  <a:lnTo>
                    <a:pt x="1325" y="523"/>
                  </a:lnTo>
                  <a:lnTo>
                    <a:pt x="1321" y="521"/>
                  </a:lnTo>
                  <a:lnTo>
                    <a:pt x="1319" y="521"/>
                  </a:lnTo>
                  <a:lnTo>
                    <a:pt x="1317" y="523"/>
                  </a:lnTo>
                  <a:lnTo>
                    <a:pt x="1313" y="525"/>
                  </a:lnTo>
                  <a:lnTo>
                    <a:pt x="1313" y="527"/>
                  </a:lnTo>
                  <a:lnTo>
                    <a:pt x="1312" y="529"/>
                  </a:lnTo>
                  <a:lnTo>
                    <a:pt x="1310" y="531"/>
                  </a:lnTo>
                  <a:lnTo>
                    <a:pt x="1308" y="533"/>
                  </a:lnTo>
                  <a:lnTo>
                    <a:pt x="1302" y="535"/>
                  </a:lnTo>
                  <a:lnTo>
                    <a:pt x="1300" y="537"/>
                  </a:lnTo>
                  <a:lnTo>
                    <a:pt x="1298" y="539"/>
                  </a:lnTo>
                  <a:lnTo>
                    <a:pt x="1298" y="541"/>
                  </a:lnTo>
                  <a:lnTo>
                    <a:pt x="1296" y="546"/>
                  </a:lnTo>
                  <a:lnTo>
                    <a:pt x="1296" y="548"/>
                  </a:lnTo>
                  <a:lnTo>
                    <a:pt x="1294" y="550"/>
                  </a:lnTo>
                  <a:lnTo>
                    <a:pt x="1292" y="552"/>
                  </a:lnTo>
                  <a:lnTo>
                    <a:pt x="1288" y="550"/>
                  </a:lnTo>
                  <a:lnTo>
                    <a:pt x="1286" y="550"/>
                  </a:lnTo>
                  <a:lnTo>
                    <a:pt x="1284" y="550"/>
                  </a:lnTo>
                  <a:lnTo>
                    <a:pt x="1281" y="550"/>
                  </a:lnTo>
                  <a:lnTo>
                    <a:pt x="1277" y="550"/>
                  </a:lnTo>
                  <a:lnTo>
                    <a:pt x="1275" y="552"/>
                  </a:lnTo>
                  <a:lnTo>
                    <a:pt x="1273" y="554"/>
                  </a:lnTo>
                  <a:lnTo>
                    <a:pt x="1273" y="556"/>
                  </a:lnTo>
                  <a:lnTo>
                    <a:pt x="1271" y="562"/>
                  </a:lnTo>
                  <a:lnTo>
                    <a:pt x="1271" y="564"/>
                  </a:lnTo>
                  <a:lnTo>
                    <a:pt x="1269" y="564"/>
                  </a:lnTo>
                  <a:lnTo>
                    <a:pt x="1267" y="566"/>
                  </a:lnTo>
                  <a:lnTo>
                    <a:pt x="1265" y="564"/>
                  </a:lnTo>
                  <a:lnTo>
                    <a:pt x="1261" y="564"/>
                  </a:lnTo>
                  <a:lnTo>
                    <a:pt x="1259" y="562"/>
                  </a:lnTo>
                  <a:lnTo>
                    <a:pt x="1257" y="562"/>
                  </a:lnTo>
                  <a:lnTo>
                    <a:pt x="1255" y="562"/>
                  </a:lnTo>
                  <a:lnTo>
                    <a:pt x="1253" y="562"/>
                  </a:lnTo>
                  <a:lnTo>
                    <a:pt x="1250" y="562"/>
                  </a:lnTo>
                  <a:lnTo>
                    <a:pt x="1248" y="562"/>
                  </a:lnTo>
                  <a:lnTo>
                    <a:pt x="1244" y="560"/>
                  </a:lnTo>
                  <a:lnTo>
                    <a:pt x="1240" y="560"/>
                  </a:lnTo>
                  <a:lnTo>
                    <a:pt x="1238" y="560"/>
                  </a:lnTo>
                  <a:lnTo>
                    <a:pt x="1236" y="560"/>
                  </a:lnTo>
                  <a:lnTo>
                    <a:pt x="1232" y="562"/>
                  </a:lnTo>
                  <a:lnTo>
                    <a:pt x="1230" y="562"/>
                  </a:lnTo>
                  <a:lnTo>
                    <a:pt x="1228" y="562"/>
                  </a:lnTo>
                  <a:lnTo>
                    <a:pt x="1226" y="562"/>
                  </a:lnTo>
                  <a:lnTo>
                    <a:pt x="1224" y="560"/>
                  </a:lnTo>
                  <a:lnTo>
                    <a:pt x="1220" y="560"/>
                  </a:lnTo>
                  <a:lnTo>
                    <a:pt x="1219" y="562"/>
                  </a:lnTo>
                  <a:lnTo>
                    <a:pt x="1217" y="562"/>
                  </a:lnTo>
                  <a:lnTo>
                    <a:pt x="1215" y="564"/>
                  </a:lnTo>
                  <a:lnTo>
                    <a:pt x="1213" y="566"/>
                  </a:lnTo>
                  <a:lnTo>
                    <a:pt x="1213" y="568"/>
                  </a:lnTo>
                  <a:lnTo>
                    <a:pt x="1209" y="570"/>
                  </a:lnTo>
                  <a:lnTo>
                    <a:pt x="1209" y="573"/>
                  </a:lnTo>
                  <a:lnTo>
                    <a:pt x="1209" y="575"/>
                  </a:lnTo>
                  <a:lnTo>
                    <a:pt x="1209" y="579"/>
                  </a:lnTo>
                  <a:lnTo>
                    <a:pt x="1209" y="583"/>
                  </a:lnTo>
                  <a:lnTo>
                    <a:pt x="1211" y="585"/>
                  </a:lnTo>
                  <a:lnTo>
                    <a:pt x="1213" y="587"/>
                  </a:lnTo>
                  <a:lnTo>
                    <a:pt x="1215" y="589"/>
                  </a:lnTo>
                  <a:lnTo>
                    <a:pt x="1217" y="589"/>
                  </a:lnTo>
                  <a:lnTo>
                    <a:pt x="1219" y="589"/>
                  </a:lnTo>
                  <a:lnTo>
                    <a:pt x="1222" y="589"/>
                  </a:lnTo>
                  <a:lnTo>
                    <a:pt x="1226" y="591"/>
                  </a:lnTo>
                  <a:lnTo>
                    <a:pt x="1228" y="591"/>
                  </a:lnTo>
                  <a:lnTo>
                    <a:pt x="1230" y="593"/>
                  </a:lnTo>
                  <a:lnTo>
                    <a:pt x="1232" y="595"/>
                  </a:lnTo>
                  <a:lnTo>
                    <a:pt x="1234" y="597"/>
                  </a:lnTo>
                  <a:lnTo>
                    <a:pt x="1236" y="599"/>
                  </a:lnTo>
                  <a:lnTo>
                    <a:pt x="1238" y="601"/>
                  </a:lnTo>
                  <a:lnTo>
                    <a:pt x="1238" y="603"/>
                  </a:lnTo>
                  <a:lnTo>
                    <a:pt x="1236" y="604"/>
                  </a:lnTo>
                  <a:lnTo>
                    <a:pt x="1234" y="606"/>
                  </a:lnTo>
                  <a:lnTo>
                    <a:pt x="1232" y="606"/>
                  </a:lnTo>
                  <a:lnTo>
                    <a:pt x="1230" y="604"/>
                  </a:lnTo>
                  <a:lnTo>
                    <a:pt x="1226" y="603"/>
                  </a:lnTo>
                  <a:lnTo>
                    <a:pt x="1224" y="601"/>
                  </a:lnTo>
                  <a:lnTo>
                    <a:pt x="1222" y="601"/>
                  </a:lnTo>
                  <a:lnTo>
                    <a:pt x="1219" y="606"/>
                  </a:lnTo>
                  <a:lnTo>
                    <a:pt x="1219" y="608"/>
                  </a:lnTo>
                  <a:lnTo>
                    <a:pt x="1217" y="610"/>
                  </a:lnTo>
                  <a:lnTo>
                    <a:pt x="1215" y="612"/>
                  </a:lnTo>
                  <a:lnTo>
                    <a:pt x="1213" y="614"/>
                  </a:lnTo>
                  <a:lnTo>
                    <a:pt x="1211" y="614"/>
                  </a:lnTo>
                  <a:lnTo>
                    <a:pt x="1209" y="616"/>
                  </a:lnTo>
                  <a:lnTo>
                    <a:pt x="1207" y="616"/>
                  </a:lnTo>
                  <a:lnTo>
                    <a:pt x="1205" y="618"/>
                  </a:lnTo>
                  <a:lnTo>
                    <a:pt x="1203" y="622"/>
                  </a:lnTo>
                  <a:lnTo>
                    <a:pt x="1205" y="626"/>
                  </a:lnTo>
                  <a:lnTo>
                    <a:pt x="1207" y="632"/>
                  </a:lnTo>
                  <a:lnTo>
                    <a:pt x="1209" y="637"/>
                  </a:lnTo>
                  <a:lnTo>
                    <a:pt x="1207" y="641"/>
                  </a:lnTo>
                  <a:lnTo>
                    <a:pt x="1205" y="643"/>
                  </a:lnTo>
                  <a:lnTo>
                    <a:pt x="1203" y="645"/>
                  </a:lnTo>
                  <a:lnTo>
                    <a:pt x="1199" y="647"/>
                  </a:lnTo>
                  <a:lnTo>
                    <a:pt x="1197" y="647"/>
                  </a:lnTo>
                  <a:lnTo>
                    <a:pt x="1193" y="649"/>
                  </a:lnTo>
                  <a:lnTo>
                    <a:pt x="1191" y="651"/>
                  </a:lnTo>
                  <a:lnTo>
                    <a:pt x="1186" y="653"/>
                  </a:lnTo>
                  <a:lnTo>
                    <a:pt x="1182" y="655"/>
                  </a:lnTo>
                  <a:lnTo>
                    <a:pt x="1180" y="655"/>
                  </a:lnTo>
                  <a:lnTo>
                    <a:pt x="1178" y="657"/>
                  </a:lnTo>
                  <a:lnTo>
                    <a:pt x="1174" y="655"/>
                  </a:lnTo>
                  <a:lnTo>
                    <a:pt x="1170" y="655"/>
                  </a:lnTo>
                  <a:lnTo>
                    <a:pt x="1168" y="655"/>
                  </a:lnTo>
                  <a:lnTo>
                    <a:pt x="1166" y="653"/>
                  </a:lnTo>
                  <a:lnTo>
                    <a:pt x="1162" y="651"/>
                  </a:lnTo>
                  <a:lnTo>
                    <a:pt x="1162" y="649"/>
                  </a:lnTo>
                  <a:lnTo>
                    <a:pt x="1160" y="647"/>
                  </a:lnTo>
                  <a:lnTo>
                    <a:pt x="1158" y="647"/>
                  </a:lnTo>
                  <a:lnTo>
                    <a:pt x="1158" y="645"/>
                  </a:lnTo>
                  <a:lnTo>
                    <a:pt x="1157" y="645"/>
                  </a:lnTo>
                  <a:lnTo>
                    <a:pt x="1155" y="645"/>
                  </a:lnTo>
                  <a:lnTo>
                    <a:pt x="1151" y="645"/>
                  </a:lnTo>
                  <a:lnTo>
                    <a:pt x="1147" y="645"/>
                  </a:lnTo>
                  <a:lnTo>
                    <a:pt x="1145" y="645"/>
                  </a:lnTo>
                  <a:lnTo>
                    <a:pt x="1141" y="647"/>
                  </a:lnTo>
                  <a:lnTo>
                    <a:pt x="1139" y="647"/>
                  </a:lnTo>
                  <a:lnTo>
                    <a:pt x="1137" y="649"/>
                  </a:lnTo>
                  <a:lnTo>
                    <a:pt x="1135" y="651"/>
                  </a:lnTo>
                  <a:lnTo>
                    <a:pt x="1135" y="653"/>
                  </a:lnTo>
                  <a:lnTo>
                    <a:pt x="1133" y="655"/>
                  </a:lnTo>
                  <a:lnTo>
                    <a:pt x="1131" y="657"/>
                  </a:lnTo>
                  <a:lnTo>
                    <a:pt x="1127" y="657"/>
                  </a:lnTo>
                  <a:lnTo>
                    <a:pt x="1126" y="657"/>
                  </a:lnTo>
                  <a:lnTo>
                    <a:pt x="1124" y="659"/>
                  </a:lnTo>
                  <a:lnTo>
                    <a:pt x="1120" y="661"/>
                  </a:lnTo>
                  <a:lnTo>
                    <a:pt x="1110" y="666"/>
                  </a:lnTo>
                  <a:lnTo>
                    <a:pt x="1104" y="668"/>
                  </a:lnTo>
                  <a:lnTo>
                    <a:pt x="1098" y="670"/>
                  </a:lnTo>
                  <a:lnTo>
                    <a:pt x="1089" y="674"/>
                  </a:lnTo>
                  <a:lnTo>
                    <a:pt x="1083" y="678"/>
                  </a:lnTo>
                  <a:lnTo>
                    <a:pt x="1071" y="682"/>
                  </a:lnTo>
                  <a:lnTo>
                    <a:pt x="1069" y="682"/>
                  </a:lnTo>
                  <a:lnTo>
                    <a:pt x="1064" y="684"/>
                  </a:lnTo>
                  <a:lnTo>
                    <a:pt x="1056" y="688"/>
                  </a:lnTo>
                  <a:lnTo>
                    <a:pt x="1048" y="692"/>
                  </a:lnTo>
                  <a:lnTo>
                    <a:pt x="1042" y="696"/>
                  </a:lnTo>
                  <a:lnTo>
                    <a:pt x="1038" y="698"/>
                  </a:lnTo>
                  <a:lnTo>
                    <a:pt x="1034" y="701"/>
                  </a:lnTo>
                  <a:lnTo>
                    <a:pt x="1025" y="709"/>
                  </a:lnTo>
                  <a:lnTo>
                    <a:pt x="1019" y="713"/>
                  </a:lnTo>
                  <a:lnTo>
                    <a:pt x="1013" y="719"/>
                  </a:lnTo>
                  <a:lnTo>
                    <a:pt x="1007" y="723"/>
                  </a:lnTo>
                  <a:lnTo>
                    <a:pt x="1003" y="727"/>
                  </a:lnTo>
                  <a:lnTo>
                    <a:pt x="996" y="736"/>
                  </a:lnTo>
                  <a:lnTo>
                    <a:pt x="996" y="740"/>
                  </a:lnTo>
                  <a:lnTo>
                    <a:pt x="994" y="744"/>
                  </a:lnTo>
                  <a:lnTo>
                    <a:pt x="990" y="746"/>
                  </a:lnTo>
                  <a:lnTo>
                    <a:pt x="986" y="750"/>
                  </a:lnTo>
                  <a:lnTo>
                    <a:pt x="982" y="752"/>
                  </a:lnTo>
                  <a:lnTo>
                    <a:pt x="978" y="752"/>
                  </a:lnTo>
                  <a:lnTo>
                    <a:pt x="972" y="752"/>
                  </a:lnTo>
                  <a:lnTo>
                    <a:pt x="963" y="752"/>
                  </a:lnTo>
                  <a:lnTo>
                    <a:pt x="957" y="752"/>
                  </a:lnTo>
                  <a:lnTo>
                    <a:pt x="951" y="754"/>
                  </a:lnTo>
                  <a:lnTo>
                    <a:pt x="941" y="754"/>
                  </a:lnTo>
                  <a:lnTo>
                    <a:pt x="932" y="758"/>
                  </a:lnTo>
                  <a:lnTo>
                    <a:pt x="924" y="758"/>
                  </a:lnTo>
                  <a:lnTo>
                    <a:pt x="918" y="758"/>
                  </a:lnTo>
                  <a:lnTo>
                    <a:pt x="912" y="756"/>
                  </a:lnTo>
                  <a:lnTo>
                    <a:pt x="908" y="756"/>
                  </a:lnTo>
                  <a:lnTo>
                    <a:pt x="903" y="756"/>
                  </a:lnTo>
                  <a:lnTo>
                    <a:pt x="895" y="756"/>
                  </a:lnTo>
                  <a:lnTo>
                    <a:pt x="887" y="756"/>
                  </a:lnTo>
                  <a:lnTo>
                    <a:pt x="885" y="756"/>
                  </a:lnTo>
                  <a:lnTo>
                    <a:pt x="883" y="756"/>
                  </a:lnTo>
                  <a:lnTo>
                    <a:pt x="879" y="756"/>
                  </a:lnTo>
                  <a:lnTo>
                    <a:pt x="876" y="756"/>
                  </a:lnTo>
                  <a:lnTo>
                    <a:pt x="872" y="756"/>
                  </a:lnTo>
                  <a:lnTo>
                    <a:pt x="870" y="756"/>
                  </a:lnTo>
                  <a:lnTo>
                    <a:pt x="866" y="756"/>
                  </a:lnTo>
                  <a:lnTo>
                    <a:pt x="864" y="754"/>
                  </a:lnTo>
                  <a:lnTo>
                    <a:pt x="862" y="754"/>
                  </a:lnTo>
                  <a:lnTo>
                    <a:pt x="858" y="754"/>
                  </a:lnTo>
                  <a:lnTo>
                    <a:pt x="856" y="754"/>
                  </a:lnTo>
                  <a:lnTo>
                    <a:pt x="852" y="758"/>
                  </a:lnTo>
                  <a:lnTo>
                    <a:pt x="852" y="761"/>
                  </a:lnTo>
                  <a:lnTo>
                    <a:pt x="852" y="765"/>
                  </a:lnTo>
                  <a:lnTo>
                    <a:pt x="852" y="771"/>
                  </a:lnTo>
                  <a:lnTo>
                    <a:pt x="854" y="773"/>
                  </a:lnTo>
                  <a:lnTo>
                    <a:pt x="858" y="775"/>
                  </a:lnTo>
                  <a:lnTo>
                    <a:pt x="860" y="777"/>
                  </a:lnTo>
                  <a:lnTo>
                    <a:pt x="864" y="775"/>
                  </a:lnTo>
                  <a:lnTo>
                    <a:pt x="868" y="775"/>
                  </a:lnTo>
                  <a:lnTo>
                    <a:pt x="872" y="771"/>
                  </a:lnTo>
                  <a:lnTo>
                    <a:pt x="876" y="767"/>
                  </a:lnTo>
                  <a:lnTo>
                    <a:pt x="877" y="767"/>
                  </a:lnTo>
                  <a:lnTo>
                    <a:pt x="881" y="767"/>
                  </a:lnTo>
                  <a:lnTo>
                    <a:pt x="885" y="771"/>
                  </a:lnTo>
                  <a:lnTo>
                    <a:pt x="887" y="773"/>
                  </a:lnTo>
                  <a:lnTo>
                    <a:pt x="887" y="779"/>
                  </a:lnTo>
                  <a:lnTo>
                    <a:pt x="883" y="783"/>
                  </a:lnTo>
                  <a:lnTo>
                    <a:pt x="879" y="785"/>
                  </a:lnTo>
                  <a:lnTo>
                    <a:pt x="874" y="789"/>
                  </a:lnTo>
                  <a:lnTo>
                    <a:pt x="868" y="791"/>
                  </a:lnTo>
                  <a:lnTo>
                    <a:pt x="866" y="794"/>
                  </a:lnTo>
                  <a:lnTo>
                    <a:pt x="866" y="798"/>
                  </a:lnTo>
                  <a:lnTo>
                    <a:pt x="872" y="822"/>
                  </a:lnTo>
                  <a:lnTo>
                    <a:pt x="870" y="822"/>
                  </a:lnTo>
                  <a:lnTo>
                    <a:pt x="864" y="823"/>
                  </a:lnTo>
                  <a:lnTo>
                    <a:pt x="860" y="822"/>
                  </a:lnTo>
                  <a:lnTo>
                    <a:pt x="856" y="820"/>
                  </a:lnTo>
                  <a:lnTo>
                    <a:pt x="854" y="820"/>
                  </a:lnTo>
                  <a:lnTo>
                    <a:pt x="852" y="820"/>
                  </a:lnTo>
                  <a:lnTo>
                    <a:pt x="848" y="822"/>
                  </a:lnTo>
                  <a:lnTo>
                    <a:pt x="843" y="823"/>
                  </a:lnTo>
                  <a:lnTo>
                    <a:pt x="839" y="825"/>
                  </a:lnTo>
                  <a:lnTo>
                    <a:pt x="833" y="825"/>
                  </a:lnTo>
                  <a:lnTo>
                    <a:pt x="829" y="827"/>
                  </a:lnTo>
                  <a:lnTo>
                    <a:pt x="823" y="827"/>
                  </a:lnTo>
                  <a:lnTo>
                    <a:pt x="817" y="827"/>
                  </a:lnTo>
                  <a:lnTo>
                    <a:pt x="814" y="829"/>
                  </a:lnTo>
                  <a:lnTo>
                    <a:pt x="812" y="827"/>
                  </a:lnTo>
                  <a:lnTo>
                    <a:pt x="810" y="827"/>
                  </a:lnTo>
                  <a:lnTo>
                    <a:pt x="806" y="827"/>
                  </a:lnTo>
                  <a:lnTo>
                    <a:pt x="800" y="827"/>
                  </a:lnTo>
                  <a:lnTo>
                    <a:pt x="796" y="827"/>
                  </a:lnTo>
                  <a:lnTo>
                    <a:pt x="792" y="829"/>
                  </a:lnTo>
                  <a:lnTo>
                    <a:pt x="790" y="833"/>
                  </a:lnTo>
                  <a:lnTo>
                    <a:pt x="792" y="837"/>
                  </a:lnTo>
                  <a:lnTo>
                    <a:pt x="792" y="841"/>
                  </a:lnTo>
                  <a:lnTo>
                    <a:pt x="794" y="841"/>
                  </a:lnTo>
                  <a:lnTo>
                    <a:pt x="796" y="845"/>
                  </a:lnTo>
                  <a:lnTo>
                    <a:pt x="798" y="847"/>
                  </a:lnTo>
                  <a:lnTo>
                    <a:pt x="800" y="851"/>
                  </a:lnTo>
                  <a:lnTo>
                    <a:pt x="802" y="854"/>
                  </a:lnTo>
                  <a:lnTo>
                    <a:pt x="806" y="856"/>
                  </a:lnTo>
                  <a:lnTo>
                    <a:pt x="808" y="858"/>
                  </a:lnTo>
                  <a:lnTo>
                    <a:pt x="812" y="862"/>
                  </a:lnTo>
                  <a:lnTo>
                    <a:pt x="814" y="864"/>
                  </a:lnTo>
                  <a:lnTo>
                    <a:pt x="815" y="866"/>
                  </a:lnTo>
                  <a:lnTo>
                    <a:pt x="817" y="870"/>
                  </a:lnTo>
                  <a:lnTo>
                    <a:pt x="819" y="874"/>
                  </a:lnTo>
                  <a:lnTo>
                    <a:pt x="821" y="878"/>
                  </a:lnTo>
                  <a:lnTo>
                    <a:pt x="821" y="882"/>
                  </a:lnTo>
                  <a:lnTo>
                    <a:pt x="819" y="884"/>
                  </a:lnTo>
                  <a:lnTo>
                    <a:pt x="817" y="886"/>
                  </a:lnTo>
                  <a:lnTo>
                    <a:pt x="814" y="887"/>
                  </a:lnTo>
                  <a:lnTo>
                    <a:pt x="812" y="887"/>
                  </a:lnTo>
                  <a:lnTo>
                    <a:pt x="806" y="887"/>
                  </a:lnTo>
                  <a:lnTo>
                    <a:pt x="804" y="887"/>
                  </a:lnTo>
                  <a:lnTo>
                    <a:pt x="802" y="886"/>
                  </a:lnTo>
                  <a:lnTo>
                    <a:pt x="798" y="884"/>
                  </a:lnTo>
                  <a:lnTo>
                    <a:pt x="794" y="882"/>
                  </a:lnTo>
                  <a:lnTo>
                    <a:pt x="792" y="880"/>
                  </a:lnTo>
                  <a:lnTo>
                    <a:pt x="788" y="878"/>
                  </a:lnTo>
                  <a:lnTo>
                    <a:pt x="786" y="876"/>
                  </a:lnTo>
                  <a:lnTo>
                    <a:pt x="783" y="874"/>
                  </a:lnTo>
                  <a:lnTo>
                    <a:pt x="779" y="872"/>
                  </a:lnTo>
                  <a:lnTo>
                    <a:pt x="775" y="870"/>
                  </a:lnTo>
                  <a:lnTo>
                    <a:pt x="771" y="868"/>
                  </a:lnTo>
                  <a:lnTo>
                    <a:pt x="769" y="866"/>
                  </a:lnTo>
                  <a:lnTo>
                    <a:pt x="765" y="866"/>
                  </a:lnTo>
                  <a:lnTo>
                    <a:pt x="761" y="864"/>
                  </a:lnTo>
                  <a:lnTo>
                    <a:pt x="757" y="862"/>
                  </a:lnTo>
                  <a:lnTo>
                    <a:pt x="755" y="860"/>
                  </a:lnTo>
                  <a:lnTo>
                    <a:pt x="752" y="858"/>
                  </a:lnTo>
                  <a:lnTo>
                    <a:pt x="748" y="858"/>
                  </a:lnTo>
                  <a:lnTo>
                    <a:pt x="744" y="856"/>
                  </a:lnTo>
                  <a:lnTo>
                    <a:pt x="742" y="854"/>
                  </a:lnTo>
                  <a:lnTo>
                    <a:pt x="738" y="853"/>
                  </a:lnTo>
                  <a:lnTo>
                    <a:pt x="734" y="851"/>
                  </a:lnTo>
                  <a:lnTo>
                    <a:pt x="730" y="849"/>
                  </a:lnTo>
                  <a:lnTo>
                    <a:pt x="728" y="849"/>
                  </a:lnTo>
                  <a:lnTo>
                    <a:pt x="724" y="847"/>
                  </a:lnTo>
                  <a:lnTo>
                    <a:pt x="720" y="845"/>
                  </a:lnTo>
                  <a:lnTo>
                    <a:pt x="717" y="845"/>
                  </a:lnTo>
                  <a:lnTo>
                    <a:pt x="713" y="843"/>
                  </a:lnTo>
                  <a:lnTo>
                    <a:pt x="709" y="841"/>
                  </a:lnTo>
                  <a:lnTo>
                    <a:pt x="705" y="841"/>
                  </a:lnTo>
                  <a:lnTo>
                    <a:pt x="701" y="839"/>
                  </a:lnTo>
                  <a:lnTo>
                    <a:pt x="697" y="837"/>
                  </a:lnTo>
                  <a:lnTo>
                    <a:pt x="695" y="837"/>
                  </a:lnTo>
                  <a:lnTo>
                    <a:pt x="691" y="835"/>
                  </a:lnTo>
                  <a:lnTo>
                    <a:pt x="688" y="833"/>
                  </a:lnTo>
                  <a:lnTo>
                    <a:pt x="686" y="831"/>
                  </a:lnTo>
                  <a:lnTo>
                    <a:pt x="682" y="829"/>
                  </a:lnTo>
                  <a:lnTo>
                    <a:pt x="678" y="827"/>
                  </a:lnTo>
                  <a:lnTo>
                    <a:pt x="674" y="825"/>
                  </a:lnTo>
                  <a:lnTo>
                    <a:pt x="672" y="823"/>
                  </a:lnTo>
                  <a:lnTo>
                    <a:pt x="668" y="822"/>
                  </a:lnTo>
                  <a:lnTo>
                    <a:pt x="664" y="820"/>
                  </a:lnTo>
                  <a:lnTo>
                    <a:pt x="660" y="818"/>
                  </a:lnTo>
                  <a:lnTo>
                    <a:pt x="658" y="816"/>
                  </a:lnTo>
                  <a:lnTo>
                    <a:pt x="655" y="816"/>
                  </a:lnTo>
                  <a:lnTo>
                    <a:pt x="651" y="814"/>
                  </a:lnTo>
                  <a:lnTo>
                    <a:pt x="647" y="812"/>
                  </a:lnTo>
                  <a:lnTo>
                    <a:pt x="643" y="812"/>
                  </a:lnTo>
                  <a:lnTo>
                    <a:pt x="641" y="810"/>
                  </a:lnTo>
                  <a:lnTo>
                    <a:pt x="637" y="808"/>
                  </a:lnTo>
                  <a:lnTo>
                    <a:pt x="633" y="806"/>
                  </a:lnTo>
                  <a:lnTo>
                    <a:pt x="627" y="806"/>
                  </a:lnTo>
                  <a:lnTo>
                    <a:pt x="624" y="806"/>
                  </a:lnTo>
                  <a:lnTo>
                    <a:pt x="620" y="806"/>
                  </a:lnTo>
                  <a:lnTo>
                    <a:pt x="616" y="806"/>
                  </a:lnTo>
                  <a:lnTo>
                    <a:pt x="610" y="806"/>
                  </a:lnTo>
                  <a:lnTo>
                    <a:pt x="606" y="806"/>
                  </a:lnTo>
                  <a:lnTo>
                    <a:pt x="602" y="806"/>
                  </a:lnTo>
                  <a:lnTo>
                    <a:pt x="596" y="806"/>
                  </a:lnTo>
                  <a:lnTo>
                    <a:pt x="593" y="804"/>
                  </a:lnTo>
                  <a:lnTo>
                    <a:pt x="589" y="804"/>
                  </a:lnTo>
                  <a:lnTo>
                    <a:pt x="583" y="804"/>
                  </a:lnTo>
                  <a:lnTo>
                    <a:pt x="579" y="804"/>
                  </a:lnTo>
                  <a:lnTo>
                    <a:pt x="575" y="804"/>
                  </a:lnTo>
                  <a:lnTo>
                    <a:pt x="569" y="804"/>
                  </a:lnTo>
                  <a:lnTo>
                    <a:pt x="565" y="804"/>
                  </a:lnTo>
                  <a:lnTo>
                    <a:pt x="560" y="806"/>
                  </a:lnTo>
                  <a:lnTo>
                    <a:pt x="558" y="804"/>
                  </a:lnTo>
                  <a:lnTo>
                    <a:pt x="556" y="804"/>
                  </a:lnTo>
                  <a:lnTo>
                    <a:pt x="550" y="806"/>
                  </a:lnTo>
                  <a:lnTo>
                    <a:pt x="546" y="806"/>
                  </a:lnTo>
                  <a:lnTo>
                    <a:pt x="542" y="806"/>
                  </a:lnTo>
                  <a:lnTo>
                    <a:pt x="536" y="806"/>
                  </a:lnTo>
                  <a:lnTo>
                    <a:pt x="533" y="806"/>
                  </a:lnTo>
                  <a:lnTo>
                    <a:pt x="527" y="806"/>
                  </a:lnTo>
                  <a:lnTo>
                    <a:pt x="523" y="806"/>
                  </a:lnTo>
                  <a:lnTo>
                    <a:pt x="517" y="806"/>
                  </a:lnTo>
                  <a:lnTo>
                    <a:pt x="513" y="806"/>
                  </a:lnTo>
                  <a:lnTo>
                    <a:pt x="509" y="806"/>
                  </a:lnTo>
                  <a:lnTo>
                    <a:pt x="505" y="804"/>
                  </a:lnTo>
                  <a:lnTo>
                    <a:pt x="502" y="804"/>
                  </a:lnTo>
                  <a:lnTo>
                    <a:pt x="498" y="802"/>
                  </a:lnTo>
                  <a:lnTo>
                    <a:pt x="494" y="802"/>
                  </a:lnTo>
                  <a:lnTo>
                    <a:pt x="490" y="800"/>
                  </a:lnTo>
                  <a:lnTo>
                    <a:pt x="486" y="800"/>
                  </a:lnTo>
                  <a:lnTo>
                    <a:pt x="480" y="802"/>
                  </a:lnTo>
                  <a:lnTo>
                    <a:pt x="478" y="804"/>
                  </a:lnTo>
                  <a:lnTo>
                    <a:pt x="478" y="808"/>
                  </a:lnTo>
                  <a:lnTo>
                    <a:pt x="476" y="812"/>
                  </a:lnTo>
                  <a:lnTo>
                    <a:pt x="476" y="816"/>
                  </a:lnTo>
                  <a:lnTo>
                    <a:pt x="474" y="818"/>
                  </a:lnTo>
                  <a:lnTo>
                    <a:pt x="472" y="822"/>
                  </a:lnTo>
                  <a:lnTo>
                    <a:pt x="472" y="825"/>
                  </a:lnTo>
                  <a:lnTo>
                    <a:pt x="472" y="829"/>
                  </a:lnTo>
                  <a:lnTo>
                    <a:pt x="474" y="833"/>
                  </a:lnTo>
                  <a:lnTo>
                    <a:pt x="476" y="837"/>
                  </a:lnTo>
                  <a:lnTo>
                    <a:pt x="480" y="839"/>
                  </a:lnTo>
                  <a:lnTo>
                    <a:pt x="484" y="841"/>
                  </a:lnTo>
                  <a:lnTo>
                    <a:pt x="486" y="843"/>
                  </a:lnTo>
                  <a:lnTo>
                    <a:pt x="486" y="847"/>
                  </a:lnTo>
                  <a:lnTo>
                    <a:pt x="484" y="851"/>
                  </a:lnTo>
                  <a:lnTo>
                    <a:pt x="482" y="854"/>
                  </a:lnTo>
                  <a:lnTo>
                    <a:pt x="480" y="858"/>
                  </a:lnTo>
                  <a:lnTo>
                    <a:pt x="478" y="860"/>
                  </a:lnTo>
                  <a:lnTo>
                    <a:pt x="476" y="862"/>
                  </a:lnTo>
                  <a:lnTo>
                    <a:pt x="474" y="866"/>
                  </a:lnTo>
                  <a:lnTo>
                    <a:pt x="472" y="870"/>
                  </a:lnTo>
                  <a:lnTo>
                    <a:pt x="472" y="872"/>
                  </a:lnTo>
                  <a:lnTo>
                    <a:pt x="469" y="876"/>
                  </a:lnTo>
                  <a:lnTo>
                    <a:pt x="467" y="878"/>
                  </a:lnTo>
                  <a:lnTo>
                    <a:pt x="465" y="880"/>
                  </a:lnTo>
                  <a:lnTo>
                    <a:pt x="463" y="884"/>
                  </a:lnTo>
                  <a:lnTo>
                    <a:pt x="459" y="886"/>
                  </a:lnTo>
                  <a:lnTo>
                    <a:pt x="457" y="887"/>
                  </a:lnTo>
                  <a:lnTo>
                    <a:pt x="453" y="891"/>
                  </a:lnTo>
                  <a:lnTo>
                    <a:pt x="451" y="893"/>
                  </a:lnTo>
                  <a:lnTo>
                    <a:pt x="447" y="895"/>
                  </a:lnTo>
                  <a:lnTo>
                    <a:pt x="443" y="897"/>
                  </a:lnTo>
                  <a:lnTo>
                    <a:pt x="440" y="899"/>
                  </a:lnTo>
                  <a:lnTo>
                    <a:pt x="434" y="899"/>
                  </a:lnTo>
                  <a:lnTo>
                    <a:pt x="430" y="901"/>
                  </a:lnTo>
                  <a:lnTo>
                    <a:pt x="424" y="901"/>
                  </a:lnTo>
                  <a:lnTo>
                    <a:pt x="420" y="899"/>
                  </a:lnTo>
                  <a:lnTo>
                    <a:pt x="416" y="899"/>
                  </a:lnTo>
                  <a:lnTo>
                    <a:pt x="412" y="899"/>
                  </a:lnTo>
                  <a:lnTo>
                    <a:pt x="409" y="897"/>
                  </a:lnTo>
                  <a:lnTo>
                    <a:pt x="405" y="895"/>
                  </a:lnTo>
                  <a:lnTo>
                    <a:pt x="401" y="895"/>
                  </a:lnTo>
                  <a:lnTo>
                    <a:pt x="399" y="893"/>
                  </a:lnTo>
                  <a:lnTo>
                    <a:pt x="397" y="889"/>
                  </a:lnTo>
                  <a:lnTo>
                    <a:pt x="395" y="886"/>
                  </a:lnTo>
                  <a:lnTo>
                    <a:pt x="393" y="882"/>
                  </a:lnTo>
                  <a:lnTo>
                    <a:pt x="391" y="878"/>
                  </a:lnTo>
                  <a:lnTo>
                    <a:pt x="391" y="872"/>
                  </a:lnTo>
                  <a:lnTo>
                    <a:pt x="389" y="868"/>
                  </a:lnTo>
                  <a:lnTo>
                    <a:pt x="387" y="864"/>
                  </a:lnTo>
                  <a:lnTo>
                    <a:pt x="385" y="862"/>
                  </a:lnTo>
                  <a:lnTo>
                    <a:pt x="381" y="860"/>
                  </a:lnTo>
                  <a:lnTo>
                    <a:pt x="379" y="858"/>
                  </a:lnTo>
                  <a:lnTo>
                    <a:pt x="376" y="854"/>
                  </a:lnTo>
                  <a:lnTo>
                    <a:pt x="372" y="854"/>
                  </a:lnTo>
                  <a:lnTo>
                    <a:pt x="370" y="853"/>
                  </a:lnTo>
                  <a:lnTo>
                    <a:pt x="366" y="851"/>
                  </a:lnTo>
                  <a:lnTo>
                    <a:pt x="362" y="849"/>
                  </a:lnTo>
                  <a:lnTo>
                    <a:pt x="360" y="847"/>
                  </a:lnTo>
                  <a:lnTo>
                    <a:pt x="356" y="845"/>
                  </a:lnTo>
                  <a:lnTo>
                    <a:pt x="354" y="841"/>
                  </a:lnTo>
                  <a:lnTo>
                    <a:pt x="350" y="839"/>
                  </a:lnTo>
                  <a:lnTo>
                    <a:pt x="348" y="837"/>
                  </a:lnTo>
                  <a:lnTo>
                    <a:pt x="346" y="833"/>
                  </a:lnTo>
                  <a:lnTo>
                    <a:pt x="345" y="829"/>
                  </a:lnTo>
                  <a:lnTo>
                    <a:pt x="341" y="827"/>
                  </a:lnTo>
                  <a:lnTo>
                    <a:pt x="339" y="823"/>
                  </a:lnTo>
                  <a:lnTo>
                    <a:pt x="335" y="822"/>
                  </a:lnTo>
                  <a:lnTo>
                    <a:pt x="331" y="822"/>
                  </a:lnTo>
                  <a:lnTo>
                    <a:pt x="327" y="820"/>
                  </a:lnTo>
                  <a:lnTo>
                    <a:pt x="323" y="820"/>
                  </a:lnTo>
                  <a:lnTo>
                    <a:pt x="319" y="820"/>
                  </a:lnTo>
                  <a:lnTo>
                    <a:pt x="314" y="820"/>
                  </a:lnTo>
                  <a:lnTo>
                    <a:pt x="310" y="820"/>
                  </a:lnTo>
                  <a:lnTo>
                    <a:pt x="304" y="822"/>
                  </a:lnTo>
                  <a:lnTo>
                    <a:pt x="300" y="822"/>
                  </a:lnTo>
                  <a:lnTo>
                    <a:pt x="294" y="822"/>
                  </a:lnTo>
                  <a:lnTo>
                    <a:pt x="290" y="822"/>
                  </a:lnTo>
                  <a:lnTo>
                    <a:pt x="286" y="822"/>
                  </a:lnTo>
                  <a:lnTo>
                    <a:pt x="281" y="822"/>
                  </a:lnTo>
                  <a:lnTo>
                    <a:pt x="277" y="822"/>
                  </a:lnTo>
                  <a:lnTo>
                    <a:pt x="273" y="822"/>
                  </a:lnTo>
                  <a:lnTo>
                    <a:pt x="267" y="822"/>
                  </a:lnTo>
                  <a:lnTo>
                    <a:pt x="263" y="822"/>
                  </a:lnTo>
                  <a:lnTo>
                    <a:pt x="259" y="822"/>
                  </a:lnTo>
                  <a:lnTo>
                    <a:pt x="253" y="822"/>
                  </a:lnTo>
                  <a:lnTo>
                    <a:pt x="250" y="822"/>
                  </a:lnTo>
                  <a:lnTo>
                    <a:pt x="244" y="822"/>
                  </a:lnTo>
                  <a:lnTo>
                    <a:pt x="240" y="822"/>
                  </a:lnTo>
                  <a:lnTo>
                    <a:pt x="234" y="822"/>
                  </a:lnTo>
                  <a:lnTo>
                    <a:pt x="230" y="822"/>
                  </a:lnTo>
                  <a:lnTo>
                    <a:pt x="226" y="820"/>
                  </a:lnTo>
                  <a:lnTo>
                    <a:pt x="222" y="820"/>
                  </a:lnTo>
                  <a:lnTo>
                    <a:pt x="219" y="818"/>
                  </a:lnTo>
                  <a:lnTo>
                    <a:pt x="215" y="818"/>
                  </a:lnTo>
                  <a:lnTo>
                    <a:pt x="211" y="816"/>
                  </a:lnTo>
                  <a:lnTo>
                    <a:pt x="209" y="816"/>
                  </a:lnTo>
                  <a:lnTo>
                    <a:pt x="207" y="816"/>
                  </a:lnTo>
                  <a:lnTo>
                    <a:pt x="203" y="816"/>
                  </a:lnTo>
                  <a:lnTo>
                    <a:pt x="199" y="814"/>
                  </a:lnTo>
                  <a:lnTo>
                    <a:pt x="195" y="814"/>
                  </a:lnTo>
                  <a:lnTo>
                    <a:pt x="190" y="814"/>
                  </a:lnTo>
                  <a:lnTo>
                    <a:pt x="186" y="812"/>
                  </a:lnTo>
                  <a:lnTo>
                    <a:pt x="182" y="812"/>
                  </a:lnTo>
                  <a:lnTo>
                    <a:pt x="180" y="810"/>
                  </a:lnTo>
                  <a:lnTo>
                    <a:pt x="176" y="808"/>
                  </a:lnTo>
                  <a:lnTo>
                    <a:pt x="172" y="806"/>
                  </a:lnTo>
                  <a:lnTo>
                    <a:pt x="170" y="804"/>
                  </a:lnTo>
                  <a:lnTo>
                    <a:pt x="166" y="802"/>
                  </a:lnTo>
                  <a:lnTo>
                    <a:pt x="164" y="798"/>
                  </a:lnTo>
                  <a:lnTo>
                    <a:pt x="162" y="794"/>
                  </a:lnTo>
                  <a:lnTo>
                    <a:pt x="160" y="792"/>
                  </a:lnTo>
                  <a:lnTo>
                    <a:pt x="157" y="791"/>
                  </a:lnTo>
                  <a:lnTo>
                    <a:pt x="153" y="789"/>
                  </a:lnTo>
                  <a:lnTo>
                    <a:pt x="149" y="789"/>
                  </a:lnTo>
                  <a:lnTo>
                    <a:pt x="143" y="789"/>
                  </a:lnTo>
                  <a:lnTo>
                    <a:pt x="139" y="791"/>
                  </a:lnTo>
                  <a:lnTo>
                    <a:pt x="133" y="791"/>
                  </a:lnTo>
                  <a:lnTo>
                    <a:pt x="129" y="792"/>
                  </a:lnTo>
                  <a:lnTo>
                    <a:pt x="124" y="792"/>
                  </a:lnTo>
                  <a:lnTo>
                    <a:pt x="120" y="792"/>
                  </a:lnTo>
                  <a:lnTo>
                    <a:pt x="116" y="791"/>
                  </a:lnTo>
                  <a:lnTo>
                    <a:pt x="112" y="791"/>
                  </a:lnTo>
                  <a:lnTo>
                    <a:pt x="108" y="789"/>
                  </a:lnTo>
                  <a:lnTo>
                    <a:pt x="104" y="789"/>
                  </a:lnTo>
                  <a:lnTo>
                    <a:pt x="98" y="789"/>
                  </a:lnTo>
                  <a:lnTo>
                    <a:pt x="95" y="789"/>
                  </a:lnTo>
                  <a:lnTo>
                    <a:pt x="91" y="789"/>
                  </a:lnTo>
                  <a:lnTo>
                    <a:pt x="87" y="789"/>
                  </a:lnTo>
                  <a:lnTo>
                    <a:pt x="81" y="787"/>
                  </a:lnTo>
                  <a:lnTo>
                    <a:pt x="77" y="787"/>
                  </a:lnTo>
                  <a:lnTo>
                    <a:pt x="73" y="787"/>
                  </a:lnTo>
                  <a:lnTo>
                    <a:pt x="67" y="787"/>
                  </a:lnTo>
                  <a:lnTo>
                    <a:pt x="64" y="787"/>
                  </a:lnTo>
                  <a:lnTo>
                    <a:pt x="60" y="787"/>
                  </a:lnTo>
                  <a:lnTo>
                    <a:pt x="56" y="787"/>
                  </a:lnTo>
                  <a:lnTo>
                    <a:pt x="52" y="785"/>
                  </a:lnTo>
                  <a:lnTo>
                    <a:pt x="48" y="785"/>
                  </a:lnTo>
                  <a:lnTo>
                    <a:pt x="44" y="781"/>
                  </a:lnTo>
                  <a:lnTo>
                    <a:pt x="42" y="777"/>
                  </a:lnTo>
                  <a:lnTo>
                    <a:pt x="40" y="773"/>
                  </a:lnTo>
                  <a:lnTo>
                    <a:pt x="38" y="769"/>
                  </a:lnTo>
                  <a:lnTo>
                    <a:pt x="38" y="765"/>
                  </a:lnTo>
                  <a:lnTo>
                    <a:pt x="36" y="761"/>
                  </a:lnTo>
                  <a:lnTo>
                    <a:pt x="34" y="758"/>
                  </a:lnTo>
                  <a:lnTo>
                    <a:pt x="33" y="754"/>
                  </a:lnTo>
                  <a:lnTo>
                    <a:pt x="31" y="750"/>
                  </a:lnTo>
                  <a:lnTo>
                    <a:pt x="29" y="746"/>
                  </a:lnTo>
                  <a:lnTo>
                    <a:pt x="29" y="740"/>
                  </a:lnTo>
                  <a:lnTo>
                    <a:pt x="31" y="738"/>
                  </a:lnTo>
                  <a:lnTo>
                    <a:pt x="31" y="734"/>
                  </a:lnTo>
                  <a:lnTo>
                    <a:pt x="33" y="730"/>
                  </a:lnTo>
                  <a:lnTo>
                    <a:pt x="33" y="727"/>
                  </a:lnTo>
                  <a:lnTo>
                    <a:pt x="31" y="723"/>
                  </a:lnTo>
                  <a:lnTo>
                    <a:pt x="29" y="719"/>
                  </a:lnTo>
                  <a:lnTo>
                    <a:pt x="27" y="715"/>
                  </a:lnTo>
                  <a:lnTo>
                    <a:pt x="23" y="711"/>
                  </a:lnTo>
                  <a:lnTo>
                    <a:pt x="23" y="707"/>
                  </a:lnTo>
                  <a:lnTo>
                    <a:pt x="21" y="703"/>
                  </a:lnTo>
                  <a:lnTo>
                    <a:pt x="23" y="699"/>
                  </a:lnTo>
                  <a:lnTo>
                    <a:pt x="23" y="696"/>
                  </a:lnTo>
                  <a:lnTo>
                    <a:pt x="23" y="692"/>
                  </a:lnTo>
                  <a:lnTo>
                    <a:pt x="21" y="688"/>
                  </a:lnTo>
                  <a:lnTo>
                    <a:pt x="19" y="684"/>
                  </a:lnTo>
                  <a:lnTo>
                    <a:pt x="17" y="682"/>
                  </a:lnTo>
                  <a:lnTo>
                    <a:pt x="15" y="678"/>
                  </a:lnTo>
                  <a:lnTo>
                    <a:pt x="13" y="674"/>
                  </a:lnTo>
                  <a:lnTo>
                    <a:pt x="13" y="670"/>
                  </a:lnTo>
                  <a:lnTo>
                    <a:pt x="15" y="666"/>
                  </a:lnTo>
                  <a:lnTo>
                    <a:pt x="15" y="663"/>
                  </a:lnTo>
                  <a:lnTo>
                    <a:pt x="13" y="657"/>
                  </a:lnTo>
                  <a:lnTo>
                    <a:pt x="11" y="653"/>
                  </a:lnTo>
                  <a:lnTo>
                    <a:pt x="9" y="649"/>
                  </a:lnTo>
                  <a:lnTo>
                    <a:pt x="7" y="645"/>
                  </a:lnTo>
                  <a:lnTo>
                    <a:pt x="5" y="641"/>
                  </a:lnTo>
                  <a:lnTo>
                    <a:pt x="3" y="639"/>
                  </a:lnTo>
                  <a:lnTo>
                    <a:pt x="0" y="637"/>
                  </a:lnTo>
                  <a:lnTo>
                    <a:pt x="2" y="614"/>
                  </a:lnTo>
                  <a:lnTo>
                    <a:pt x="2" y="612"/>
                  </a:lnTo>
                  <a:lnTo>
                    <a:pt x="0" y="610"/>
                  </a:lnTo>
                  <a:lnTo>
                    <a:pt x="0" y="606"/>
                  </a:lnTo>
                  <a:lnTo>
                    <a:pt x="0" y="604"/>
                  </a:lnTo>
                  <a:lnTo>
                    <a:pt x="2" y="604"/>
                  </a:lnTo>
                  <a:lnTo>
                    <a:pt x="3" y="603"/>
                  </a:lnTo>
                  <a:lnTo>
                    <a:pt x="5" y="603"/>
                  </a:lnTo>
                  <a:lnTo>
                    <a:pt x="7" y="603"/>
                  </a:lnTo>
                  <a:lnTo>
                    <a:pt x="11" y="603"/>
                  </a:lnTo>
                  <a:lnTo>
                    <a:pt x="17" y="603"/>
                  </a:lnTo>
                  <a:lnTo>
                    <a:pt x="19" y="601"/>
                  </a:lnTo>
                  <a:lnTo>
                    <a:pt x="21" y="599"/>
                  </a:lnTo>
                  <a:lnTo>
                    <a:pt x="23" y="595"/>
                  </a:lnTo>
                  <a:lnTo>
                    <a:pt x="25" y="591"/>
                  </a:lnTo>
                  <a:lnTo>
                    <a:pt x="29" y="591"/>
                  </a:lnTo>
                  <a:lnTo>
                    <a:pt x="34" y="591"/>
                  </a:lnTo>
                  <a:lnTo>
                    <a:pt x="36" y="591"/>
                  </a:lnTo>
                  <a:lnTo>
                    <a:pt x="38" y="591"/>
                  </a:lnTo>
                  <a:lnTo>
                    <a:pt x="44" y="591"/>
                  </a:lnTo>
                  <a:lnTo>
                    <a:pt x="46" y="591"/>
                  </a:lnTo>
                  <a:lnTo>
                    <a:pt x="48" y="591"/>
                  </a:lnTo>
                  <a:lnTo>
                    <a:pt x="52" y="591"/>
                  </a:lnTo>
                  <a:lnTo>
                    <a:pt x="54" y="591"/>
                  </a:lnTo>
                  <a:lnTo>
                    <a:pt x="58" y="591"/>
                  </a:lnTo>
                  <a:lnTo>
                    <a:pt x="60" y="595"/>
                  </a:lnTo>
                  <a:lnTo>
                    <a:pt x="60" y="597"/>
                  </a:lnTo>
                  <a:lnTo>
                    <a:pt x="64" y="599"/>
                  </a:lnTo>
                  <a:lnTo>
                    <a:pt x="67" y="599"/>
                  </a:lnTo>
                  <a:lnTo>
                    <a:pt x="67" y="601"/>
                  </a:lnTo>
                  <a:lnTo>
                    <a:pt x="69" y="603"/>
                  </a:lnTo>
                  <a:lnTo>
                    <a:pt x="69" y="604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77" y="604"/>
                  </a:lnTo>
                  <a:lnTo>
                    <a:pt x="79" y="601"/>
                  </a:lnTo>
                  <a:lnTo>
                    <a:pt x="81" y="599"/>
                  </a:lnTo>
                  <a:lnTo>
                    <a:pt x="85" y="599"/>
                  </a:lnTo>
                  <a:lnTo>
                    <a:pt x="91" y="599"/>
                  </a:lnTo>
                  <a:lnTo>
                    <a:pt x="97" y="597"/>
                  </a:lnTo>
                  <a:lnTo>
                    <a:pt x="100" y="595"/>
                  </a:lnTo>
                  <a:lnTo>
                    <a:pt x="102" y="595"/>
                  </a:lnTo>
                  <a:lnTo>
                    <a:pt x="104" y="595"/>
                  </a:lnTo>
                  <a:lnTo>
                    <a:pt x="104" y="593"/>
                  </a:lnTo>
                  <a:lnTo>
                    <a:pt x="110" y="593"/>
                  </a:lnTo>
                  <a:lnTo>
                    <a:pt x="114" y="591"/>
                  </a:lnTo>
                  <a:lnTo>
                    <a:pt x="116" y="591"/>
                  </a:lnTo>
                  <a:lnTo>
                    <a:pt x="118" y="589"/>
                  </a:lnTo>
                  <a:lnTo>
                    <a:pt x="120" y="587"/>
                  </a:lnTo>
                  <a:lnTo>
                    <a:pt x="124" y="585"/>
                  </a:lnTo>
                  <a:lnTo>
                    <a:pt x="126" y="583"/>
                  </a:lnTo>
                  <a:lnTo>
                    <a:pt x="126" y="581"/>
                  </a:lnTo>
                  <a:lnTo>
                    <a:pt x="126" y="579"/>
                  </a:lnTo>
                  <a:lnTo>
                    <a:pt x="124" y="579"/>
                  </a:lnTo>
                  <a:lnTo>
                    <a:pt x="120" y="579"/>
                  </a:lnTo>
                  <a:lnTo>
                    <a:pt x="114" y="579"/>
                  </a:lnTo>
                  <a:lnTo>
                    <a:pt x="110" y="579"/>
                  </a:lnTo>
                  <a:lnTo>
                    <a:pt x="106" y="579"/>
                  </a:lnTo>
                  <a:lnTo>
                    <a:pt x="100" y="579"/>
                  </a:lnTo>
                  <a:lnTo>
                    <a:pt x="95" y="579"/>
                  </a:lnTo>
                  <a:lnTo>
                    <a:pt x="89" y="579"/>
                  </a:lnTo>
                  <a:lnTo>
                    <a:pt x="85" y="579"/>
                  </a:lnTo>
                  <a:lnTo>
                    <a:pt x="81" y="579"/>
                  </a:lnTo>
                  <a:lnTo>
                    <a:pt x="79" y="577"/>
                  </a:lnTo>
                  <a:lnTo>
                    <a:pt x="73" y="577"/>
                  </a:lnTo>
                  <a:lnTo>
                    <a:pt x="69" y="577"/>
                  </a:lnTo>
                  <a:lnTo>
                    <a:pt x="65" y="573"/>
                  </a:lnTo>
                  <a:lnTo>
                    <a:pt x="65" y="572"/>
                  </a:lnTo>
                  <a:lnTo>
                    <a:pt x="62" y="572"/>
                  </a:lnTo>
                  <a:lnTo>
                    <a:pt x="62" y="573"/>
                  </a:lnTo>
                  <a:lnTo>
                    <a:pt x="60" y="577"/>
                  </a:lnTo>
                  <a:lnTo>
                    <a:pt x="58" y="575"/>
                  </a:lnTo>
                  <a:lnTo>
                    <a:pt x="56" y="573"/>
                  </a:lnTo>
                  <a:lnTo>
                    <a:pt x="54" y="572"/>
                  </a:lnTo>
                  <a:lnTo>
                    <a:pt x="50" y="570"/>
                  </a:lnTo>
                  <a:lnTo>
                    <a:pt x="46" y="568"/>
                  </a:lnTo>
                  <a:lnTo>
                    <a:pt x="44" y="566"/>
                  </a:lnTo>
                  <a:lnTo>
                    <a:pt x="40" y="566"/>
                  </a:lnTo>
                  <a:lnTo>
                    <a:pt x="38" y="564"/>
                  </a:lnTo>
                  <a:lnTo>
                    <a:pt x="36" y="562"/>
                  </a:lnTo>
                  <a:lnTo>
                    <a:pt x="36" y="558"/>
                  </a:lnTo>
                  <a:lnTo>
                    <a:pt x="36" y="556"/>
                  </a:lnTo>
                  <a:lnTo>
                    <a:pt x="38" y="554"/>
                  </a:lnTo>
                  <a:lnTo>
                    <a:pt x="40" y="550"/>
                  </a:lnTo>
                  <a:lnTo>
                    <a:pt x="42" y="548"/>
                  </a:lnTo>
                  <a:lnTo>
                    <a:pt x="48" y="546"/>
                  </a:lnTo>
                  <a:lnTo>
                    <a:pt x="50" y="546"/>
                  </a:lnTo>
                  <a:lnTo>
                    <a:pt x="54" y="544"/>
                  </a:lnTo>
                  <a:lnTo>
                    <a:pt x="58" y="542"/>
                  </a:lnTo>
                  <a:lnTo>
                    <a:pt x="60" y="541"/>
                  </a:lnTo>
                  <a:lnTo>
                    <a:pt x="62" y="541"/>
                  </a:lnTo>
                  <a:lnTo>
                    <a:pt x="64" y="539"/>
                  </a:lnTo>
                  <a:lnTo>
                    <a:pt x="64" y="537"/>
                  </a:lnTo>
                  <a:lnTo>
                    <a:pt x="67" y="537"/>
                  </a:lnTo>
                  <a:lnTo>
                    <a:pt x="69" y="535"/>
                  </a:lnTo>
                  <a:lnTo>
                    <a:pt x="73" y="535"/>
                  </a:lnTo>
                  <a:lnTo>
                    <a:pt x="73" y="533"/>
                  </a:lnTo>
                  <a:lnTo>
                    <a:pt x="69" y="533"/>
                  </a:lnTo>
                  <a:lnTo>
                    <a:pt x="67" y="533"/>
                  </a:lnTo>
                  <a:lnTo>
                    <a:pt x="65" y="531"/>
                  </a:lnTo>
                  <a:lnTo>
                    <a:pt x="65" y="529"/>
                  </a:lnTo>
                  <a:lnTo>
                    <a:pt x="69" y="527"/>
                  </a:lnTo>
                  <a:lnTo>
                    <a:pt x="71" y="527"/>
                  </a:lnTo>
                  <a:lnTo>
                    <a:pt x="73" y="527"/>
                  </a:lnTo>
                  <a:lnTo>
                    <a:pt x="77" y="527"/>
                  </a:lnTo>
                  <a:lnTo>
                    <a:pt x="77" y="525"/>
                  </a:lnTo>
                  <a:lnTo>
                    <a:pt x="75" y="523"/>
                  </a:lnTo>
                  <a:lnTo>
                    <a:pt x="73" y="523"/>
                  </a:lnTo>
                  <a:lnTo>
                    <a:pt x="73" y="521"/>
                  </a:lnTo>
                  <a:lnTo>
                    <a:pt x="75" y="517"/>
                  </a:lnTo>
                  <a:lnTo>
                    <a:pt x="77" y="515"/>
                  </a:lnTo>
                  <a:lnTo>
                    <a:pt x="79" y="513"/>
                  </a:lnTo>
                  <a:lnTo>
                    <a:pt x="81" y="511"/>
                  </a:lnTo>
                  <a:lnTo>
                    <a:pt x="85" y="509"/>
                  </a:lnTo>
                  <a:lnTo>
                    <a:pt x="87" y="506"/>
                  </a:lnTo>
                  <a:lnTo>
                    <a:pt x="89" y="502"/>
                  </a:lnTo>
                  <a:lnTo>
                    <a:pt x="91" y="500"/>
                  </a:lnTo>
                  <a:lnTo>
                    <a:pt x="93" y="500"/>
                  </a:lnTo>
                  <a:lnTo>
                    <a:pt x="97" y="500"/>
                  </a:lnTo>
                  <a:lnTo>
                    <a:pt x="98" y="502"/>
                  </a:lnTo>
                  <a:lnTo>
                    <a:pt x="106" y="502"/>
                  </a:lnTo>
                  <a:lnTo>
                    <a:pt x="112" y="502"/>
                  </a:lnTo>
                  <a:lnTo>
                    <a:pt x="114" y="500"/>
                  </a:lnTo>
                  <a:lnTo>
                    <a:pt x="118" y="500"/>
                  </a:lnTo>
                  <a:lnTo>
                    <a:pt x="120" y="500"/>
                  </a:lnTo>
                  <a:lnTo>
                    <a:pt x="124" y="502"/>
                  </a:lnTo>
                  <a:lnTo>
                    <a:pt x="126" y="502"/>
                  </a:lnTo>
                  <a:lnTo>
                    <a:pt x="129" y="500"/>
                  </a:lnTo>
                  <a:lnTo>
                    <a:pt x="131" y="498"/>
                  </a:lnTo>
                  <a:lnTo>
                    <a:pt x="133" y="498"/>
                  </a:lnTo>
                  <a:lnTo>
                    <a:pt x="135" y="498"/>
                  </a:lnTo>
                  <a:lnTo>
                    <a:pt x="139" y="498"/>
                  </a:lnTo>
                  <a:lnTo>
                    <a:pt x="143" y="500"/>
                  </a:lnTo>
                  <a:lnTo>
                    <a:pt x="145" y="500"/>
                  </a:lnTo>
                  <a:lnTo>
                    <a:pt x="147" y="502"/>
                  </a:lnTo>
                  <a:lnTo>
                    <a:pt x="153" y="502"/>
                  </a:lnTo>
                  <a:lnTo>
                    <a:pt x="153" y="500"/>
                  </a:lnTo>
                  <a:lnTo>
                    <a:pt x="155" y="498"/>
                  </a:lnTo>
                  <a:lnTo>
                    <a:pt x="157" y="496"/>
                  </a:lnTo>
                  <a:lnTo>
                    <a:pt x="159" y="494"/>
                  </a:lnTo>
                  <a:lnTo>
                    <a:pt x="159" y="492"/>
                  </a:lnTo>
                  <a:lnTo>
                    <a:pt x="160" y="490"/>
                  </a:lnTo>
                  <a:lnTo>
                    <a:pt x="160" y="488"/>
                  </a:lnTo>
                  <a:lnTo>
                    <a:pt x="164" y="486"/>
                  </a:lnTo>
                  <a:lnTo>
                    <a:pt x="166" y="486"/>
                  </a:lnTo>
                  <a:lnTo>
                    <a:pt x="168" y="484"/>
                  </a:lnTo>
                  <a:lnTo>
                    <a:pt x="170" y="484"/>
                  </a:lnTo>
                  <a:lnTo>
                    <a:pt x="170" y="482"/>
                  </a:lnTo>
                  <a:lnTo>
                    <a:pt x="174" y="482"/>
                  </a:lnTo>
                  <a:lnTo>
                    <a:pt x="176" y="484"/>
                  </a:lnTo>
                  <a:lnTo>
                    <a:pt x="178" y="484"/>
                  </a:lnTo>
                  <a:lnTo>
                    <a:pt x="182" y="484"/>
                  </a:lnTo>
                  <a:lnTo>
                    <a:pt x="186" y="484"/>
                  </a:lnTo>
                  <a:lnTo>
                    <a:pt x="190" y="484"/>
                  </a:lnTo>
                  <a:lnTo>
                    <a:pt x="195" y="484"/>
                  </a:lnTo>
                  <a:lnTo>
                    <a:pt x="199" y="484"/>
                  </a:lnTo>
                  <a:lnTo>
                    <a:pt x="203" y="486"/>
                  </a:lnTo>
                  <a:lnTo>
                    <a:pt x="205" y="484"/>
                  </a:lnTo>
                  <a:lnTo>
                    <a:pt x="209" y="484"/>
                  </a:lnTo>
                  <a:lnTo>
                    <a:pt x="211" y="482"/>
                  </a:lnTo>
                  <a:lnTo>
                    <a:pt x="213" y="484"/>
                  </a:lnTo>
                  <a:lnTo>
                    <a:pt x="215" y="486"/>
                  </a:lnTo>
                  <a:lnTo>
                    <a:pt x="215" y="490"/>
                  </a:lnTo>
                  <a:lnTo>
                    <a:pt x="219" y="490"/>
                  </a:lnTo>
                  <a:lnTo>
                    <a:pt x="221" y="488"/>
                  </a:lnTo>
                  <a:lnTo>
                    <a:pt x="221" y="484"/>
                  </a:lnTo>
                  <a:lnTo>
                    <a:pt x="221" y="480"/>
                  </a:lnTo>
                  <a:lnTo>
                    <a:pt x="221" y="477"/>
                  </a:lnTo>
                  <a:lnTo>
                    <a:pt x="222" y="473"/>
                  </a:lnTo>
                  <a:lnTo>
                    <a:pt x="222" y="471"/>
                  </a:lnTo>
                  <a:lnTo>
                    <a:pt x="221" y="467"/>
                  </a:lnTo>
                  <a:lnTo>
                    <a:pt x="217" y="463"/>
                  </a:lnTo>
                  <a:lnTo>
                    <a:pt x="215" y="459"/>
                  </a:lnTo>
                  <a:lnTo>
                    <a:pt x="213" y="457"/>
                  </a:lnTo>
                  <a:lnTo>
                    <a:pt x="211" y="453"/>
                  </a:lnTo>
                  <a:lnTo>
                    <a:pt x="209" y="451"/>
                  </a:lnTo>
                  <a:lnTo>
                    <a:pt x="207" y="451"/>
                  </a:lnTo>
                  <a:lnTo>
                    <a:pt x="203" y="451"/>
                  </a:lnTo>
                  <a:lnTo>
                    <a:pt x="201" y="449"/>
                  </a:lnTo>
                  <a:lnTo>
                    <a:pt x="199" y="447"/>
                  </a:lnTo>
                  <a:lnTo>
                    <a:pt x="197" y="447"/>
                  </a:lnTo>
                  <a:lnTo>
                    <a:pt x="193" y="447"/>
                  </a:lnTo>
                  <a:lnTo>
                    <a:pt x="193" y="446"/>
                  </a:lnTo>
                  <a:lnTo>
                    <a:pt x="191" y="442"/>
                  </a:lnTo>
                  <a:lnTo>
                    <a:pt x="190" y="440"/>
                  </a:lnTo>
                  <a:lnTo>
                    <a:pt x="188" y="440"/>
                  </a:lnTo>
                  <a:lnTo>
                    <a:pt x="184" y="442"/>
                  </a:lnTo>
                  <a:lnTo>
                    <a:pt x="182" y="440"/>
                  </a:lnTo>
                  <a:lnTo>
                    <a:pt x="180" y="440"/>
                  </a:lnTo>
                  <a:lnTo>
                    <a:pt x="178" y="440"/>
                  </a:lnTo>
                  <a:lnTo>
                    <a:pt x="176" y="438"/>
                  </a:lnTo>
                  <a:lnTo>
                    <a:pt x="178" y="436"/>
                  </a:lnTo>
                  <a:lnTo>
                    <a:pt x="182" y="434"/>
                  </a:lnTo>
                  <a:lnTo>
                    <a:pt x="186" y="432"/>
                  </a:lnTo>
                  <a:lnTo>
                    <a:pt x="190" y="430"/>
                  </a:lnTo>
                  <a:lnTo>
                    <a:pt x="191" y="426"/>
                  </a:lnTo>
                  <a:lnTo>
                    <a:pt x="191" y="424"/>
                  </a:lnTo>
                  <a:lnTo>
                    <a:pt x="191" y="420"/>
                  </a:lnTo>
                  <a:lnTo>
                    <a:pt x="191" y="418"/>
                  </a:lnTo>
                  <a:lnTo>
                    <a:pt x="191" y="416"/>
                  </a:lnTo>
                  <a:lnTo>
                    <a:pt x="188" y="411"/>
                  </a:lnTo>
                  <a:lnTo>
                    <a:pt x="190" y="397"/>
                  </a:lnTo>
                  <a:lnTo>
                    <a:pt x="191" y="391"/>
                  </a:lnTo>
                  <a:lnTo>
                    <a:pt x="193" y="387"/>
                  </a:lnTo>
                  <a:lnTo>
                    <a:pt x="197" y="385"/>
                  </a:lnTo>
                  <a:lnTo>
                    <a:pt x="199" y="382"/>
                  </a:lnTo>
                  <a:lnTo>
                    <a:pt x="203" y="378"/>
                  </a:lnTo>
                  <a:lnTo>
                    <a:pt x="203" y="374"/>
                  </a:lnTo>
                  <a:lnTo>
                    <a:pt x="205" y="372"/>
                  </a:lnTo>
                  <a:lnTo>
                    <a:pt x="209" y="368"/>
                  </a:lnTo>
                  <a:lnTo>
                    <a:pt x="211" y="368"/>
                  </a:lnTo>
                  <a:lnTo>
                    <a:pt x="213" y="364"/>
                  </a:lnTo>
                  <a:lnTo>
                    <a:pt x="221" y="358"/>
                  </a:lnTo>
                  <a:lnTo>
                    <a:pt x="224" y="358"/>
                  </a:lnTo>
                  <a:lnTo>
                    <a:pt x="228" y="358"/>
                  </a:lnTo>
                  <a:lnTo>
                    <a:pt x="230" y="360"/>
                  </a:lnTo>
                  <a:lnTo>
                    <a:pt x="234" y="362"/>
                  </a:lnTo>
                  <a:lnTo>
                    <a:pt x="238" y="362"/>
                  </a:lnTo>
                  <a:lnTo>
                    <a:pt x="240" y="364"/>
                  </a:lnTo>
                  <a:lnTo>
                    <a:pt x="244" y="364"/>
                  </a:lnTo>
                  <a:lnTo>
                    <a:pt x="246" y="360"/>
                  </a:lnTo>
                  <a:lnTo>
                    <a:pt x="246" y="358"/>
                  </a:lnTo>
                  <a:lnTo>
                    <a:pt x="246" y="356"/>
                  </a:lnTo>
                  <a:lnTo>
                    <a:pt x="250" y="354"/>
                  </a:lnTo>
                  <a:lnTo>
                    <a:pt x="250" y="353"/>
                  </a:lnTo>
                  <a:lnTo>
                    <a:pt x="250" y="351"/>
                  </a:lnTo>
                  <a:lnTo>
                    <a:pt x="250" y="349"/>
                  </a:lnTo>
                  <a:lnTo>
                    <a:pt x="252" y="345"/>
                  </a:lnTo>
                  <a:lnTo>
                    <a:pt x="252" y="343"/>
                  </a:lnTo>
                  <a:lnTo>
                    <a:pt x="248" y="341"/>
                  </a:lnTo>
                  <a:lnTo>
                    <a:pt x="246" y="337"/>
                  </a:lnTo>
                  <a:lnTo>
                    <a:pt x="244" y="335"/>
                  </a:lnTo>
                  <a:lnTo>
                    <a:pt x="240" y="333"/>
                  </a:lnTo>
                  <a:lnTo>
                    <a:pt x="236" y="331"/>
                  </a:lnTo>
                  <a:lnTo>
                    <a:pt x="236" y="327"/>
                  </a:lnTo>
                  <a:lnTo>
                    <a:pt x="234" y="325"/>
                  </a:lnTo>
                  <a:lnTo>
                    <a:pt x="232" y="323"/>
                  </a:lnTo>
                  <a:lnTo>
                    <a:pt x="234" y="320"/>
                  </a:lnTo>
                  <a:lnTo>
                    <a:pt x="236" y="316"/>
                  </a:lnTo>
                  <a:lnTo>
                    <a:pt x="234" y="314"/>
                  </a:lnTo>
                  <a:lnTo>
                    <a:pt x="236" y="310"/>
                  </a:lnTo>
                  <a:lnTo>
                    <a:pt x="236" y="306"/>
                  </a:lnTo>
                  <a:lnTo>
                    <a:pt x="240" y="300"/>
                  </a:lnTo>
                  <a:lnTo>
                    <a:pt x="240" y="298"/>
                  </a:lnTo>
                  <a:lnTo>
                    <a:pt x="236" y="292"/>
                  </a:lnTo>
                  <a:lnTo>
                    <a:pt x="234" y="290"/>
                  </a:lnTo>
                  <a:lnTo>
                    <a:pt x="230" y="289"/>
                  </a:lnTo>
                  <a:lnTo>
                    <a:pt x="226" y="287"/>
                  </a:lnTo>
                  <a:lnTo>
                    <a:pt x="222" y="287"/>
                  </a:lnTo>
                  <a:lnTo>
                    <a:pt x="219" y="283"/>
                  </a:lnTo>
                  <a:lnTo>
                    <a:pt x="221" y="281"/>
                  </a:lnTo>
                  <a:lnTo>
                    <a:pt x="222" y="279"/>
                  </a:lnTo>
                  <a:lnTo>
                    <a:pt x="224" y="277"/>
                  </a:lnTo>
                  <a:lnTo>
                    <a:pt x="226" y="273"/>
                  </a:lnTo>
                  <a:lnTo>
                    <a:pt x="230" y="271"/>
                  </a:lnTo>
                  <a:lnTo>
                    <a:pt x="232" y="273"/>
                  </a:lnTo>
                  <a:lnTo>
                    <a:pt x="234" y="275"/>
                  </a:lnTo>
                  <a:lnTo>
                    <a:pt x="236" y="277"/>
                  </a:lnTo>
                  <a:lnTo>
                    <a:pt x="238" y="277"/>
                  </a:lnTo>
                  <a:lnTo>
                    <a:pt x="242" y="277"/>
                  </a:lnTo>
                  <a:lnTo>
                    <a:pt x="244" y="275"/>
                  </a:lnTo>
                  <a:lnTo>
                    <a:pt x="248" y="275"/>
                  </a:lnTo>
                  <a:lnTo>
                    <a:pt x="252" y="273"/>
                  </a:lnTo>
                  <a:lnTo>
                    <a:pt x="255" y="273"/>
                  </a:lnTo>
                  <a:lnTo>
                    <a:pt x="259" y="273"/>
                  </a:lnTo>
                  <a:lnTo>
                    <a:pt x="263" y="273"/>
                  </a:lnTo>
                  <a:lnTo>
                    <a:pt x="267" y="273"/>
                  </a:lnTo>
                  <a:lnTo>
                    <a:pt x="267" y="271"/>
                  </a:lnTo>
                  <a:lnTo>
                    <a:pt x="269" y="267"/>
                  </a:lnTo>
                  <a:lnTo>
                    <a:pt x="273" y="263"/>
                  </a:lnTo>
                  <a:lnTo>
                    <a:pt x="275" y="261"/>
                  </a:lnTo>
                  <a:lnTo>
                    <a:pt x="277" y="259"/>
                  </a:lnTo>
                  <a:lnTo>
                    <a:pt x="279" y="256"/>
                  </a:lnTo>
                  <a:lnTo>
                    <a:pt x="277" y="256"/>
                  </a:lnTo>
                  <a:lnTo>
                    <a:pt x="277" y="254"/>
                  </a:lnTo>
                  <a:lnTo>
                    <a:pt x="277" y="252"/>
                  </a:lnTo>
                  <a:lnTo>
                    <a:pt x="279" y="250"/>
                  </a:lnTo>
                  <a:lnTo>
                    <a:pt x="279" y="248"/>
                  </a:lnTo>
                  <a:lnTo>
                    <a:pt x="279" y="246"/>
                  </a:lnTo>
                  <a:lnTo>
                    <a:pt x="277" y="244"/>
                  </a:lnTo>
                  <a:lnTo>
                    <a:pt x="277" y="242"/>
                  </a:lnTo>
                  <a:lnTo>
                    <a:pt x="275" y="242"/>
                  </a:lnTo>
                  <a:lnTo>
                    <a:pt x="275" y="240"/>
                  </a:lnTo>
                  <a:lnTo>
                    <a:pt x="275" y="238"/>
                  </a:lnTo>
                  <a:lnTo>
                    <a:pt x="273" y="234"/>
                  </a:lnTo>
                  <a:lnTo>
                    <a:pt x="271" y="234"/>
                  </a:lnTo>
                  <a:lnTo>
                    <a:pt x="271" y="232"/>
                  </a:lnTo>
                  <a:lnTo>
                    <a:pt x="269" y="230"/>
                  </a:lnTo>
                  <a:lnTo>
                    <a:pt x="265" y="228"/>
                  </a:lnTo>
                  <a:lnTo>
                    <a:pt x="263" y="227"/>
                  </a:lnTo>
                  <a:lnTo>
                    <a:pt x="261" y="225"/>
                  </a:lnTo>
                  <a:lnTo>
                    <a:pt x="259" y="225"/>
                  </a:lnTo>
                  <a:lnTo>
                    <a:pt x="259" y="223"/>
                  </a:lnTo>
                  <a:lnTo>
                    <a:pt x="259" y="221"/>
                  </a:lnTo>
                  <a:lnTo>
                    <a:pt x="259" y="219"/>
                  </a:lnTo>
                  <a:lnTo>
                    <a:pt x="257" y="217"/>
                  </a:lnTo>
                  <a:lnTo>
                    <a:pt x="257" y="215"/>
                  </a:lnTo>
                  <a:lnTo>
                    <a:pt x="253" y="215"/>
                  </a:lnTo>
                  <a:lnTo>
                    <a:pt x="252" y="213"/>
                  </a:lnTo>
                  <a:lnTo>
                    <a:pt x="250" y="213"/>
                  </a:lnTo>
                  <a:lnTo>
                    <a:pt x="248" y="213"/>
                  </a:lnTo>
                  <a:lnTo>
                    <a:pt x="246" y="211"/>
                  </a:lnTo>
                  <a:lnTo>
                    <a:pt x="242" y="209"/>
                  </a:lnTo>
                  <a:lnTo>
                    <a:pt x="240" y="209"/>
                  </a:lnTo>
                  <a:lnTo>
                    <a:pt x="238" y="209"/>
                  </a:lnTo>
                  <a:lnTo>
                    <a:pt x="236" y="209"/>
                  </a:lnTo>
                  <a:lnTo>
                    <a:pt x="234" y="209"/>
                  </a:lnTo>
                  <a:lnTo>
                    <a:pt x="232" y="211"/>
                  </a:lnTo>
                  <a:lnTo>
                    <a:pt x="230" y="211"/>
                  </a:lnTo>
                  <a:lnTo>
                    <a:pt x="230" y="209"/>
                  </a:lnTo>
                  <a:lnTo>
                    <a:pt x="226" y="209"/>
                  </a:lnTo>
                  <a:lnTo>
                    <a:pt x="224" y="207"/>
                  </a:lnTo>
                  <a:lnTo>
                    <a:pt x="222" y="207"/>
                  </a:lnTo>
                  <a:lnTo>
                    <a:pt x="221" y="203"/>
                  </a:lnTo>
                  <a:lnTo>
                    <a:pt x="219" y="203"/>
                  </a:lnTo>
                  <a:lnTo>
                    <a:pt x="217" y="203"/>
                  </a:lnTo>
                  <a:lnTo>
                    <a:pt x="215" y="203"/>
                  </a:lnTo>
                  <a:lnTo>
                    <a:pt x="213" y="201"/>
                  </a:lnTo>
                  <a:lnTo>
                    <a:pt x="211" y="201"/>
                  </a:lnTo>
                  <a:lnTo>
                    <a:pt x="211" y="199"/>
                  </a:lnTo>
                  <a:lnTo>
                    <a:pt x="209" y="197"/>
                  </a:lnTo>
                  <a:lnTo>
                    <a:pt x="209" y="196"/>
                  </a:lnTo>
                  <a:lnTo>
                    <a:pt x="207" y="194"/>
                  </a:lnTo>
                  <a:lnTo>
                    <a:pt x="205" y="192"/>
                  </a:lnTo>
                  <a:lnTo>
                    <a:pt x="203" y="190"/>
                  </a:lnTo>
                  <a:lnTo>
                    <a:pt x="201" y="188"/>
                  </a:lnTo>
                  <a:lnTo>
                    <a:pt x="199" y="188"/>
                  </a:lnTo>
                  <a:lnTo>
                    <a:pt x="197" y="186"/>
                  </a:lnTo>
                  <a:lnTo>
                    <a:pt x="195" y="186"/>
                  </a:lnTo>
                  <a:lnTo>
                    <a:pt x="193" y="186"/>
                  </a:lnTo>
                  <a:lnTo>
                    <a:pt x="190" y="186"/>
                  </a:lnTo>
                  <a:lnTo>
                    <a:pt x="188" y="186"/>
                  </a:lnTo>
                  <a:lnTo>
                    <a:pt x="184" y="186"/>
                  </a:lnTo>
                  <a:lnTo>
                    <a:pt x="182" y="186"/>
                  </a:lnTo>
                  <a:lnTo>
                    <a:pt x="180" y="184"/>
                  </a:lnTo>
                  <a:lnTo>
                    <a:pt x="178" y="182"/>
                  </a:lnTo>
                  <a:lnTo>
                    <a:pt x="178" y="178"/>
                  </a:lnTo>
                  <a:lnTo>
                    <a:pt x="178" y="176"/>
                  </a:lnTo>
                  <a:lnTo>
                    <a:pt x="176" y="174"/>
                  </a:lnTo>
                  <a:lnTo>
                    <a:pt x="176" y="172"/>
                  </a:lnTo>
                  <a:lnTo>
                    <a:pt x="176" y="170"/>
                  </a:lnTo>
                  <a:lnTo>
                    <a:pt x="174" y="168"/>
                  </a:lnTo>
                  <a:lnTo>
                    <a:pt x="174" y="166"/>
                  </a:lnTo>
                  <a:lnTo>
                    <a:pt x="172" y="165"/>
                  </a:lnTo>
                  <a:lnTo>
                    <a:pt x="172" y="163"/>
                  </a:lnTo>
                  <a:lnTo>
                    <a:pt x="170" y="161"/>
                  </a:lnTo>
                  <a:lnTo>
                    <a:pt x="168" y="157"/>
                  </a:lnTo>
                  <a:lnTo>
                    <a:pt x="166" y="157"/>
                  </a:lnTo>
                  <a:lnTo>
                    <a:pt x="164" y="157"/>
                  </a:lnTo>
                  <a:lnTo>
                    <a:pt x="160" y="157"/>
                  </a:lnTo>
                  <a:lnTo>
                    <a:pt x="159" y="157"/>
                  </a:lnTo>
                  <a:lnTo>
                    <a:pt x="157" y="157"/>
                  </a:lnTo>
                  <a:lnTo>
                    <a:pt x="155" y="157"/>
                  </a:lnTo>
                  <a:lnTo>
                    <a:pt x="155" y="155"/>
                  </a:lnTo>
                  <a:lnTo>
                    <a:pt x="153" y="151"/>
                  </a:lnTo>
                  <a:lnTo>
                    <a:pt x="153" y="149"/>
                  </a:lnTo>
                  <a:lnTo>
                    <a:pt x="155" y="149"/>
                  </a:lnTo>
                  <a:lnTo>
                    <a:pt x="155" y="145"/>
                  </a:lnTo>
                  <a:lnTo>
                    <a:pt x="153" y="143"/>
                  </a:lnTo>
                  <a:lnTo>
                    <a:pt x="153" y="141"/>
                  </a:lnTo>
                  <a:lnTo>
                    <a:pt x="151" y="139"/>
                  </a:lnTo>
                  <a:lnTo>
                    <a:pt x="151" y="137"/>
                  </a:lnTo>
                  <a:lnTo>
                    <a:pt x="151" y="135"/>
                  </a:lnTo>
                  <a:lnTo>
                    <a:pt x="151" y="133"/>
                  </a:lnTo>
                  <a:lnTo>
                    <a:pt x="149" y="130"/>
                  </a:lnTo>
                  <a:lnTo>
                    <a:pt x="147" y="128"/>
                  </a:lnTo>
                  <a:lnTo>
                    <a:pt x="145" y="126"/>
                  </a:lnTo>
                  <a:lnTo>
                    <a:pt x="143" y="126"/>
                  </a:lnTo>
                  <a:lnTo>
                    <a:pt x="143" y="124"/>
                  </a:lnTo>
                  <a:lnTo>
                    <a:pt x="139" y="124"/>
                  </a:lnTo>
                  <a:lnTo>
                    <a:pt x="133" y="122"/>
                  </a:lnTo>
                  <a:lnTo>
                    <a:pt x="133" y="120"/>
                  </a:lnTo>
                  <a:lnTo>
                    <a:pt x="131" y="118"/>
                  </a:lnTo>
                  <a:lnTo>
                    <a:pt x="131" y="116"/>
                  </a:lnTo>
                  <a:lnTo>
                    <a:pt x="131" y="114"/>
                  </a:lnTo>
                  <a:lnTo>
                    <a:pt x="129" y="114"/>
                  </a:lnTo>
                  <a:lnTo>
                    <a:pt x="129" y="112"/>
                  </a:lnTo>
                  <a:lnTo>
                    <a:pt x="129" y="110"/>
                  </a:lnTo>
                  <a:lnTo>
                    <a:pt x="129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2"/>
                  </a:lnTo>
                  <a:lnTo>
                    <a:pt x="129" y="102"/>
                  </a:lnTo>
                  <a:lnTo>
                    <a:pt x="131" y="102"/>
                  </a:lnTo>
                  <a:lnTo>
                    <a:pt x="133" y="102"/>
                  </a:lnTo>
                  <a:lnTo>
                    <a:pt x="135" y="102"/>
                  </a:lnTo>
                  <a:lnTo>
                    <a:pt x="139" y="102"/>
                  </a:lnTo>
                  <a:lnTo>
                    <a:pt x="141" y="102"/>
                  </a:lnTo>
                  <a:lnTo>
                    <a:pt x="143" y="104"/>
                  </a:lnTo>
                  <a:lnTo>
                    <a:pt x="145" y="104"/>
                  </a:lnTo>
                  <a:lnTo>
                    <a:pt x="147" y="104"/>
                  </a:lnTo>
                  <a:lnTo>
                    <a:pt x="149" y="104"/>
                  </a:lnTo>
                  <a:lnTo>
                    <a:pt x="149" y="102"/>
                  </a:lnTo>
                  <a:lnTo>
                    <a:pt x="151" y="101"/>
                  </a:lnTo>
                  <a:lnTo>
                    <a:pt x="149" y="99"/>
                  </a:lnTo>
                  <a:lnTo>
                    <a:pt x="147" y="99"/>
                  </a:lnTo>
                  <a:lnTo>
                    <a:pt x="147" y="97"/>
                  </a:lnTo>
                  <a:lnTo>
                    <a:pt x="145" y="97"/>
                  </a:lnTo>
                  <a:lnTo>
                    <a:pt x="143" y="95"/>
                  </a:lnTo>
                  <a:lnTo>
                    <a:pt x="141" y="95"/>
                  </a:lnTo>
                  <a:lnTo>
                    <a:pt x="141" y="93"/>
                  </a:lnTo>
                  <a:lnTo>
                    <a:pt x="139" y="91"/>
                  </a:lnTo>
                  <a:lnTo>
                    <a:pt x="137" y="91"/>
                  </a:lnTo>
                  <a:lnTo>
                    <a:pt x="135" y="89"/>
                  </a:lnTo>
                  <a:lnTo>
                    <a:pt x="135" y="87"/>
                  </a:lnTo>
                  <a:lnTo>
                    <a:pt x="133" y="85"/>
                  </a:lnTo>
                  <a:lnTo>
                    <a:pt x="133" y="83"/>
                  </a:lnTo>
                  <a:lnTo>
                    <a:pt x="131" y="83"/>
                  </a:lnTo>
                  <a:lnTo>
                    <a:pt x="131" y="81"/>
                  </a:lnTo>
                  <a:lnTo>
                    <a:pt x="129" y="81"/>
                  </a:lnTo>
                  <a:lnTo>
                    <a:pt x="128" y="79"/>
                  </a:lnTo>
                  <a:lnTo>
                    <a:pt x="126" y="77"/>
                  </a:lnTo>
                  <a:lnTo>
                    <a:pt x="126" y="75"/>
                  </a:lnTo>
                  <a:lnTo>
                    <a:pt x="128" y="75"/>
                  </a:lnTo>
                  <a:lnTo>
                    <a:pt x="128" y="77"/>
                  </a:lnTo>
                  <a:lnTo>
                    <a:pt x="131" y="77"/>
                  </a:lnTo>
                  <a:lnTo>
                    <a:pt x="135" y="75"/>
                  </a:lnTo>
                  <a:lnTo>
                    <a:pt x="137" y="75"/>
                  </a:lnTo>
                  <a:lnTo>
                    <a:pt x="139" y="75"/>
                  </a:lnTo>
                  <a:lnTo>
                    <a:pt x="141" y="75"/>
                  </a:lnTo>
                  <a:lnTo>
                    <a:pt x="145" y="73"/>
                  </a:lnTo>
                  <a:lnTo>
                    <a:pt x="147" y="71"/>
                  </a:lnTo>
                  <a:lnTo>
                    <a:pt x="147" y="70"/>
                  </a:lnTo>
                  <a:lnTo>
                    <a:pt x="149" y="70"/>
                  </a:lnTo>
                  <a:lnTo>
                    <a:pt x="151" y="68"/>
                  </a:lnTo>
                  <a:lnTo>
                    <a:pt x="151" y="66"/>
                  </a:lnTo>
                  <a:lnTo>
                    <a:pt x="151" y="64"/>
                  </a:lnTo>
                  <a:lnTo>
                    <a:pt x="151" y="62"/>
                  </a:lnTo>
                  <a:lnTo>
                    <a:pt x="151" y="60"/>
                  </a:lnTo>
                  <a:lnTo>
                    <a:pt x="151" y="58"/>
                  </a:lnTo>
                  <a:lnTo>
                    <a:pt x="151" y="56"/>
                  </a:lnTo>
                  <a:lnTo>
                    <a:pt x="151" y="54"/>
                  </a:lnTo>
                  <a:lnTo>
                    <a:pt x="151" y="52"/>
                  </a:lnTo>
                  <a:lnTo>
                    <a:pt x="151" y="50"/>
                  </a:lnTo>
                  <a:lnTo>
                    <a:pt x="151" y="48"/>
                  </a:lnTo>
                  <a:lnTo>
                    <a:pt x="151" y="46"/>
                  </a:lnTo>
                  <a:lnTo>
                    <a:pt x="151" y="44"/>
                  </a:lnTo>
                  <a:lnTo>
                    <a:pt x="155" y="42"/>
                  </a:lnTo>
                  <a:lnTo>
                    <a:pt x="157" y="42"/>
                  </a:lnTo>
                  <a:lnTo>
                    <a:pt x="160" y="42"/>
                  </a:lnTo>
                  <a:lnTo>
                    <a:pt x="162" y="44"/>
                  </a:lnTo>
                  <a:lnTo>
                    <a:pt x="166" y="46"/>
                  </a:lnTo>
                  <a:lnTo>
                    <a:pt x="172" y="48"/>
                  </a:lnTo>
                  <a:lnTo>
                    <a:pt x="174" y="50"/>
                  </a:lnTo>
                  <a:lnTo>
                    <a:pt x="178" y="50"/>
                  </a:lnTo>
                  <a:lnTo>
                    <a:pt x="182" y="50"/>
                  </a:lnTo>
                  <a:lnTo>
                    <a:pt x="184" y="50"/>
                  </a:lnTo>
                  <a:lnTo>
                    <a:pt x="186" y="52"/>
                  </a:lnTo>
                  <a:lnTo>
                    <a:pt x="188" y="54"/>
                  </a:lnTo>
                  <a:lnTo>
                    <a:pt x="188" y="56"/>
                  </a:lnTo>
                  <a:lnTo>
                    <a:pt x="190" y="58"/>
                  </a:lnTo>
                  <a:lnTo>
                    <a:pt x="191" y="60"/>
                  </a:lnTo>
                  <a:lnTo>
                    <a:pt x="191" y="58"/>
                  </a:lnTo>
                  <a:lnTo>
                    <a:pt x="193" y="56"/>
                  </a:lnTo>
                  <a:lnTo>
                    <a:pt x="195" y="54"/>
                  </a:lnTo>
                  <a:lnTo>
                    <a:pt x="195" y="52"/>
                  </a:lnTo>
                  <a:lnTo>
                    <a:pt x="197" y="50"/>
                  </a:lnTo>
                  <a:lnTo>
                    <a:pt x="197" y="48"/>
                  </a:lnTo>
                  <a:lnTo>
                    <a:pt x="199" y="48"/>
                  </a:lnTo>
                  <a:lnTo>
                    <a:pt x="199" y="46"/>
                  </a:lnTo>
                  <a:lnTo>
                    <a:pt x="199" y="44"/>
                  </a:lnTo>
                  <a:lnTo>
                    <a:pt x="201" y="42"/>
                  </a:lnTo>
                  <a:lnTo>
                    <a:pt x="201" y="40"/>
                  </a:lnTo>
                  <a:lnTo>
                    <a:pt x="199" y="39"/>
                  </a:lnTo>
                  <a:lnTo>
                    <a:pt x="197" y="37"/>
                  </a:lnTo>
                  <a:lnTo>
                    <a:pt x="195" y="35"/>
                  </a:lnTo>
                  <a:lnTo>
                    <a:pt x="193" y="35"/>
                  </a:lnTo>
                  <a:lnTo>
                    <a:pt x="191" y="33"/>
                  </a:lnTo>
                  <a:lnTo>
                    <a:pt x="190" y="31"/>
                  </a:lnTo>
                  <a:lnTo>
                    <a:pt x="188" y="31"/>
                  </a:lnTo>
                  <a:lnTo>
                    <a:pt x="186" y="31"/>
                  </a:lnTo>
                  <a:lnTo>
                    <a:pt x="184" y="29"/>
                  </a:lnTo>
                  <a:lnTo>
                    <a:pt x="182" y="27"/>
                  </a:lnTo>
                  <a:lnTo>
                    <a:pt x="182" y="25"/>
                  </a:lnTo>
                  <a:lnTo>
                    <a:pt x="180" y="23"/>
                  </a:lnTo>
                  <a:lnTo>
                    <a:pt x="180" y="21"/>
                  </a:lnTo>
                  <a:lnTo>
                    <a:pt x="180" y="19"/>
                  </a:lnTo>
                  <a:lnTo>
                    <a:pt x="180" y="17"/>
                  </a:lnTo>
                  <a:lnTo>
                    <a:pt x="180" y="15"/>
                  </a:lnTo>
                  <a:lnTo>
                    <a:pt x="180" y="13"/>
                  </a:lnTo>
                  <a:lnTo>
                    <a:pt x="182" y="9"/>
                  </a:lnTo>
                  <a:lnTo>
                    <a:pt x="182" y="8"/>
                  </a:lnTo>
                  <a:lnTo>
                    <a:pt x="184" y="6"/>
                  </a:lnTo>
                  <a:lnTo>
                    <a:pt x="188" y="4"/>
                  </a:lnTo>
                  <a:lnTo>
                    <a:pt x="190" y="2"/>
                  </a:lnTo>
                  <a:lnTo>
                    <a:pt x="191" y="2"/>
                  </a:lnTo>
                  <a:lnTo>
                    <a:pt x="193" y="2"/>
                  </a:lnTo>
                  <a:lnTo>
                    <a:pt x="195" y="2"/>
                  </a:lnTo>
                  <a:lnTo>
                    <a:pt x="197" y="2"/>
                  </a:lnTo>
                  <a:lnTo>
                    <a:pt x="199" y="0"/>
                  </a:lnTo>
                  <a:lnTo>
                    <a:pt x="201" y="0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07" y="2"/>
                  </a:lnTo>
                  <a:lnTo>
                    <a:pt x="209" y="2"/>
                  </a:lnTo>
                  <a:lnTo>
                    <a:pt x="213" y="4"/>
                  </a:lnTo>
                  <a:lnTo>
                    <a:pt x="215" y="2"/>
                  </a:lnTo>
                  <a:lnTo>
                    <a:pt x="217" y="2"/>
                  </a:lnTo>
                  <a:lnTo>
                    <a:pt x="219" y="4"/>
                  </a:lnTo>
                  <a:lnTo>
                    <a:pt x="222" y="4"/>
                  </a:lnTo>
                  <a:lnTo>
                    <a:pt x="224" y="4"/>
                  </a:lnTo>
                  <a:lnTo>
                    <a:pt x="226" y="4"/>
                  </a:lnTo>
                  <a:lnTo>
                    <a:pt x="226" y="2"/>
                  </a:lnTo>
                  <a:lnTo>
                    <a:pt x="228" y="2"/>
                  </a:lnTo>
                  <a:lnTo>
                    <a:pt x="230" y="0"/>
                  </a:lnTo>
                  <a:lnTo>
                    <a:pt x="232" y="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2126" y="1839"/>
              <a:ext cx="671" cy="497"/>
            </a:xfrm>
            <a:custGeom>
              <a:avLst/>
              <a:gdLst>
                <a:gd name="T0" fmla="*/ 14 w 671"/>
                <a:gd name="T1" fmla="*/ 493 h 497"/>
                <a:gd name="T2" fmla="*/ 27 w 671"/>
                <a:gd name="T3" fmla="*/ 497 h 497"/>
                <a:gd name="T4" fmla="*/ 43 w 671"/>
                <a:gd name="T5" fmla="*/ 489 h 497"/>
                <a:gd name="T6" fmla="*/ 58 w 671"/>
                <a:gd name="T7" fmla="*/ 487 h 497"/>
                <a:gd name="T8" fmla="*/ 62 w 671"/>
                <a:gd name="T9" fmla="*/ 462 h 497"/>
                <a:gd name="T10" fmla="*/ 78 w 671"/>
                <a:gd name="T11" fmla="*/ 446 h 497"/>
                <a:gd name="T12" fmla="*/ 78 w 671"/>
                <a:gd name="T13" fmla="*/ 413 h 497"/>
                <a:gd name="T14" fmla="*/ 91 w 671"/>
                <a:gd name="T15" fmla="*/ 407 h 497"/>
                <a:gd name="T16" fmla="*/ 109 w 671"/>
                <a:gd name="T17" fmla="*/ 411 h 497"/>
                <a:gd name="T18" fmla="*/ 124 w 671"/>
                <a:gd name="T19" fmla="*/ 419 h 497"/>
                <a:gd name="T20" fmla="*/ 138 w 671"/>
                <a:gd name="T21" fmla="*/ 411 h 497"/>
                <a:gd name="T22" fmla="*/ 151 w 671"/>
                <a:gd name="T23" fmla="*/ 419 h 497"/>
                <a:gd name="T24" fmla="*/ 165 w 671"/>
                <a:gd name="T25" fmla="*/ 425 h 497"/>
                <a:gd name="T26" fmla="*/ 182 w 671"/>
                <a:gd name="T27" fmla="*/ 421 h 497"/>
                <a:gd name="T28" fmla="*/ 202 w 671"/>
                <a:gd name="T29" fmla="*/ 417 h 497"/>
                <a:gd name="T30" fmla="*/ 221 w 671"/>
                <a:gd name="T31" fmla="*/ 417 h 497"/>
                <a:gd name="T32" fmla="*/ 237 w 671"/>
                <a:gd name="T33" fmla="*/ 411 h 497"/>
                <a:gd name="T34" fmla="*/ 252 w 671"/>
                <a:gd name="T35" fmla="*/ 398 h 497"/>
                <a:gd name="T36" fmla="*/ 273 w 671"/>
                <a:gd name="T37" fmla="*/ 394 h 497"/>
                <a:gd name="T38" fmla="*/ 297 w 671"/>
                <a:gd name="T39" fmla="*/ 388 h 497"/>
                <a:gd name="T40" fmla="*/ 314 w 671"/>
                <a:gd name="T41" fmla="*/ 380 h 497"/>
                <a:gd name="T42" fmla="*/ 318 w 671"/>
                <a:gd name="T43" fmla="*/ 367 h 497"/>
                <a:gd name="T44" fmla="*/ 316 w 671"/>
                <a:gd name="T45" fmla="*/ 347 h 497"/>
                <a:gd name="T46" fmla="*/ 324 w 671"/>
                <a:gd name="T47" fmla="*/ 340 h 497"/>
                <a:gd name="T48" fmla="*/ 330 w 671"/>
                <a:gd name="T49" fmla="*/ 324 h 497"/>
                <a:gd name="T50" fmla="*/ 335 w 671"/>
                <a:gd name="T51" fmla="*/ 309 h 497"/>
                <a:gd name="T52" fmla="*/ 349 w 671"/>
                <a:gd name="T53" fmla="*/ 295 h 497"/>
                <a:gd name="T54" fmla="*/ 359 w 671"/>
                <a:gd name="T55" fmla="*/ 283 h 497"/>
                <a:gd name="T56" fmla="*/ 368 w 671"/>
                <a:gd name="T57" fmla="*/ 270 h 497"/>
                <a:gd name="T58" fmla="*/ 384 w 671"/>
                <a:gd name="T59" fmla="*/ 260 h 497"/>
                <a:gd name="T60" fmla="*/ 392 w 671"/>
                <a:gd name="T61" fmla="*/ 245 h 497"/>
                <a:gd name="T62" fmla="*/ 405 w 671"/>
                <a:gd name="T63" fmla="*/ 243 h 497"/>
                <a:gd name="T64" fmla="*/ 409 w 671"/>
                <a:gd name="T65" fmla="*/ 225 h 497"/>
                <a:gd name="T66" fmla="*/ 407 w 671"/>
                <a:gd name="T67" fmla="*/ 214 h 497"/>
                <a:gd name="T68" fmla="*/ 411 w 671"/>
                <a:gd name="T69" fmla="*/ 198 h 497"/>
                <a:gd name="T70" fmla="*/ 419 w 671"/>
                <a:gd name="T71" fmla="*/ 185 h 497"/>
                <a:gd name="T72" fmla="*/ 417 w 671"/>
                <a:gd name="T73" fmla="*/ 173 h 497"/>
                <a:gd name="T74" fmla="*/ 415 w 671"/>
                <a:gd name="T75" fmla="*/ 159 h 497"/>
                <a:gd name="T76" fmla="*/ 426 w 671"/>
                <a:gd name="T77" fmla="*/ 152 h 497"/>
                <a:gd name="T78" fmla="*/ 434 w 671"/>
                <a:gd name="T79" fmla="*/ 150 h 497"/>
                <a:gd name="T80" fmla="*/ 450 w 671"/>
                <a:gd name="T81" fmla="*/ 146 h 497"/>
                <a:gd name="T82" fmla="*/ 452 w 671"/>
                <a:gd name="T83" fmla="*/ 132 h 497"/>
                <a:gd name="T84" fmla="*/ 438 w 671"/>
                <a:gd name="T85" fmla="*/ 107 h 497"/>
                <a:gd name="T86" fmla="*/ 434 w 671"/>
                <a:gd name="T87" fmla="*/ 92 h 497"/>
                <a:gd name="T88" fmla="*/ 446 w 671"/>
                <a:gd name="T89" fmla="*/ 86 h 497"/>
                <a:gd name="T90" fmla="*/ 463 w 671"/>
                <a:gd name="T91" fmla="*/ 72 h 497"/>
                <a:gd name="T92" fmla="*/ 481 w 671"/>
                <a:gd name="T93" fmla="*/ 61 h 497"/>
                <a:gd name="T94" fmla="*/ 496 w 671"/>
                <a:gd name="T95" fmla="*/ 61 h 497"/>
                <a:gd name="T96" fmla="*/ 514 w 671"/>
                <a:gd name="T97" fmla="*/ 62 h 497"/>
                <a:gd name="T98" fmla="*/ 525 w 671"/>
                <a:gd name="T99" fmla="*/ 59 h 497"/>
                <a:gd name="T100" fmla="*/ 537 w 671"/>
                <a:gd name="T101" fmla="*/ 53 h 497"/>
                <a:gd name="T102" fmla="*/ 531 w 671"/>
                <a:gd name="T103" fmla="*/ 41 h 497"/>
                <a:gd name="T104" fmla="*/ 543 w 671"/>
                <a:gd name="T105" fmla="*/ 28 h 497"/>
                <a:gd name="T106" fmla="*/ 554 w 671"/>
                <a:gd name="T107" fmla="*/ 22 h 497"/>
                <a:gd name="T108" fmla="*/ 568 w 671"/>
                <a:gd name="T109" fmla="*/ 24 h 497"/>
                <a:gd name="T110" fmla="*/ 580 w 671"/>
                <a:gd name="T111" fmla="*/ 14 h 497"/>
                <a:gd name="T112" fmla="*/ 595 w 671"/>
                <a:gd name="T113" fmla="*/ 8 h 497"/>
                <a:gd name="T114" fmla="*/ 614 w 671"/>
                <a:gd name="T115" fmla="*/ 4 h 497"/>
                <a:gd name="T116" fmla="*/ 634 w 671"/>
                <a:gd name="T117" fmla="*/ 10 h 497"/>
                <a:gd name="T118" fmla="*/ 669 w 671"/>
                <a:gd name="T119" fmla="*/ 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1" h="497">
                  <a:moveTo>
                    <a:pt x="0" y="493"/>
                  </a:moveTo>
                  <a:lnTo>
                    <a:pt x="2" y="495"/>
                  </a:lnTo>
                  <a:lnTo>
                    <a:pt x="4" y="493"/>
                  </a:lnTo>
                  <a:lnTo>
                    <a:pt x="6" y="493"/>
                  </a:lnTo>
                  <a:lnTo>
                    <a:pt x="8" y="491"/>
                  </a:lnTo>
                  <a:lnTo>
                    <a:pt x="10" y="491"/>
                  </a:lnTo>
                  <a:lnTo>
                    <a:pt x="12" y="493"/>
                  </a:lnTo>
                  <a:lnTo>
                    <a:pt x="14" y="493"/>
                  </a:lnTo>
                  <a:lnTo>
                    <a:pt x="14" y="495"/>
                  </a:lnTo>
                  <a:lnTo>
                    <a:pt x="16" y="495"/>
                  </a:lnTo>
                  <a:lnTo>
                    <a:pt x="18" y="497"/>
                  </a:lnTo>
                  <a:lnTo>
                    <a:pt x="20" y="497"/>
                  </a:lnTo>
                  <a:lnTo>
                    <a:pt x="21" y="497"/>
                  </a:lnTo>
                  <a:lnTo>
                    <a:pt x="23" y="497"/>
                  </a:lnTo>
                  <a:lnTo>
                    <a:pt x="25" y="497"/>
                  </a:lnTo>
                  <a:lnTo>
                    <a:pt x="27" y="497"/>
                  </a:lnTo>
                  <a:lnTo>
                    <a:pt x="29" y="495"/>
                  </a:lnTo>
                  <a:lnTo>
                    <a:pt x="31" y="495"/>
                  </a:lnTo>
                  <a:lnTo>
                    <a:pt x="33" y="495"/>
                  </a:lnTo>
                  <a:lnTo>
                    <a:pt x="35" y="493"/>
                  </a:lnTo>
                  <a:lnTo>
                    <a:pt x="37" y="491"/>
                  </a:lnTo>
                  <a:lnTo>
                    <a:pt x="39" y="491"/>
                  </a:lnTo>
                  <a:lnTo>
                    <a:pt x="41" y="489"/>
                  </a:lnTo>
                  <a:lnTo>
                    <a:pt x="43" y="489"/>
                  </a:lnTo>
                  <a:lnTo>
                    <a:pt x="45" y="487"/>
                  </a:lnTo>
                  <a:lnTo>
                    <a:pt x="47" y="487"/>
                  </a:lnTo>
                  <a:lnTo>
                    <a:pt x="49" y="487"/>
                  </a:lnTo>
                  <a:lnTo>
                    <a:pt x="51" y="487"/>
                  </a:lnTo>
                  <a:lnTo>
                    <a:pt x="52" y="487"/>
                  </a:lnTo>
                  <a:lnTo>
                    <a:pt x="54" y="489"/>
                  </a:lnTo>
                  <a:lnTo>
                    <a:pt x="56" y="489"/>
                  </a:lnTo>
                  <a:lnTo>
                    <a:pt x="58" y="487"/>
                  </a:lnTo>
                  <a:lnTo>
                    <a:pt x="58" y="483"/>
                  </a:lnTo>
                  <a:lnTo>
                    <a:pt x="60" y="477"/>
                  </a:lnTo>
                  <a:lnTo>
                    <a:pt x="62" y="475"/>
                  </a:lnTo>
                  <a:lnTo>
                    <a:pt x="64" y="473"/>
                  </a:lnTo>
                  <a:lnTo>
                    <a:pt x="62" y="469"/>
                  </a:lnTo>
                  <a:lnTo>
                    <a:pt x="62" y="466"/>
                  </a:lnTo>
                  <a:lnTo>
                    <a:pt x="62" y="464"/>
                  </a:lnTo>
                  <a:lnTo>
                    <a:pt x="62" y="462"/>
                  </a:lnTo>
                  <a:lnTo>
                    <a:pt x="64" y="458"/>
                  </a:lnTo>
                  <a:lnTo>
                    <a:pt x="66" y="460"/>
                  </a:lnTo>
                  <a:lnTo>
                    <a:pt x="70" y="460"/>
                  </a:lnTo>
                  <a:lnTo>
                    <a:pt x="74" y="458"/>
                  </a:lnTo>
                  <a:lnTo>
                    <a:pt x="76" y="456"/>
                  </a:lnTo>
                  <a:lnTo>
                    <a:pt x="78" y="454"/>
                  </a:lnTo>
                  <a:lnTo>
                    <a:pt x="78" y="450"/>
                  </a:lnTo>
                  <a:lnTo>
                    <a:pt x="78" y="446"/>
                  </a:lnTo>
                  <a:lnTo>
                    <a:pt x="82" y="444"/>
                  </a:lnTo>
                  <a:lnTo>
                    <a:pt x="83" y="440"/>
                  </a:lnTo>
                  <a:lnTo>
                    <a:pt x="82" y="437"/>
                  </a:lnTo>
                  <a:lnTo>
                    <a:pt x="82" y="435"/>
                  </a:lnTo>
                  <a:lnTo>
                    <a:pt x="80" y="431"/>
                  </a:lnTo>
                  <a:lnTo>
                    <a:pt x="78" y="425"/>
                  </a:lnTo>
                  <a:lnTo>
                    <a:pt x="76" y="419"/>
                  </a:lnTo>
                  <a:lnTo>
                    <a:pt x="78" y="413"/>
                  </a:lnTo>
                  <a:lnTo>
                    <a:pt x="76" y="413"/>
                  </a:lnTo>
                  <a:lnTo>
                    <a:pt x="80" y="409"/>
                  </a:lnTo>
                  <a:lnTo>
                    <a:pt x="82" y="407"/>
                  </a:lnTo>
                  <a:lnTo>
                    <a:pt x="83" y="407"/>
                  </a:lnTo>
                  <a:lnTo>
                    <a:pt x="85" y="407"/>
                  </a:lnTo>
                  <a:lnTo>
                    <a:pt x="87" y="407"/>
                  </a:lnTo>
                  <a:lnTo>
                    <a:pt x="89" y="407"/>
                  </a:lnTo>
                  <a:lnTo>
                    <a:pt x="91" y="407"/>
                  </a:lnTo>
                  <a:lnTo>
                    <a:pt x="93" y="409"/>
                  </a:lnTo>
                  <a:lnTo>
                    <a:pt x="95" y="409"/>
                  </a:lnTo>
                  <a:lnTo>
                    <a:pt x="97" y="407"/>
                  </a:lnTo>
                  <a:lnTo>
                    <a:pt x="99" y="407"/>
                  </a:lnTo>
                  <a:lnTo>
                    <a:pt x="101" y="409"/>
                  </a:lnTo>
                  <a:lnTo>
                    <a:pt x="103" y="409"/>
                  </a:lnTo>
                  <a:lnTo>
                    <a:pt x="107" y="409"/>
                  </a:lnTo>
                  <a:lnTo>
                    <a:pt x="109" y="411"/>
                  </a:lnTo>
                  <a:lnTo>
                    <a:pt x="111" y="411"/>
                  </a:lnTo>
                  <a:lnTo>
                    <a:pt x="113" y="411"/>
                  </a:lnTo>
                  <a:lnTo>
                    <a:pt x="114" y="413"/>
                  </a:lnTo>
                  <a:lnTo>
                    <a:pt x="116" y="413"/>
                  </a:lnTo>
                  <a:lnTo>
                    <a:pt x="118" y="415"/>
                  </a:lnTo>
                  <a:lnTo>
                    <a:pt x="122" y="417"/>
                  </a:lnTo>
                  <a:lnTo>
                    <a:pt x="124" y="417"/>
                  </a:lnTo>
                  <a:lnTo>
                    <a:pt x="124" y="419"/>
                  </a:lnTo>
                  <a:lnTo>
                    <a:pt x="126" y="419"/>
                  </a:lnTo>
                  <a:lnTo>
                    <a:pt x="126" y="417"/>
                  </a:lnTo>
                  <a:lnTo>
                    <a:pt x="128" y="417"/>
                  </a:lnTo>
                  <a:lnTo>
                    <a:pt x="130" y="417"/>
                  </a:lnTo>
                  <a:lnTo>
                    <a:pt x="132" y="415"/>
                  </a:lnTo>
                  <a:lnTo>
                    <a:pt x="134" y="413"/>
                  </a:lnTo>
                  <a:lnTo>
                    <a:pt x="136" y="411"/>
                  </a:lnTo>
                  <a:lnTo>
                    <a:pt x="138" y="411"/>
                  </a:lnTo>
                  <a:lnTo>
                    <a:pt x="140" y="411"/>
                  </a:lnTo>
                  <a:lnTo>
                    <a:pt x="142" y="411"/>
                  </a:lnTo>
                  <a:lnTo>
                    <a:pt x="144" y="411"/>
                  </a:lnTo>
                  <a:lnTo>
                    <a:pt x="144" y="413"/>
                  </a:lnTo>
                  <a:lnTo>
                    <a:pt x="145" y="413"/>
                  </a:lnTo>
                  <a:lnTo>
                    <a:pt x="147" y="417"/>
                  </a:lnTo>
                  <a:lnTo>
                    <a:pt x="149" y="417"/>
                  </a:lnTo>
                  <a:lnTo>
                    <a:pt x="151" y="419"/>
                  </a:lnTo>
                  <a:lnTo>
                    <a:pt x="151" y="421"/>
                  </a:lnTo>
                  <a:lnTo>
                    <a:pt x="153" y="421"/>
                  </a:lnTo>
                  <a:lnTo>
                    <a:pt x="153" y="423"/>
                  </a:lnTo>
                  <a:lnTo>
                    <a:pt x="157" y="423"/>
                  </a:lnTo>
                  <a:lnTo>
                    <a:pt x="159" y="423"/>
                  </a:lnTo>
                  <a:lnTo>
                    <a:pt x="161" y="425"/>
                  </a:lnTo>
                  <a:lnTo>
                    <a:pt x="163" y="425"/>
                  </a:lnTo>
                  <a:lnTo>
                    <a:pt x="165" y="425"/>
                  </a:lnTo>
                  <a:lnTo>
                    <a:pt x="167" y="425"/>
                  </a:lnTo>
                  <a:lnTo>
                    <a:pt x="169" y="425"/>
                  </a:lnTo>
                  <a:lnTo>
                    <a:pt x="171" y="425"/>
                  </a:lnTo>
                  <a:lnTo>
                    <a:pt x="173" y="425"/>
                  </a:lnTo>
                  <a:lnTo>
                    <a:pt x="175" y="425"/>
                  </a:lnTo>
                  <a:lnTo>
                    <a:pt x="177" y="423"/>
                  </a:lnTo>
                  <a:lnTo>
                    <a:pt x="178" y="421"/>
                  </a:lnTo>
                  <a:lnTo>
                    <a:pt x="182" y="421"/>
                  </a:lnTo>
                  <a:lnTo>
                    <a:pt x="186" y="419"/>
                  </a:lnTo>
                  <a:lnTo>
                    <a:pt x="188" y="419"/>
                  </a:lnTo>
                  <a:lnTo>
                    <a:pt x="190" y="417"/>
                  </a:lnTo>
                  <a:lnTo>
                    <a:pt x="194" y="417"/>
                  </a:lnTo>
                  <a:lnTo>
                    <a:pt x="196" y="417"/>
                  </a:lnTo>
                  <a:lnTo>
                    <a:pt x="198" y="417"/>
                  </a:lnTo>
                  <a:lnTo>
                    <a:pt x="200" y="417"/>
                  </a:lnTo>
                  <a:lnTo>
                    <a:pt x="202" y="417"/>
                  </a:lnTo>
                  <a:lnTo>
                    <a:pt x="204" y="415"/>
                  </a:lnTo>
                  <a:lnTo>
                    <a:pt x="208" y="415"/>
                  </a:lnTo>
                  <a:lnTo>
                    <a:pt x="209" y="415"/>
                  </a:lnTo>
                  <a:lnTo>
                    <a:pt x="211" y="415"/>
                  </a:lnTo>
                  <a:lnTo>
                    <a:pt x="213" y="415"/>
                  </a:lnTo>
                  <a:lnTo>
                    <a:pt x="215" y="415"/>
                  </a:lnTo>
                  <a:lnTo>
                    <a:pt x="219" y="415"/>
                  </a:lnTo>
                  <a:lnTo>
                    <a:pt x="221" y="417"/>
                  </a:lnTo>
                  <a:lnTo>
                    <a:pt x="223" y="417"/>
                  </a:lnTo>
                  <a:lnTo>
                    <a:pt x="225" y="417"/>
                  </a:lnTo>
                  <a:lnTo>
                    <a:pt x="227" y="417"/>
                  </a:lnTo>
                  <a:lnTo>
                    <a:pt x="229" y="417"/>
                  </a:lnTo>
                  <a:lnTo>
                    <a:pt x="231" y="417"/>
                  </a:lnTo>
                  <a:lnTo>
                    <a:pt x="233" y="417"/>
                  </a:lnTo>
                  <a:lnTo>
                    <a:pt x="235" y="415"/>
                  </a:lnTo>
                  <a:lnTo>
                    <a:pt x="237" y="411"/>
                  </a:lnTo>
                  <a:lnTo>
                    <a:pt x="239" y="409"/>
                  </a:lnTo>
                  <a:lnTo>
                    <a:pt x="240" y="407"/>
                  </a:lnTo>
                  <a:lnTo>
                    <a:pt x="240" y="406"/>
                  </a:lnTo>
                  <a:lnTo>
                    <a:pt x="242" y="402"/>
                  </a:lnTo>
                  <a:lnTo>
                    <a:pt x="244" y="400"/>
                  </a:lnTo>
                  <a:lnTo>
                    <a:pt x="248" y="400"/>
                  </a:lnTo>
                  <a:lnTo>
                    <a:pt x="250" y="398"/>
                  </a:lnTo>
                  <a:lnTo>
                    <a:pt x="252" y="398"/>
                  </a:lnTo>
                  <a:lnTo>
                    <a:pt x="254" y="398"/>
                  </a:lnTo>
                  <a:lnTo>
                    <a:pt x="258" y="398"/>
                  </a:lnTo>
                  <a:lnTo>
                    <a:pt x="260" y="398"/>
                  </a:lnTo>
                  <a:lnTo>
                    <a:pt x="264" y="398"/>
                  </a:lnTo>
                  <a:lnTo>
                    <a:pt x="266" y="396"/>
                  </a:lnTo>
                  <a:lnTo>
                    <a:pt x="268" y="396"/>
                  </a:lnTo>
                  <a:lnTo>
                    <a:pt x="271" y="394"/>
                  </a:lnTo>
                  <a:lnTo>
                    <a:pt x="273" y="394"/>
                  </a:lnTo>
                  <a:lnTo>
                    <a:pt x="279" y="392"/>
                  </a:lnTo>
                  <a:lnTo>
                    <a:pt x="281" y="392"/>
                  </a:lnTo>
                  <a:lnTo>
                    <a:pt x="283" y="392"/>
                  </a:lnTo>
                  <a:lnTo>
                    <a:pt x="287" y="392"/>
                  </a:lnTo>
                  <a:lnTo>
                    <a:pt x="289" y="390"/>
                  </a:lnTo>
                  <a:lnTo>
                    <a:pt x="291" y="390"/>
                  </a:lnTo>
                  <a:lnTo>
                    <a:pt x="295" y="390"/>
                  </a:lnTo>
                  <a:lnTo>
                    <a:pt x="297" y="388"/>
                  </a:lnTo>
                  <a:lnTo>
                    <a:pt x="299" y="386"/>
                  </a:lnTo>
                  <a:lnTo>
                    <a:pt x="301" y="384"/>
                  </a:lnTo>
                  <a:lnTo>
                    <a:pt x="302" y="384"/>
                  </a:lnTo>
                  <a:lnTo>
                    <a:pt x="304" y="382"/>
                  </a:lnTo>
                  <a:lnTo>
                    <a:pt x="306" y="382"/>
                  </a:lnTo>
                  <a:lnTo>
                    <a:pt x="308" y="382"/>
                  </a:lnTo>
                  <a:lnTo>
                    <a:pt x="310" y="380"/>
                  </a:lnTo>
                  <a:lnTo>
                    <a:pt x="314" y="380"/>
                  </a:lnTo>
                  <a:lnTo>
                    <a:pt x="318" y="380"/>
                  </a:lnTo>
                  <a:lnTo>
                    <a:pt x="318" y="378"/>
                  </a:lnTo>
                  <a:lnTo>
                    <a:pt x="320" y="375"/>
                  </a:lnTo>
                  <a:lnTo>
                    <a:pt x="320" y="373"/>
                  </a:lnTo>
                  <a:lnTo>
                    <a:pt x="320" y="371"/>
                  </a:lnTo>
                  <a:lnTo>
                    <a:pt x="320" y="369"/>
                  </a:lnTo>
                  <a:lnTo>
                    <a:pt x="318" y="369"/>
                  </a:lnTo>
                  <a:lnTo>
                    <a:pt x="318" y="367"/>
                  </a:lnTo>
                  <a:lnTo>
                    <a:pt x="318" y="365"/>
                  </a:lnTo>
                  <a:lnTo>
                    <a:pt x="316" y="361"/>
                  </a:lnTo>
                  <a:lnTo>
                    <a:pt x="316" y="359"/>
                  </a:lnTo>
                  <a:lnTo>
                    <a:pt x="314" y="355"/>
                  </a:lnTo>
                  <a:lnTo>
                    <a:pt x="316" y="353"/>
                  </a:lnTo>
                  <a:lnTo>
                    <a:pt x="316" y="351"/>
                  </a:lnTo>
                  <a:lnTo>
                    <a:pt x="316" y="349"/>
                  </a:lnTo>
                  <a:lnTo>
                    <a:pt x="316" y="347"/>
                  </a:lnTo>
                  <a:lnTo>
                    <a:pt x="316" y="345"/>
                  </a:lnTo>
                  <a:lnTo>
                    <a:pt x="316" y="344"/>
                  </a:lnTo>
                  <a:lnTo>
                    <a:pt x="316" y="342"/>
                  </a:lnTo>
                  <a:lnTo>
                    <a:pt x="318" y="340"/>
                  </a:lnTo>
                  <a:lnTo>
                    <a:pt x="318" y="338"/>
                  </a:lnTo>
                  <a:lnTo>
                    <a:pt x="320" y="338"/>
                  </a:lnTo>
                  <a:lnTo>
                    <a:pt x="322" y="340"/>
                  </a:lnTo>
                  <a:lnTo>
                    <a:pt x="324" y="340"/>
                  </a:lnTo>
                  <a:lnTo>
                    <a:pt x="326" y="340"/>
                  </a:lnTo>
                  <a:lnTo>
                    <a:pt x="330" y="338"/>
                  </a:lnTo>
                  <a:lnTo>
                    <a:pt x="330" y="334"/>
                  </a:lnTo>
                  <a:lnTo>
                    <a:pt x="330" y="332"/>
                  </a:lnTo>
                  <a:lnTo>
                    <a:pt x="332" y="330"/>
                  </a:lnTo>
                  <a:lnTo>
                    <a:pt x="330" y="328"/>
                  </a:lnTo>
                  <a:lnTo>
                    <a:pt x="330" y="326"/>
                  </a:lnTo>
                  <a:lnTo>
                    <a:pt x="330" y="324"/>
                  </a:lnTo>
                  <a:lnTo>
                    <a:pt x="330" y="322"/>
                  </a:lnTo>
                  <a:lnTo>
                    <a:pt x="328" y="320"/>
                  </a:lnTo>
                  <a:lnTo>
                    <a:pt x="328" y="318"/>
                  </a:lnTo>
                  <a:lnTo>
                    <a:pt x="328" y="316"/>
                  </a:lnTo>
                  <a:lnTo>
                    <a:pt x="330" y="314"/>
                  </a:lnTo>
                  <a:lnTo>
                    <a:pt x="332" y="313"/>
                  </a:lnTo>
                  <a:lnTo>
                    <a:pt x="332" y="311"/>
                  </a:lnTo>
                  <a:lnTo>
                    <a:pt x="335" y="309"/>
                  </a:lnTo>
                  <a:lnTo>
                    <a:pt x="337" y="307"/>
                  </a:lnTo>
                  <a:lnTo>
                    <a:pt x="339" y="305"/>
                  </a:lnTo>
                  <a:lnTo>
                    <a:pt x="341" y="303"/>
                  </a:lnTo>
                  <a:lnTo>
                    <a:pt x="345" y="301"/>
                  </a:lnTo>
                  <a:lnTo>
                    <a:pt x="345" y="299"/>
                  </a:lnTo>
                  <a:lnTo>
                    <a:pt x="347" y="297"/>
                  </a:lnTo>
                  <a:lnTo>
                    <a:pt x="347" y="295"/>
                  </a:lnTo>
                  <a:lnTo>
                    <a:pt x="349" y="295"/>
                  </a:lnTo>
                  <a:lnTo>
                    <a:pt x="351" y="293"/>
                  </a:lnTo>
                  <a:lnTo>
                    <a:pt x="351" y="291"/>
                  </a:lnTo>
                  <a:lnTo>
                    <a:pt x="353" y="291"/>
                  </a:lnTo>
                  <a:lnTo>
                    <a:pt x="355" y="289"/>
                  </a:lnTo>
                  <a:lnTo>
                    <a:pt x="355" y="287"/>
                  </a:lnTo>
                  <a:lnTo>
                    <a:pt x="357" y="287"/>
                  </a:lnTo>
                  <a:lnTo>
                    <a:pt x="359" y="285"/>
                  </a:lnTo>
                  <a:lnTo>
                    <a:pt x="359" y="283"/>
                  </a:lnTo>
                  <a:lnTo>
                    <a:pt x="361" y="283"/>
                  </a:lnTo>
                  <a:lnTo>
                    <a:pt x="363" y="281"/>
                  </a:lnTo>
                  <a:lnTo>
                    <a:pt x="364" y="280"/>
                  </a:lnTo>
                  <a:lnTo>
                    <a:pt x="366" y="278"/>
                  </a:lnTo>
                  <a:lnTo>
                    <a:pt x="366" y="276"/>
                  </a:lnTo>
                  <a:lnTo>
                    <a:pt x="368" y="274"/>
                  </a:lnTo>
                  <a:lnTo>
                    <a:pt x="368" y="272"/>
                  </a:lnTo>
                  <a:lnTo>
                    <a:pt x="368" y="270"/>
                  </a:lnTo>
                  <a:lnTo>
                    <a:pt x="370" y="270"/>
                  </a:lnTo>
                  <a:lnTo>
                    <a:pt x="372" y="268"/>
                  </a:lnTo>
                  <a:lnTo>
                    <a:pt x="374" y="268"/>
                  </a:lnTo>
                  <a:lnTo>
                    <a:pt x="376" y="266"/>
                  </a:lnTo>
                  <a:lnTo>
                    <a:pt x="378" y="266"/>
                  </a:lnTo>
                  <a:lnTo>
                    <a:pt x="380" y="262"/>
                  </a:lnTo>
                  <a:lnTo>
                    <a:pt x="382" y="262"/>
                  </a:lnTo>
                  <a:lnTo>
                    <a:pt x="384" y="260"/>
                  </a:lnTo>
                  <a:lnTo>
                    <a:pt x="384" y="258"/>
                  </a:lnTo>
                  <a:lnTo>
                    <a:pt x="386" y="256"/>
                  </a:lnTo>
                  <a:lnTo>
                    <a:pt x="386" y="254"/>
                  </a:lnTo>
                  <a:lnTo>
                    <a:pt x="388" y="254"/>
                  </a:lnTo>
                  <a:lnTo>
                    <a:pt x="388" y="250"/>
                  </a:lnTo>
                  <a:lnTo>
                    <a:pt x="390" y="249"/>
                  </a:lnTo>
                  <a:lnTo>
                    <a:pt x="390" y="247"/>
                  </a:lnTo>
                  <a:lnTo>
                    <a:pt x="392" y="245"/>
                  </a:lnTo>
                  <a:lnTo>
                    <a:pt x="394" y="243"/>
                  </a:lnTo>
                  <a:lnTo>
                    <a:pt x="395" y="241"/>
                  </a:lnTo>
                  <a:lnTo>
                    <a:pt x="397" y="241"/>
                  </a:lnTo>
                  <a:lnTo>
                    <a:pt x="399" y="241"/>
                  </a:lnTo>
                  <a:lnTo>
                    <a:pt x="399" y="243"/>
                  </a:lnTo>
                  <a:lnTo>
                    <a:pt x="401" y="245"/>
                  </a:lnTo>
                  <a:lnTo>
                    <a:pt x="405" y="245"/>
                  </a:lnTo>
                  <a:lnTo>
                    <a:pt x="405" y="243"/>
                  </a:lnTo>
                  <a:lnTo>
                    <a:pt x="407" y="241"/>
                  </a:lnTo>
                  <a:lnTo>
                    <a:pt x="407" y="239"/>
                  </a:lnTo>
                  <a:lnTo>
                    <a:pt x="409" y="235"/>
                  </a:lnTo>
                  <a:lnTo>
                    <a:pt x="409" y="233"/>
                  </a:lnTo>
                  <a:lnTo>
                    <a:pt x="409" y="231"/>
                  </a:lnTo>
                  <a:lnTo>
                    <a:pt x="409" y="229"/>
                  </a:lnTo>
                  <a:lnTo>
                    <a:pt x="409" y="227"/>
                  </a:lnTo>
                  <a:lnTo>
                    <a:pt x="409" y="225"/>
                  </a:lnTo>
                  <a:lnTo>
                    <a:pt x="411" y="223"/>
                  </a:lnTo>
                  <a:lnTo>
                    <a:pt x="409" y="223"/>
                  </a:lnTo>
                  <a:lnTo>
                    <a:pt x="409" y="221"/>
                  </a:lnTo>
                  <a:lnTo>
                    <a:pt x="409" y="219"/>
                  </a:lnTo>
                  <a:lnTo>
                    <a:pt x="409" y="218"/>
                  </a:lnTo>
                  <a:lnTo>
                    <a:pt x="411" y="216"/>
                  </a:lnTo>
                  <a:lnTo>
                    <a:pt x="409" y="214"/>
                  </a:lnTo>
                  <a:lnTo>
                    <a:pt x="407" y="214"/>
                  </a:lnTo>
                  <a:lnTo>
                    <a:pt x="407" y="212"/>
                  </a:lnTo>
                  <a:lnTo>
                    <a:pt x="407" y="210"/>
                  </a:lnTo>
                  <a:lnTo>
                    <a:pt x="409" y="208"/>
                  </a:lnTo>
                  <a:lnTo>
                    <a:pt x="407" y="206"/>
                  </a:lnTo>
                  <a:lnTo>
                    <a:pt x="407" y="204"/>
                  </a:lnTo>
                  <a:lnTo>
                    <a:pt x="409" y="202"/>
                  </a:lnTo>
                  <a:lnTo>
                    <a:pt x="411" y="200"/>
                  </a:lnTo>
                  <a:lnTo>
                    <a:pt x="411" y="198"/>
                  </a:lnTo>
                  <a:lnTo>
                    <a:pt x="411" y="196"/>
                  </a:lnTo>
                  <a:lnTo>
                    <a:pt x="411" y="194"/>
                  </a:lnTo>
                  <a:lnTo>
                    <a:pt x="411" y="192"/>
                  </a:lnTo>
                  <a:lnTo>
                    <a:pt x="413" y="190"/>
                  </a:lnTo>
                  <a:lnTo>
                    <a:pt x="413" y="188"/>
                  </a:lnTo>
                  <a:lnTo>
                    <a:pt x="415" y="188"/>
                  </a:lnTo>
                  <a:lnTo>
                    <a:pt x="417" y="187"/>
                  </a:lnTo>
                  <a:lnTo>
                    <a:pt x="419" y="185"/>
                  </a:lnTo>
                  <a:lnTo>
                    <a:pt x="421" y="185"/>
                  </a:lnTo>
                  <a:lnTo>
                    <a:pt x="421" y="183"/>
                  </a:lnTo>
                  <a:lnTo>
                    <a:pt x="421" y="181"/>
                  </a:lnTo>
                  <a:lnTo>
                    <a:pt x="419" y="181"/>
                  </a:lnTo>
                  <a:lnTo>
                    <a:pt x="419" y="179"/>
                  </a:lnTo>
                  <a:lnTo>
                    <a:pt x="419" y="177"/>
                  </a:lnTo>
                  <a:lnTo>
                    <a:pt x="419" y="175"/>
                  </a:lnTo>
                  <a:lnTo>
                    <a:pt x="417" y="173"/>
                  </a:lnTo>
                  <a:lnTo>
                    <a:pt x="417" y="171"/>
                  </a:lnTo>
                  <a:lnTo>
                    <a:pt x="415" y="167"/>
                  </a:lnTo>
                  <a:lnTo>
                    <a:pt x="413" y="167"/>
                  </a:lnTo>
                  <a:lnTo>
                    <a:pt x="411" y="165"/>
                  </a:lnTo>
                  <a:lnTo>
                    <a:pt x="411" y="163"/>
                  </a:lnTo>
                  <a:lnTo>
                    <a:pt x="411" y="161"/>
                  </a:lnTo>
                  <a:lnTo>
                    <a:pt x="413" y="159"/>
                  </a:lnTo>
                  <a:lnTo>
                    <a:pt x="415" y="159"/>
                  </a:lnTo>
                  <a:lnTo>
                    <a:pt x="417" y="159"/>
                  </a:lnTo>
                  <a:lnTo>
                    <a:pt x="419" y="157"/>
                  </a:lnTo>
                  <a:lnTo>
                    <a:pt x="421" y="157"/>
                  </a:lnTo>
                  <a:lnTo>
                    <a:pt x="423" y="157"/>
                  </a:lnTo>
                  <a:lnTo>
                    <a:pt x="425" y="156"/>
                  </a:lnTo>
                  <a:lnTo>
                    <a:pt x="425" y="154"/>
                  </a:lnTo>
                  <a:lnTo>
                    <a:pt x="425" y="152"/>
                  </a:lnTo>
                  <a:lnTo>
                    <a:pt x="426" y="152"/>
                  </a:lnTo>
                  <a:lnTo>
                    <a:pt x="428" y="152"/>
                  </a:lnTo>
                  <a:lnTo>
                    <a:pt x="428" y="154"/>
                  </a:lnTo>
                  <a:lnTo>
                    <a:pt x="428" y="156"/>
                  </a:lnTo>
                  <a:lnTo>
                    <a:pt x="430" y="156"/>
                  </a:lnTo>
                  <a:lnTo>
                    <a:pt x="432" y="156"/>
                  </a:lnTo>
                  <a:lnTo>
                    <a:pt x="434" y="154"/>
                  </a:lnTo>
                  <a:lnTo>
                    <a:pt x="434" y="152"/>
                  </a:lnTo>
                  <a:lnTo>
                    <a:pt x="434" y="150"/>
                  </a:lnTo>
                  <a:lnTo>
                    <a:pt x="434" y="148"/>
                  </a:lnTo>
                  <a:lnTo>
                    <a:pt x="436" y="146"/>
                  </a:lnTo>
                  <a:lnTo>
                    <a:pt x="440" y="144"/>
                  </a:lnTo>
                  <a:lnTo>
                    <a:pt x="442" y="144"/>
                  </a:lnTo>
                  <a:lnTo>
                    <a:pt x="444" y="144"/>
                  </a:lnTo>
                  <a:lnTo>
                    <a:pt x="446" y="146"/>
                  </a:lnTo>
                  <a:lnTo>
                    <a:pt x="448" y="146"/>
                  </a:lnTo>
                  <a:lnTo>
                    <a:pt x="450" y="146"/>
                  </a:lnTo>
                  <a:lnTo>
                    <a:pt x="452" y="144"/>
                  </a:lnTo>
                  <a:lnTo>
                    <a:pt x="454" y="144"/>
                  </a:lnTo>
                  <a:lnTo>
                    <a:pt x="454" y="142"/>
                  </a:lnTo>
                  <a:lnTo>
                    <a:pt x="454" y="140"/>
                  </a:lnTo>
                  <a:lnTo>
                    <a:pt x="454" y="138"/>
                  </a:lnTo>
                  <a:lnTo>
                    <a:pt x="452" y="136"/>
                  </a:lnTo>
                  <a:lnTo>
                    <a:pt x="452" y="134"/>
                  </a:lnTo>
                  <a:lnTo>
                    <a:pt x="452" y="132"/>
                  </a:lnTo>
                  <a:lnTo>
                    <a:pt x="452" y="130"/>
                  </a:lnTo>
                  <a:lnTo>
                    <a:pt x="452" y="126"/>
                  </a:lnTo>
                  <a:lnTo>
                    <a:pt x="452" y="125"/>
                  </a:lnTo>
                  <a:lnTo>
                    <a:pt x="450" y="125"/>
                  </a:lnTo>
                  <a:lnTo>
                    <a:pt x="434" y="111"/>
                  </a:lnTo>
                  <a:lnTo>
                    <a:pt x="434" y="109"/>
                  </a:lnTo>
                  <a:lnTo>
                    <a:pt x="436" y="107"/>
                  </a:lnTo>
                  <a:lnTo>
                    <a:pt x="438" y="107"/>
                  </a:lnTo>
                  <a:lnTo>
                    <a:pt x="438" y="103"/>
                  </a:lnTo>
                  <a:lnTo>
                    <a:pt x="440" y="103"/>
                  </a:lnTo>
                  <a:lnTo>
                    <a:pt x="438" y="101"/>
                  </a:lnTo>
                  <a:lnTo>
                    <a:pt x="436" y="99"/>
                  </a:lnTo>
                  <a:lnTo>
                    <a:pt x="436" y="97"/>
                  </a:lnTo>
                  <a:lnTo>
                    <a:pt x="436" y="93"/>
                  </a:lnTo>
                  <a:lnTo>
                    <a:pt x="436" y="92"/>
                  </a:lnTo>
                  <a:lnTo>
                    <a:pt x="434" y="92"/>
                  </a:lnTo>
                  <a:lnTo>
                    <a:pt x="434" y="90"/>
                  </a:lnTo>
                  <a:lnTo>
                    <a:pt x="434" y="88"/>
                  </a:lnTo>
                  <a:lnTo>
                    <a:pt x="436" y="88"/>
                  </a:lnTo>
                  <a:lnTo>
                    <a:pt x="438" y="88"/>
                  </a:lnTo>
                  <a:lnTo>
                    <a:pt x="440" y="88"/>
                  </a:lnTo>
                  <a:lnTo>
                    <a:pt x="442" y="86"/>
                  </a:lnTo>
                  <a:lnTo>
                    <a:pt x="444" y="86"/>
                  </a:lnTo>
                  <a:lnTo>
                    <a:pt x="446" y="86"/>
                  </a:lnTo>
                  <a:lnTo>
                    <a:pt x="448" y="86"/>
                  </a:lnTo>
                  <a:lnTo>
                    <a:pt x="450" y="84"/>
                  </a:lnTo>
                  <a:lnTo>
                    <a:pt x="454" y="84"/>
                  </a:lnTo>
                  <a:lnTo>
                    <a:pt x="456" y="80"/>
                  </a:lnTo>
                  <a:lnTo>
                    <a:pt x="457" y="78"/>
                  </a:lnTo>
                  <a:lnTo>
                    <a:pt x="459" y="76"/>
                  </a:lnTo>
                  <a:lnTo>
                    <a:pt x="461" y="74"/>
                  </a:lnTo>
                  <a:lnTo>
                    <a:pt x="463" y="72"/>
                  </a:lnTo>
                  <a:lnTo>
                    <a:pt x="465" y="70"/>
                  </a:lnTo>
                  <a:lnTo>
                    <a:pt x="465" y="66"/>
                  </a:lnTo>
                  <a:lnTo>
                    <a:pt x="467" y="66"/>
                  </a:lnTo>
                  <a:lnTo>
                    <a:pt x="471" y="64"/>
                  </a:lnTo>
                  <a:lnTo>
                    <a:pt x="473" y="61"/>
                  </a:lnTo>
                  <a:lnTo>
                    <a:pt x="475" y="61"/>
                  </a:lnTo>
                  <a:lnTo>
                    <a:pt x="477" y="61"/>
                  </a:lnTo>
                  <a:lnTo>
                    <a:pt x="481" y="61"/>
                  </a:lnTo>
                  <a:lnTo>
                    <a:pt x="481" y="62"/>
                  </a:lnTo>
                  <a:lnTo>
                    <a:pt x="483" y="62"/>
                  </a:lnTo>
                  <a:lnTo>
                    <a:pt x="485" y="61"/>
                  </a:lnTo>
                  <a:lnTo>
                    <a:pt x="487" y="61"/>
                  </a:lnTo>
                  <a:lnTo>
                    <a:pt x="488" y="61"/>
                  </a:lnTo>
                  <a:lnTo>
                    <a:pt x="492" y="61"/>
                  </a:lnTo>
                  <a:lnTo>
                    <a:pt x="494" y="59"/>
                  </a:lnTo>
                  <a:lnTo>
                    <a:pt x="496" y="61"/>
                  </a:lnTo>
                  <a:lnTo>
                    <a:pt x="498" y="61"/>
                  </a:lnTo>
                  <a:lnTo>
                    <a:pt x="500" y="61"/>
                  </a:lnTo>
                  <a:lnTo>
                    <a:pt x="502" y="61"/>
                  </a:lnTo>
                  <a:lnTo>
                    <a:pt x="504" y="61"/>
                  </a:lnTo>
                  <a:lnTo>
                    <a:pt x="506" y="61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4" y="61"/>
                  </a:lnTo>
                  <a:lnTo>
                    <a:pt x="516" y="61"/>
                  </a:lnTo>
                  <a:lnTo>
                    <a:pt x="516" y="59"/>
                  </a:lnTo>
                  <a:lnTo>
                    <a:pt x="518" y="59"/>
                  </a:lnTo>
                  <a:lnTo>
                    <a:pt x="520" y="59"/>
                  </a:lnTo>
                  <a:lnTo>
                    <a:pt x="521" y="61"/>
                  </a:lnTo>
                  <a:lnTo>
                    <a:pt x="523" y="61"/>
                  </a:lnTo>
                  <a:lnTo>
                    <a:pt x="525" y="59"/>
                  </a:lnTo>
                  <a:lnTo>
                    <a:pt x="527" y="59"/>
                  </a:lnTo>
                  <a:lnTo>
                    <a:pt x="529" y="59"/>
                  </a:lnTo>
                  <a:lnTo>
                    <a:pt x="531" y="57"/>
                  </a:lnTo>
                  <a:lnTo>
                    <a:pt x="533" y="57"/>
                  </a:lnTo>
                  <a:lnTo>
                    <a:pt x="533" y="55"/>
                  </a:lnTo>
                  <a:lnTo>
                    <a:pt x="533" y="53"/>
                  </a:lnTo>
                  <a:lnTo>
                    <a:pt x="535" y="53"/>
                  </a:lnTo>
                  <a:lnTo>
                    <a:pt x="537" y="53"/>
                  </a:lnTo>
                  <a:lnTo>
                    <a:pt x="537" y="51"/>
                  </a:lnTo>
                  <a:lnTo>
                    <a:pt x="535" y="51"/>
                  </a:lnTo>
                  <a:lnTo>
                    <a:pt x="535" y="49"/>
                  </a:lnTo>
                  <a:lnTo>
                    <a:pt x="535" y="47"/>
                  </a:lnTo>
                  <a:lnTo>
                    <a:pt x="533" y="45"/>
                  </a:lnTo>
                  <a:lnTo>
                    <a:pt x="533" y="43"/>
                  </a:lnTo>
                  <a:lnTo>
                    <a:pt x="533" y="41"/>
                  </a:lnTo>
                  <a:lnTo>
                    <a:pt x="531" y="41"/>
                  </a:lnTo>
                  <a:lnTo>
                    <a:pt x="531" y="39"/>
                  </a:lnTo>
                  <a:lnTo>
                    <a:pt x="531" y="37"/>
                  </a:lnTo>
                  <a:lnTo>
                    <a:pt x="533" y="35"/>
                  </a:lnTo>
                  <a:lnTo>
                    <a:pt x="535" y="35"/>
                  </a:lnTo>
                  <a:lnTo>
                    <a:pt x="537" y="33"/>
                  </a:lnTo>
                  <a:lnTo>
                    <a:pt x="539" y="31"/>
                  </a:lnTo>
                  <a:lnTo>
                    <a:pt x="541" y="30"/>
                  </a:lnTo>
                  <a:lnTo>
                    <a:pt x="543" y="28"/>
                  </a:lnTo>
                  <a:lnTo>
                    <a:pt x="541" y="28"/>
                  </a:lnTo>
                  <a:lnTo>
                    <a:pt x="541" y="26"/>
                  </a:lnTo>
                  <a:lnTo>
                    <a:pt x="545" y="24"/>
                  </a:lnTo>
                  <a:lnTo>
                    <a:pt x="545" y="22"/>
                  </a:lnTo>
                  <a:lnTo>
                    <a:pt x="545" y="20"/>
                  </a:lnTo>
                  <a:lnTo>
                    <a:pt x="547" y="20"/>
                  </a:lnTo>
                  <a:lnTo>
                    <a:pt x="552" y="20"/>
                  </a:lnTo>
                  <a:lnTo>
                    <a:pt x="554" y="22"/>
                  </a:lnTo>
                  <a:lnTo>
                    <a:pt x="556" y="22"/>
                  </a:lnTo>
                  <a:lnTo>
                    <a:pt x="558" y="22"/>
                  </a:lnTo>
                  <a:lnTo>
                    <a:pt x="560" y="20"/>
                  </a:lnTo>
                  <a:lnTo>
                    <a:pt x="562" y="22"/>
                  </a:lnTo>
                  <a:lnTo>
                    <a:pt x="562" y="24"/>
                  </a:lnTo>
                  <a:lnTo>
                    <a:pt x="564" y="22"/>
                  </a:lnTo>
                  <a:lnTo>
                    <a:pt x="566" y="22"/>
                  </a:lnTo>
                  <a:lnTo>
                    <a:pt x="568" y="24"/>
                  </a:lnTo>
                  <a:lnTo>
                    <a:pt x="570" y="24"/>
                  </a:lnTo>
                  <a:lnTo>
                    <a:pt x="572" y="22"/>
                  </a:lnTo>
                  <a:lnTo>
                    <a:pt x="574" y="20"/>
                  </a:lnTo>
                  <a:lnTo>
                    <a:pt x="574" y="18"/>
                  </a:lnTo>
                  <a:lnTo>
                    <a:pt x="574" y="16"/>
                  </a:lnTo>
                  <a:lnTo>
                    <a:pt x="574" y="14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2" y="12"/>
                  </a:lnTo>
                  <a:lnTo>
                    <a:pt x="585" y="12"/>
                  </a:lnTo>
                  <a:lnTo>
                    <a:pt x="587" y="12"/>
                  </a:lnTo>
                  <a:lnTo>
                    <a:pt x="587" y="10"/>
                  </a:lnTo>
                  <a:lnTo>
                    <a:pt x="589" y="10"/>
                  </a:lnTo>
                  <a:lnTo>
                    <a:pt x="591" y="10"/>
                  </a:lnTo>
                  <a:lnTo>
                    <a:pt x="593" y="8"/>
                  </a:lnTo>
                  <a:lnTo>
                    <a:pt x="595" y="8"/>
                  </a:lnTo>
                  <a:lnTo>
                    <a:pt x="597" y="8"/>
                  </a:lnTo>
                  <a:lnTo>
                    <a:pt x="599" y="8"/>
                  </a:lnTo>
                  <a:lnTo>
                    <a:pt x="601" y="8"/>
                  </a:lnTo>
                  <a:lnTo>
                    <a:pt x="603" y="8"/>
                  </a:lnTo>
                  <a:lnTo>
                    <a:pt x="605" y="6"/>
                  </a:lnTo>
                  <a:lnTo>
                    <a:pt x="607" y="2"/>
                  </a:lnTo>
                  <a:lnTo>
                    <a:pt x="611" y="4"/>
                  </a:lnTo>
                  <a:lnTo>
                    <a:pt x="614" y="4"/>
                  </a:lnTo>
                  <a:lnTo>
                    <a:pt x="616" y="4"/>
                  </a:lnTo>
                  <a:lnTo>
                    <a:pt x="618" y="4"/>
                  </a:lnTo>
                  <a:lnTo>
                    <a:pt x="620" y="4"/>
                  </a:lnTo>
                  <a:lnTo>
                    <a:pt x="622" y="6"/>
                  </a:lnTo>
                  <a:lnTo>
                    <a:pt x="624" y="8"/>
                  </a:lnTo>
                  <a:lnTo>
                    <a:pt x="626" y="8"/>
                  </a:lnTo>
                  <a:lnTo>
                    <a:pt x="628" y="8"/>
                  </a:lnTo>
                  <a:lnTo>
                    <a:pt x="634" y="10"/>
                  </a:lnTo>
                  <a:lnTo>
                    <a:pt x="640" y="10"/>
                  </a:lnTo>
                  <a:lnTo>
                    <a:pt x="640" y="8"/>
                  </a:lnTo>
                  <a:lnTo>
                    <a:pt x="644" y="4"/>
                  </a:lnTo>
                  <a:lnTo>
                    <a:pt x="645" y="4"/>
                  </a:lnTo>
                  <a:lnTo>
                    <a:pt x="649" y="0"/>
                  </a:lnTo>
                  <a:lnTo>
                    <a:pt x="659" y="2"/>
                  </a:lnTo>
                  <a:lnTo>
                    <a:pt x="667" y="6"/>
                  </a:lnTo>
                  <a:lnTo>
                    <a:pt x="669" y="6"/>
                  </a:lnTo>
                  <a:lnTo>
                    <a:pt x="671" y="8"/>
                  </a:lnTo>
                  <a:lnTo>
                    <a:pt x="671" y="10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5492" name="Rectangle 20"/>
          <p:cNvSpPr>
            <a:spLocks noChangeArrowheads="1"/>
          </p:cNvSpPr>
          <p:nvPr/>
        </p:nvSpPr>
        <p:spPr bwMode="auto">
          <a:xfrm>
            <a:off x="469900" y="0"/>
            <a:ext cx="8229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000" b="0" dirty="0" smtClean="0">
                <a:latin typeface="+mn-lt"/>
              </a:rPr>
              <a:t>Use of Modern Methods by </a:t>
            </a:r>
            <a:r>
              <a:rPr lang="en-US" sz="4000" b="0" dirty="0" err="1" smtClean="0">
                <a:latin typeface="+mn-lt"/>
              </a:rPr>
              <a:t>Subregion</a:t>
            </a:r>
            <a:endParaRPr lang="en-US" sz="4000" b="0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57652" y="1314232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>
                <a:latin typeface="+mn-lt"/>
              </a:rPr>
              <a:t>Percent of currently married women using a modern method</a:t>
            </a:r>
            <a:endParaRPr lang="en-US" i="1" dirty="0"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2563" y="5640388"/>
            <a:ext cx="25034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Nepal</a:t>
            </a:r>
          </a:p>
          <a:p>
            <a:pPr algn="ctr"/>
            <a:r>
              <a:rPr lang="en-US" sz="2400" b="1" dirty="0" smtClean="0">
                <a:latin typeface="+mn-lt"/>
              </a:rPr>
              <a:t>43%</a:t>
            </a:r>
            <a:endParaRPr lang="en-US" sz="2400" b="1" dirty="0"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892862" y="5867400"/>
            <a:ext cx="167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Eastern </a:t>
            </a:r>
            <a:r>
              <a:rPr lang="en-US" b="1" dirty="0" err="1" smtClean="0">
                <a:latin typeface="+mn-lt"/>
              </a:rPr>
              <a:t>terai</a:t>
            </a:r>
            <a:endParaRPr lang="en-US" b="1" dirty="0" smtClean="0">
              <a:latin typeface="+mn-lt"/>
            </a:endParaRPr>
          </a:p>
          <a:p>
            <a:pPr algn="ctr"/>
            <a:r>
              <a:rPr lang="en-US" b="1" dirty="0" smtClean="0">
                <a:latin typeface="+mn-lt"/>
              </a:rPr>
              <a:t> 38%</a:t>
            </a:r>
            <a:endParaRPr lang="en-US" b="1" dirty="0"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53000" y="5410200"/>
            <a:ext cx="167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Central </a:t>
            </a:r>
            <a:r>
              <a:rPr lang="en-US" b="1" dirty="0" err="1" smtClean="0">
                <a:latin typeface="+mn-lt"/>
              </a:rPr>
              <a:t>terai</a:t>
            </a:r>
            <a:endParaRPr lang="en-US" b="1" dirty="0" smtClean="0">
              <a:latin typeface="+mn-lt"/>
            </a:endParaRPr>
          </a:p>
          <a:p>
            <a:pPr algn="ctr"/>
            <a:r>
              <a:rPr lang="en-US" b="1" dirty="0" smtClean="0">
                <a:latin typeface="+mn-lt"/>
              </a:rPr>
              <a:t> 47%</a:t>
            </a:r>
            <a:endParaRPr lang="en-US" b="1" dirty="0"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026818" y="2710388"/>
            <a:ext cx="2019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Western mountain</a:t>
            </a:r>
          </a:p>
          <a:p>
            <a:pPr algn="ctr"/>
            <a:r>
              <a:rPr lang="en-US" b="1" dirty="0" smtClean="0">
                <a:latin typeface="+mn-lt"/>
              </a:rPr>
              <a:t> 40%</a:t>
            </a:r>
            <a:endParaRPr lang="en-US" b="1" dirty="0">
              <a:latin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99260" y="4267200"/>
            <a:ext cx="16761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Mid-western </a:t>
            </a:r>
            <a:r>
              <a:rPr lang="en-US" b="1" dirty="0" err="1" smtClean="0">
                <a:latin typeface="+mn-lt"/>
              </a:rPr>
              <a:t>terai</a:t>
            </a:r>
            <a:endParaRPr lang="en-US" b="1" dirty="0" smtClean="0">
              <a:latin typeface="+mn-lt"/>
            </a:endParaRPr>
          </a:p>
          <a:p>
            <a:pPr algn="ctr"/>
            <a:r>
              <a:rPr lang="en-US" b="1" dirty="0" smtClean="0">
                <a:latin typeface="+mn-lt"/>
              </a:rPr>
              <a:t> 49%</a:t>
            </a:r>
            <a:endParaRPr lang="en-US" b="1" dirty="0">
              <a:latin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94267" y="2971800"/>
            <a:ext cx="1558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Far-western</a:t>
            </a:r>
          </a:p>
          <a:p>
            <a:pPr algn="r"/>
            <a:r>
              <a:rPr lang="en-US" b="1" dirty="0" smtClean="0">
                <a:solidFill>
                  <a:schemeClr val="bg1"/>
                </a:solidFill>
                <a:latin typeface="+mn-lt"/>
              </a:rPr>
              <a:t>hill 36%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677695" y="5421868"/>
            <a:ext cx="2161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Eastern hill 32%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181842" y="4664035"/>
            <a:ext cx="167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+mn-lt"/>
              </a:rPr>
              <a:t>hill 54%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382223" y="4114800"/>
            <a:ext cx="167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Western hill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 35%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460470" y="3697069"/>
            <a:ext cx="1892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Mid-western hill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 38%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39235" y="3724870"/>
            <a:ext cx="1613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Far-western </a:t>
            </a:r>
            <a:r>
              <a:rPr lang="en-US" b="1" dirty="0" err="1" smtClean="0">
                <a:latin typeface="+mn-lt"/>
              </a:rPr>
              <a:t>terai</a:t>
            </a:r>
            <a:endParaRPr lang="en-US" b="1" dirty="0" smtClean="0">
              <a:latin typeface="+mn-lt"/>
            </a:endParaRPr>
          </a:p>
          <a:p>
            <a:pPr algn="ctr"/>
            <a:r>
              <a:rPr lang="en-US" b="1" dirty="0" smtClean="0">
                <a:latin typeface="+mn-lt"/>
              </a:rPr>
              <a:t> 55%</a:t>
            </a:r>
            <a:endParaRPr lang="en-US" b="1" dirty="0"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895600" y="4800600"/>
            <a:ext cx="1676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Western </a:t>
            </a:r>
            <a:r>
              <a:rPr lang="en-US" b="1" dirty="0" err="1" smtClean="0">
                <a:latin typeface="+mn-lt"/>
              </a:rPr>
              <a:t>terai</a:t>
            </a:r>
            <a:endParaRPr lang="en-US" b="1" dirty="0" smtClean="0">
              <a:latin typeface="+mn-lt"/>
            </a:endParaRPr>
          </a:p>
          <a:p>
            <a:pPr algn="ctr"/>
            <a:r>
              <a:rPr lang="en-US" b="1" dirty="0" smtClean="0">
                <a:latin typeface="+mn-lt"/>
              </a:rPr>
              <a:t> 43%</a:t>
            </a:r>
            <a:endParaRPr lang="en-US" b="1" dirty="0">
              <a:latin typeface="+mn-lt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 flipH="1" flipV="1">
            <a:off x="3327991" y="3040912"/>
            <a:ext cx="992611" cy="5635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1435395" y="2870792"/>
            <a:ext cx="627322" cy="425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484504" y="4230469"/>
            <a:ext cx="1983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Central mountain</a:t>
            </a:r>
          </a:p>
          <a:p>
            <a:pPr algn="ctr"/>
            <a:r>
              <a:rPr lang="en-US" b="1" dirty="0" smtClean="0">
                <a:latin typeface="+mn-lt"/>
              </a:rPr>
              <a:t> 54%</a:t>
            </a:r>
            <a:endParaRPr lang="en-US" b="1" dirty="0">
              <a:latin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008504" y="4763869"/>
            <a:ext cx="1983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Eastern mountain</a:t>
            </a:r>
          </a:p>
          <a:p>
            <a:pPr algn="ctr"/>
            <a:r>
              <a:rPr lang="en-US" b="1" dirty="0" smtClean="0">
                <a:latin typeface="+mn-lt"/>
              </a:rPr>
              <a:t> 35%</a:t>
            </a:r>
            <a:endParaRPr lang="en-US" b="1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705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8440738" cy="990600"/>
          </a:xfrm>
        </p:spPr>
        <p:txBody>
          <a:bodyPr>
            <a:noAutofit/>
          </a:bodyPr>
          <a:lstStyle/>
          <a:p>
            <a:r>
              <a:rPr lang="en-US" sz="4000" dirty="0" smtClean="0"/>
              <a:t>Use of Modern Contraception </a:t>
            </a:r>
            <a:br>
              <a:rPr lang="en-US" sz="4000" dirty="0" smtClean="0"/>
            </a:br>
            <a:r>
              <a:rPr lang="en-US" sz="4000" dirty="0" smtClean="0"/>
              <a:t>by Education</a:t>
            </a: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291121987"/>
              </p:ext>
            </p:extLst>
          </p:nvPr>
        </p:nvGraphicFramePr>
        <p:xfrm>
          <a:off x="457200" y="1981200"/>
          <a:ext cx="8153400" cy="4687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6200" y="1528566"/>
            <a:ext cx="54102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of married women using any modern method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5800" y="6189022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Poorest households</a:t>
            </a:r>
            <a:endParaRPr lang="en-US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72200" y="6211669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Wealthiest households</a:t>
            </a:r>
            <a:endParaRPr lang="en-US" dirty="0">
              <a:latin typeface="+mn-lt"/>
            </a:endParaRPr>
          </a:p>
        </p:txBody>
      </p:sp>
      <p:sp>
        <p:nvSpPr>
          <p:cNvPr id="9" name="Notched Right Arrow 8"/>
          <p:cNvSpPr/>
          <p:nvPr/>
        </p:nvSpPr>
        <p:spPr>
          <a:xfrm>
            <a:off x="2438400" y="6435988"/>
            <a:ext cx="3886200" cy="152400"/>
          </a:xfrm>
          <a:prstGeom prst="notchedRightArrow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Use of Modern Contraception </a:t>
            </a:r>
            <a:br>
              <a:rPr lang="en-US" dirty="0"/>
            </a:br>
            <a:r>
              <a:rPr lang="en-US" dirty="0"/>
              <a:t>by </a:t>
            </a:r>
            <a:r>
              <a:rPr lang="en-US" dirty="0" smtClean="0"/>
              <a:t>Wealth</a:t>
            </a:r>
            <a:endParaRPr lang="en-US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6805180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64325" y="1528566"/>
            <a:ext cx="54102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of married women using any modern method</a:t>
            </a:r>
          </a:p>
        </p:txBody>
      </p:sp>
    </p:spTree>
    <p:extLst>
      <p:ext uri="{BB962C8B-B14F-4D97-AF65-F5344CB8AC3E}">
        <p14:creationId xmlns="" xmlns:p14="http://schemas.microsoft.com/office/powerpoint/2010/main" val="380280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Knowledge of the Fertile Period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09800"/>
            <a:ext cx="8229600" cy="2057400"/>
          </a:xfrm>
        </p:spPr>
        <p:txBody>
          <a:bodyPr>
            <a:normAutofit lnSpcReduction="10000"/>
          </a:bodyPr>
          <a:lstStyle/>
          <a:p>
            <a:pPr algn="ctr">
              <a:buFont typeface="Arial" pitchFamily="34" charset="0"/>
              <a:buNone/>
            </a:pPr>
            <a:r>
              <a:rPr lang="en-US" b="1" dirty="0" smtClean="0"/>
              <a:t>1% </a:t>
            </a:r>
            <a:r>
              <a:rPr lang="en-US" dirty="0" smtClean="0"/>
              <a:t>of currently married women use the </a:t>
            </a:r>
            <a:r>
              <a:rPr lang="en-US" b="1" dirty="0" smtClean="0"/>
              <a:t>rhythm method.  52% </a:t>
            </a:r>
            <a:r>
              <a:rPr lang="en-US" b="1" i="1" dirty="0" smtClean="0"/>
              <a:t>of users of the rhythm method </a:t>
            </a:r>
          </a:p>
          <a:p>
            <a:pPr algn="ctr">
              <a:buFont typeface="Arial" pitchFamily="34" charset="0"/>
              <a:buNone/>
            </a:pPr>
            <a:r>
              <a:rPr lang="en-US" b="1" dirty="0" smtClean="0"/>
              <a:t>correctly identified the fertile period</a:t>
            </a:r>
            <a:r>
              <a:rPr lang="en-US" dirty="0" smtClean="0"/>
              <a:t> as the time halfway between two menstrual periods.</a:t>
            </a:r>
          </a:p>
          <a:p>
            <a:pPr>
              <a:buFont typeface="Arial" pitchFamily="34" charset="0"/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and use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Need for family planning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6"/>
          <p:cNvGraphicFramePr>
            <a:graphicFrameLocks noGrp="1"/>
          </p:cNvGraphicFramePr>
          <p:nvPr>
            <p:ph/>
            <p:extLst>
              <p:ext uri="{D42A27DB-BD31-4B8C-83A1-F6EECF244321}">
                <p14:modId xmlns="" xmlns:p14="http://schemas.microsoft.com/office/powerpoint/2010/main" val="1087743583"/>
              </p:ext>
            </p:extLst>
          </p:nvPr>
        </p:nvGraphicFramePr>
        <p:xfrm>
          <a:off x="148442" y="1676400"/>
          <a:ext cx="89916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Source of Contraception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906" y="1021122"/>
            <a:ext cx="68580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distribution of current users of modern contraceptive methods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smtClean="0"/>
              <a:t>Do Family Planning Users Have </a:t>
            </a:r>
            <a:br>
              <a:rPr lang="en-US" sz="4000" smtClean="0"/>
            </a:br>
            <a:r>
              <a:rPr lang="en-US" sz="4000" smtClean="0"/>
              <a:t>Informed Choices?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483600" cy="3581400"/>
          </a:xfrm>
        </p:spPr>
        <p:txBody>
          <a:bodyPr/>
          <a:lstStyle/>
          <a:p>
            <a:r>
              <a:rPr lang="en-US" sz="2800" b="1" dirty="0" smtClean="0"/>
              <a:t>63% </a:t>
            </a:r>
            <a:r>
              <a:rPr lang="en-US" sz="2800" dirty="0" smtClean="0"/>
              <a:t>of modern contraceptive users were </a:t>
            </a:r>
            <a:r>
              <a:rPr lang="en-US" sz="2800" b="1" dirty="0" smtClean="0"/>
              <a:t>informed of side effects or problems</a:t>
            </a:r>
            <a:r>
              <a:rPr lang="en-US" sz="2800" dirty="0" smtClean="0"/>
              <a:t> of methods they used.</a:t>
            </a:r>
          </a:p>
          <a:p>
            <a:r>
              <a:rPr lang="en-US" sz="2800" b="1" dirty="0" smtClean="0"/>
              <a:t>59% </a:t>
            </a:r>
            <a:r>
              <a:rPr lang="en-US" sz="2800" dirty="0" smtClean="0"/>
              <a:t>were informed about what to do if they </a:t>
            </a:r>
            <a:r>
              <a:rPr lang="en-US" sz="2800" b="1" dirty="0" smtClean="0"/>
              <a:t>experienced side effects</a:t>
            </a:r>
            <a:r>
              <a:rPr lang="en-US" sz="2800" dirty="0" smtClean="0"/>
              <a:t>. </a:t>
            </a:r>
          </a:p>
          <a:p>
            <a:r>
              <a:rPr lang="en-US" sz="2800" b="1" dirty="0" smtClean="0"/>
              <a:t>54% </a:t>
            </a:r>
            <a:r>
              <a:rPr lang="en-US" sz="2800" dirty="0" smtClean="0"/>
              <a:t>were informed of </a:t>
            </a:r>
            <a:r>
              <a:rPr lang="en-US" sz="2800" b="1" dirty="0" smtClean="0"/>
              <a:t>other methods </a:t>
            </a:r>
            <a:r>
              <a:rPr lang="en-US" sz="2800" dirty="0" smtClean="0"/>
              <a:t>they could use.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and use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Need for family planning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</p:txBody>
      </p:sp>
    </p:spTree>
    <p:extLst>
      <p:ext uri="{BB962C8B-B14F-4D97-AF65-F5344CB8AC3E}">
        <p14:creationId xmlns="" xmlns:p14="http://schemas.microsoft.com/office/powerpoint/2010/main" val="156037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162800" cy="4525963"/>
          </a:xfrm>
        </p:spPr>
        <p:txBody>
          <a:bodyPr/>
          <a:lstStyle/>
          <a:p>
            <a:pPr algn="ctr"/>
            <a:r>
              <a:rPr lang="en-US" dirty="0" smtClean="0"/>
              <a:t>Overall, </a:t>
            </a:r>
            <a:r>
              <a:rPr lang="en-US" b="1" dirty="0" smtClean="0">
                <a:solidFill>
                  <a:schemeClr val="tx2"/>
                </a:solidFill>
              </a:rPr>
              <a:t>64%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of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women either want to </a:t>
            </a:r>
            <a:r>
              <a:rPr lang="en-US" i="1" dirty="0" smtClean="0">
                <a:solidFill>
                  <a:schemeClr val="tx2"/>
                </a:solidFill>
              </a:rPr>
              <a:t>delay</a:t>
            </a:r>
            <a:r>
              <a:rPr lang="en-US" i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having another child or </a:t>
            </a:r>
            <a:r>
              <a:rPr lang="en-US" b="1" dirty="0" smtClean="0">
                <a:solidFill>
                  <a:schemeClr val="tx2"/>
                </a:solidFill>
              </a:rPr>
              <a:t>stop childbearing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altogether.</a:t>
            </a:r>
          </a:p>
          <a:p>
            <a:pPr algn="ctr"/>
            <a:r>
              <a:rPr lang="en-US" dirty="0" smtClean="0"/>
              <a:t>These women are potential contraceptive users for </a:t>
            </a:r>
            <a:r>
              <a:rPr lang="en-US" i="1" dirty="0" smtClean="0">
                <a:solidFill>
                  <a:schemeClr val="tx2"/>
                </a:solidFill>
              </a:rPr>
              <a:t>spacing</a:t>
            </a:r>
            <a:r>
              <a:rPr lang="en-US" i="1" dirty="0" smtClean="0">
                <a:solidFill>
                  <a:schemeClr val="accent2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i="1" dirty="0" smtClean="0">
                <a:solidFill>
                  <a:schemeClr val="tx2"/>
                </a:solidFill>
              </a:rPr>
              <a:t>limiting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19469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9850" y="1066800"/>
            <a:ext cx="90043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Women are considered as having an </a:t>
            </a:r>
            <a:b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unmet need for family planning </a:t>
            </a:r>
            <a:b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if they are fecund and wish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014413" y="3276600"/>
            <a:ext cx="71151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85000"/>
              </a:lnSpc>
            </a:pPr>
            <a:r>
              <a:rPr lang="en-US" sz="3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600" dirty="0">
                <a:solidFill>
                  <a:schemeClr val="tx2"/>
                </a:solidFill>
                <a:latin typeface="+mn-lt"/>
              </a:rPr>
              <a:t>to space their next birth </a:t>
            </a:r>
          </a:p>
          <a:p>
            <a:pPr eaLnBrk="0" hangingPunct="0">
              <a:lnSpc>
                <a:spcPct val="15000"/>
              </a:lnSpc>
            </a:pPr>
            <a:endParaRPr lang="en-US" sz="3600" dirty="0">
              <a:solidFill>
                <a:schemeClr val="tx2"/>
              </a:solidFill>
              <a:latin typeface="+mn-lt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600" dirty="0" smtClean="0">
                <a:solidFill>
                  <a:schemeClr val="tx2"/>
                </a:solidFill>
                <a:latin typeface="+mn-lt"/>
              </a:rPr>
              <a:t>OR</a:t>
            </a:r>
            <a:endParaRPr lang="en-US" sz="3600" dirty="0">
              <a:solidFill>
                <a:schemeClr val="tx2"/>
              </a:solidFill>
              <a:latin typeface="+mn-lt"/>
            </a:endParaRPr>
          </a:p>
          <a:p>
            <a:pPr eaLnBrk="0" hangingPunct="0">
              <a:lnSpc>
                <a:spcPct val="25000"/>
              </a:lnSpc>
            </a:pPr>
            <a:endParaRPr lang="en-US" sz="3600" dirty="0">
              <a:solidFill>
                <a:schemeClr val="tx2"/>
              </a:solidFill>
              <a:latin typeface="+mn-lt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600" dirty="0">
                <a:solidFill>
                  <a:schemeClr val="tx2"/>
                </a:solidFill>
                <a:latin typeface="+mn-lt"/>
              </a:rPr>
              <a:t> to limit childbearing altogether</a:t>
            </a:r>
          </a:p>
          <a:p>
            <a:pPr eaLnBrk="0" hangingPunct="0">
              <a:lnSpc>
                <a:spcPct val="35000"/>
              </a:lnSpc>
            </a:pPr>
            <a:endParaRPr lang="en-US" sz="3600" dirty="0">
              <a:solidFill>
                <a:schemeClr val="tx2"/>
              </a:solidFill>
              <a:latin typeface="+mn-lt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600" dirty="0">
                <a:solidFill>
                  <a:schemeClr val="tx2"/>
                </a:solidFill>
                <a:latin typeface="+mn-lt"/>
              </a:rPr>
              <a:t>BUT</a:t>
            </a:r>
          </a:p>
          <a:p>
            <a:pPr algn="ctr" eaLnBrk="0" hangingPunct="0">
              <a:lnSpc>
                <a:spcPct val="35000"/>
              </a:lnSpc>
            </a:pPr>
            <a:endParaRPr lang="en-US" sz="3600" dirty="0">
              <a:solidFill>
                <a:schemeClr val="tx2"/>
              </a:solidFill>
              <a:latin typeface="+mn-lt"/>
            </a:endParaRPr>
          </a:p>
          <a:p>
            <a:pPr algn="ctr" eaLnBrk="0" hangingPunct="0">
              <a:lnSpc>
                <a:spcPct val="85000"/>
              </a:lnSpc>
            </a:pPr>
            <a:r>
              <a:rPr lang="en-US" sz="3600" dirty="0">
                <a:solidFill>
                  <a:schemeClr val="tx2"/>
                </a:solidFill>
                <a:latin typeface="+mn-lt"/>
              </a:rPr>
              <a:t> are not using contraception</a:t>
            </a:r>
          </a:p>
        </p:txBody>
      </p:sp>
    </p:spTree>
    <p:extLst>
      <p:ext uri="{BB962C8B-B14F-4D97-AF65-F5344CB8AC3E}">
        <p14:creationId xmlns="" xmlns:p14="http://schemas.microsoft.com/office/powerpoint/2010/main" val="2400176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Knowledge and use 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Need for family planning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anchor="ctr"/>
          <a:lstStyle/>
          <a:p>
            <a:pPr marL="0" indent="0" algn="ctr">
              <a:spcBef>
                <a:spcPct val="0"/>
              </a:spcBef>
              <a:buFontTx/>
              <a:buNone/>
            </a:pPr>
            <a:r>
              <a:rPr lang="en-US" sz="3400" b="1" dirty="0" smtClean="0">
                <a:solidFill>
                  <a:schemeClr val="tx2"/>
                </a:solidFill>
              </a:rPr>
              <a:t>27%</a:t>
            </a:r>
            <a:r>
              <a:rPr lang="en-US" sz="3400" b="1" dirty="0" smtClean="0">
                <a:solidFill>
                  <a:schemeClr val="accent1"/>
                </a:solidFill>
              </a:rPr>
              <a:t> </a:t>
            </a:r>
            <a:r>
              <a:rPr lang="en-US" sz="3400" dirty="0" smtClean="0"/>
              <a:t>of </a:t>
            </a:r>
            <a:r>
              <a:rPr lang="en-US" sz="3400" dirty="0"/>
              <a:t>currently married women have an </a:t>
            </a:r>
            <a:r>
              <a:rPr lang="en-US" sz="3400" b="1" dirty="0">
                <a:solidFill>
                  <a:schemeClr val="tx2"/>
                </a:solidFill>
              </a:rPr>
              <a:t>unmet need for family </a:t>
            </a:r>
            <a:r>
              <a:rPr lang="en-US" sz="3400" b="1" dirty="0" smtClean="0">
                <a:solidFill>
                  <a:schemeClr val="tx2"/>
                </a:solidFill>
              </a:rPr>
              <a:t>planning</a:t>
            </a:r>
            <a:endParaRPr lang="en-US" sz="3400" b="1" dirty="0">
              <a:solidFill>
                <a:schemeClr val="accent1"/>
              </a:solidFill>
            </a:endParaRPr>
          </a:p>
          <a:p>
            <a:pPr marL="0" indent="0" algn="ctr">
              <a:spcBef>
                <a:spcPct val="0"/>
              </a:spcBef>
              <a:buFontTx/>
              <a:buNone/>
            </a:pPr>
            <a:endParaRPr lang="en-US" sz="3400" b="1" dirty="0">
              <a:solidFill>
                <a:schemeClr val="accent2"/>
              </a:solidFill>
            </a:endParaRPr>
          </a:p>
          <a:p>
            <a:pPr marL="0" lvl="1" indent="0" algn="ctr">
              <a:spcBef>
                <a:spcPct val="0"/>
              </a:spcBef>
              <a:buFontTx/>
              <a:buChar char="•"/>
            </a:pP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</a:rPr>
              <a:t>10%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for spacing</a:t>
            </a:r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18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lvl="1" indent="0" algn="ctr">
              <a:spcBef>
                <a:spcPct val="0"/>
              </a:spcBef>
              <a:buFontTx/>
              <a:buChar char="•"/>
            </a:pP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</a:rPr>
              <a:t>17%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for limiting</a:t>
            </a:r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47205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Demand for Family Planning</a:t>
            </a:r>
            <a:endParaRPr lang="en-US" dirty="0">
              <a:latin typeface="+mn-lt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08499163"/>
              </p:ext>
            </p:extLst>
          </p:nvPr>
        </p:nvGraphicFramePr>
        <p:xfrm>
          <a:off x="152400" y="1295400"/>
          <a:ext cx="8991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9742" y="5715000"/>
            <a:ext cx="26284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(Met need +</a:t>
            </a:r>
          </a:p>
          <a:p>
            <a:pPr algn="ctr"/>
            <a:r>
              <a:rPr lang="en-US" b="1" dirty="0" smtClean="0">
                <a:latin typeface="+mn-lt"/>
              </a:rPr>
              <a:t> unmet need)</a:t>
            </a:r>
            <a:endParaRPr lang="en-US" b="1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90800" y="5714999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(Women currently using)</a:t>
            </a:r>
            <a:endParaRPr lang="en-US" b="1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00800" y="585349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(Met need/ total demand)</a:t>
            </a:r>
            <a:endParaRPr lang="en-US" b="1" dirty="0">
              <a:latin typeface="+mn-lt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6200" y="1066800"/>
            <a:ext cx="54102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of married women </a:t>
            </a:r>
            <a:r>
              <a:rPr lang="en-US" i="1" dirty="0" smtClean="0">
                <a:latin typeface="Calibri" pitchFamily="34" charset="0"/>
              </a:rPr>
              <a:t>age 15-49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73671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and use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Need for family planning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Future Use of Contraception</a:t>
            </a:r>
          </a:p>
        </p:txBody>
      </p:sp>
      <p:graphicFrame>
        <p:nvGraphicFramePr>
          <p:cNvPr id="5" name="Chart Placeholder 6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850116681"/>
              </p:ext>
            </p:extLst>
          </p:nvPr>
        </p:nvGraphicFramePr>
        <p:xfrm>
          <a:off x="685800" y="990600"/>
          <a:ext cx="82296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04800" y="1143000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distribution of currently married </a:t>
            </a:r>
          </a:p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women age 15-49 who are </a:t>
            </a:r>
            <a:r>
              <a:rPr lang="en-US" b="1" i="1" dirty="0">
                <a:latin typeface="Calibri" pitchFamily="34" charset="0"/>
              </a:rPr>
              <a:t>not </a:t>
            </a:r>
            <a:r>
              <a:rPr lang="en-US" i="1" dirty="0">
                <a:latin typeface="Calibri" pitchFamily="34" charset="0"/>
              </a:rPr>
              <a:t>currently </a:t>
            </a:r>
          </a:p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using contraception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" y="0"/>
            <a:ext cx="8458200" cy="838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Family Planning Messages</a:t>
            </a:r>
          </a:p>
        </p:txBody>
      </p:sp>
      <p:sp>
        <p:nvSpPr>
          <p:cNvPr id="37893" name="Text Box 15"/>
          <p:cNvSpPr txBox="1">
            <a:spLocks noChangeArrowheads="1"/>
          </p:cNvSpPr>
          <p:nvPr/>
        </p:nvSpPr>
        <p:spPr bwMode="auto">
          <a:xfrm>
            <a:off x="0" y="838200"/>
            <a:ext cx="9144000" cy="5410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of all women </a:t>
            </a:r>
            <a:r>
              <a:rPr lang="en-US" i="1" dirty="0" smtClean="0">
                <a:latin typeface="Calibri" pitchFamily="34" charset="0"/>
              </a:rPr>
              <a:t>and men age </a:t>
            </a:r>
            <a:r>
              <a:rPr lang="en-US" i="1" dirty="0">
                <a:latin typeface="Calibri" pitchFamily="34" charset="0"/>
              </a:rPr>
              <a:t>15-49 who heard a message about family planning in the past few months</a:t>
            </a: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="" xmlns:p14="http://schemas.microsoft.com/office/powerpoint/2010/main" val="1095968987"/>
              </p:ext>
            </p:extLst>
          </p:nvPr>
        </p:nvGraphicFramePr>
        <p:xfrm>
          <a:off x="685800" y="1447800"/>
          <a:ext cx="81534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dirty="0" smtClean="0"/>
              <a:t>Key Findings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1816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100%</a:t>
            </a:r>
            <a:r>
              <a:rPr lang="en-US" sz="2800" b="1" dirty="0" smtClean="0"/>
              <a:t> </a:t>
            </a:r>
            <a:r>
              <a:rPr lang="en-US" sz="2800" dirty="0" smtClean="0"/>
              <a:t>of women and men know at least one modern contraceptive method.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dirty="0" smtClean="0"/>
              <a:t>The </a:t>
            </a:r>
            <a:r>
              <a:rPr lang="en-US" sz="2800" b="1" i="1" dirty="0" smtClean="0">
                <a:solidFill>
                  <a:schemeClr val="tx2"/>
                </a:solidFill>
              </a:rPr>
              <a:t>modern contraceptive prevalence</a:t>
            </a:r>
            <a:r>
              <a:rPr lang="en-US" sz="2800" i="1" dirty="0" smtClean="0"/>
              <a:t> </a:t>
            </a:r>
            <a:r>
              <a:rPr lang="en-US" sz="2800" dirty="0" smtClean="0"/>
              <a:t>rate among married women is </a:t>
            </a:r>
            <a:r>
              <a:rPr lang="en-US" sz="2800" b="1" dirty="0" smtClean="0">
                <a:solidFill>
                  <a:schemeClr val="tx2"/>
                </a:solidFill>
              </a:rPr>
              <a:t>43%; 7% </a:t>
            </a:r>
            <a:r>
              <a:rPr lang="en-US" sz="2800" dirty="0" smtClean="0"/>
              <a:t>use a </a:t>
            </a:r>
            <a:r>
              <a:rPr lang="en-US" sz="2800" b="1" i="1" dirty="0" smtClean="0">
                <a:solidFill>
                  <a:schemeClr val="tx2"/>
                </a:solidFill>
              </a:rPr>
              <a:t>traditional method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dirty="0" smtClean="0"/>
              <a:t>The large majority of </a:t>
            </a:r>
            <a:r>
              <a:rPr lang="en-US" sz="2800" b="1" i="1" dirty="0" smtClean="0">
                <a:solidFill>
                  <a:schemeClr val="tx2"/>
                </a:solidFill>
              </a:rPr>
              <a:t>modern methods </a:t>
            </a:r>
            <a:r>
              <a:rPr lang="en-US" sz="2800" dirty="0" smtClean="0"/>
              <a:t>are obtained from the </a:t>
            </a:r>
            <a:r>
              <a:rPr lang="en-US" sz="2800" b="1" i="1" dirty="0" smtClean="0">
                <a:solidFill>
                  <a:schemeClr val="tx2"/>
                </a:solidFill>
              </a:rPr>
              <a:t>government sector</a:t>
            </a:r>
            <a:r>
              <a:rPr lang="en-US" sz="2800" dirty="0" smtClean="0"/>
              <a:t>; </a:t>
            </a:r>
            <a:r>
              <a:rPr lang="en-US" sz="2800" b="1" i="1" dirty="0" smtClean="0">
                <a:solidFill>
                  <a:schemeClr val="tx2"/>
                </a:solidFill>
              </a:rPr>
              <a:t>condoms</a:t>
            </a:r>
            <a:r>
              <a:rPr lang="en-US" sz="2800" dirty="0" smtClean="0"/>
              <a:t> are obtained primarily from the </a:t>
            </a:r>
            <a:r>
              <a:rPr lang="en-US" sz="2800" b="1" i="1" dirty="0" smtClean="0">
                <a:solidFill>
                  <a:schemeClr val="tx2"/>
                </a:solidFill>
              </a:rPr>
              <a:t>private medical sector</a:t>
            </a:r>
            <a:r>
              <a:rPr lang="en-US" sz="2800" dirty="0" smtClean="0"/>
              <a:t>. 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dirty="0" smtClean="0">
                <a:solidFill>
                  <a:schemeClr val="tx2"/>
                </a:solidFill>
              </a:rPr>
              <a:t>27%</a:t>
            </a:r>
            <a:r>
              <a:rPr lang="en-US" sz="2800" b="1" dirty="0" smtClean="0"/>
              <a:t> </a:t>
            </a:r>
            <a:r>
              <a:rPr lang="en-US" sz="2800" dirty="0" smtClean="0"/>
              <a:t>of married women have an </a:t>
            </a:r>
            <a:r>
              <a:rPr lang="en-US" sz="2800" b="1" i="1" dirty="0" smtClean="0">
                <a:solidFill>
                  <a:schemeClr val="tx2"/>
                </a:solidFill>
              </a:rPr>
              <a:t>unmet need for family planning</a:t>
            </a:r>
            <a:r>
              <a:rPr lang="en-US" sz="2800" b="1" i="1" dirty="0" smtClean="0"/>
              <a:t>.</a:t>
            </a:r>
            <a:r>
              <a:rPr lang="en-US" sz="2800" b="1" i="1" dirty="0" smtClean="0">
                <a:solidFill>
                  <a:schemeClr val="tx2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Knowledge of Contraceptive Methods</a:t>
            </a:r>
          </a:p>
        </p:txBody>
      </p:sp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762000" y="2286000"/>
            <a:ext cx="7696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100% </a:t>
            </a:r>
            <a:r>
              <a:rPr lang="en-US" sz="3200" dirty="0">
                <a:latin typeface="Calibri" pitchFamily="34" charset="0"/>
              </a:rPr>
              <a:t>of </a:t>
            </a:r>
            <a:r>
              <a:rPr lang="en-US" sz="3200" dirty="0" smtClean="0">
                <a:latin typeface="Calibri" pitchFamily="34" charset="0"/>
              </a:rPr>
              <a:t>women and men know </a:t>
            </a:r>
            <a:r>
              <a:rPr lang="en-US" sz="3200" dirty="0">
                <a:latin typeface="Calibri" pitchFamily="34" charset="0"/>
              </a:rPr>
              <a:t>at least one </a:t>
            </a:r>
            <a:r>
              <a:rPr lang="en-US" sz="3200" b="1" dirty="0">
                <a:latin typeface="Calibri" pitchFamily="34" charset="0"/>
              </a:rPr>
              <a:t>modern method</a:t>
            </a:r>
            <a:r>
              <a:rPr lang="en-US" sz="3200" dirty="0">
                <a:latin typeface="Calibri" pitchFamily="34" charset="0"/>
              </a:rPr>
              <a:t> of contraception.</a:t>
            </a:r>
          </a:p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67%</a:t>
            </a:r>
            <a:r>
              <a:rPr lang="en-US" sz="3200" dirty="0" smtClean="0">
                <a:latin typeface="Calibri" pitchFamily="34" charset="0"/>
              </a:rPr>
              <a:t> of women and </a:t>
            </a:r>
            <a:r>
              <a:rPr lang="en-US" sz="3200" b="1" dirty="0" smtClean="0">
                <a:latin typeface="Calibri" pitchFamily="34" charset="0"/>
              </a:rPr>
              <a:t>75% </a:t>
            </a:r>
            <a:r>
              <a:rPr lang="en-US" sz="3200" dirty="0" smtClean="0">
                <a:latin typeface="Calibri" pitchFamily="34" charset="0"/>
              </a:rPr>
              <a:t>of men can </a:t>
            </a:r>
            <a:r>
              <a:rPr lang="en-US" sz="3200" dirty="0">
                <a:latin typeface="Calibri" pitchFamily="34" charset="0"/>
              </a:rPr>
              <a:t>name a </a:t>
            </a:r>
            <a:r>
              <a:rPr lang="en-US" sz="3200" b="1" dirty="0">
                <a:latin typeface="Calibri" pitchFamily="34" charset="0"/>
              </a:rPr>
              <a:t>traditional method</a:t>
            </a:r>
            <a:r>
              <a:rPr lang="en-US" sz="3200" dirty="0">
                <a:latin typeface="Calibri" pitchFamily="34" charset="0"/>
              </a:rPr>
              <a:t> of contraception.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Gap Between Knowledge and </a:t>
            </a:r>
            <a:br>
              <a:rPr lang="en-US" sz="4000" dirty="0" smtClean="0"/>
            </a:br>
            <a:r>
              <a:rPr lang="en-US" sz="4000" dirty="0" smtClean="0"/>
              <a:t>Use Among Married Women</a:t>
            </a: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508632112"/>
              </p:ext>
            </p:extLst>
          </p:nvPr>
        </p:nvGraphicFramePr>
        <p:xfrm>
          <a:off x="609600" y="1981200"/>
          <a:ext cx="8067675" cy="471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0" y="1455123"/>
            <a:ext cx="3581400" cy="319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</a:t>
            </a:r>
            <a:r>
              <a:rPr lang="en-US" i="1" dirty="0" smtClean="0">
                <a:latin typeface="Calibri" pitchFamily="34" charset="0"/>
              </a:rPr>
              <a:t>of married women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Current Use of Family Planning</a:t>
            </a:r>
          </a:p>
        </p:txBody>
      </p:sp>
      <p:graphicFrame>
        <p:nvGraphicFramePr>
          <p:cNvPr id="5" name="Chart Placeholder 6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4246883292"/>
              </p:ext>
            </p:extLst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531" name="Text Box 9"/>
          <p:cNvSpPr txBox="1">
            <a:spLocks noChangeArrowheads="1"/>
          </p:cNvSpPr>
          <p:nvPr/>
        </p:nvSpPr>
        <p:spPr bwMode="auto">
          <a:xfrm>
            <a:off x="0" y="1066800"/>
            <a:ext cx="541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currently married women age 15-49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Trends in Contraceptive Use</a:t>
            </a:r>
          </a:p>
        </p:txBody>
      </p:sp>
      <p:graphicFrame>
        <p:nvGraphicFramePr>
          <p:cNvPr id="5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3733167326"/>
              </p:ext>
            </p:extLst>
          </p:nvPr>
        </p:nvGraphicFramePr>
        <p:xfrm>
          <a:off x="457200" y="1676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0" y="1143000"/>
            <a:ext cx="480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currently married women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9067800" cy="1143000"/>
          </a:xfrm>
        </p:spPr>
        <p:txBody>
          <a:bodyPr/>
          <a:lstStyle/>
          <a:p>
            <a:r>
              <a:rPr lang="en-US" sz="3600" dirty="0" smtClean="0"/>
              <a:t>Trends in Contraceptive Use- Modern Methods</a:t>
            </a:r>
          </a:p>
        </p:txBody>
      </p:sp>
      <p:graphicFrame>
        <p:nvGraphicFramePr>
          <p:cNvPr id="5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4116600869"/>
              </p:ext>
            </p:extLst>
          </p:nvPr>
        </p:nvGraphicFramePr>
        <p:xfrm>
          <a:off x="457200" y="16764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0" y="1143000"/>
            <a:ext cx="5029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currently married women</a:t>
            </a:r>
          </a:p>
        </p:txBody>
      </p:sp>
    </p:spTree>
    <p:extLst>
      <p:ext uri="{BB962C8B-B14F-4D97-AF65-F5344CB8AC3E}">
        <p14:creationId xmlns="" xmlns:p14="http://schemas.microsoft.com/office/powerpoint/2010/main" val="1939057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90678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Trends in Contraceptive Use- Traditional Methods</a:t>
            </a:r>
          </a:p>
        </p:txBody>
      </p:sp>
      <p:graphicFrame>
        <p:nvGraphicFramePr>
          <p:cNvPr id="5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2981579887"/>
              </p:ext>
            </p:extLst>
          </p:nvPr>
        </p:nvGraphicFramePr>
        <p:xfrm>
          <a:off x="457200" y="1676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0" y="1110734"/>
            <a:ext cx="6324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currently married </a:t>
            </a:r>
            <a:r>
              <a:rPr lang="en-US" i="1" dirty="0" smtClean="0">
                <a:latin typeface="Calibri" pitchFamily="34" charset="0"/>
              </a:rPr>
              <a:t>women using a traditional method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95798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smtClean="0"/>
              <a:t>Use of Modern Methods by Residence</a:t>
            </a:r>
          </a:p>
        </p:txBody>
      </p:sp>
      <p:graphicFrame>
        <p:nvGraphicFramePr>
          <p:cNvPr id="5" name="Object 5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2512086261"/>
              </p:ext>
            </p:extLst>
          </p:nvPr>
        </p:nvGraphicFramePr>
        <p:xfrm>
          <a:off x="609600" y="1828800"/>
          <a:ext cx="7739063" cy="4600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604" name="Text Box 7"/>
          <p:cNvSpPr txBox="1">
            <a:spLocks noChangeArrowheads="1"/>
          </p:cNvSpPr>
          <p:nvPr/>
        </p:nvSpPr>
        <p:spPr bwMode="auto">
          <a:xfrm>
            <a:off x="0" y="1219200"/>
            <a:ext cx="51816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Percent of married women using any modern method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Nepal">
      <a:dk1>
        <a:srgbClr val="000000"/>
      </a:dk1>
      <a:lt1>
        <a:srgbClr val="FFFFFF"/>
      </a:lt1>
      <a:dk2>
        <a:srgbClr val="00B6BE"/>
      </a:dk2>
      <a:lt2>
        <a:srgbClr val="E9EAF6"/>
      </a:lt2>
      <a:accent1>
        <a:srgbClr val="F58363"/>
      </a:accent1>
      <a:accent2>
        <a:srgbClr val="8CC3C4"/>
      </a:accent2>
      <a:accent3>
        <a:srgbClr val="D43B2F"/>
      </a:accent3>
      <a:accent4>
        <a:srgbClr val="476E66"/>
      </a:accent4>
      <a:accent5>
        <a:srgbClr val="8C95BF"/>
      </a:accent5>
      <a:accent6>
        <a:srgbClr val="494544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1105</TotalTime>
  <Words>610</Words>
  <Application>Microsoft Office PowerPoint</Application>
  <PresentationFormat>On-screen Show (4:3)</PresentationFormat>
  <Paragraphs>127</Paragraphs>
  <Slides>25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Custom Design</vt:lpstr>
      <vt:lpstr>1_Custom Design</vt:lpstr>
      <vt:lpstr>Slide 1</vt:lpstr>
      <vt:lpstr>Slide 2</vt:lpstr>
      <vt:lpstr>Knowledge of Contraceptive Methods</vt:lpstr>
      <vt:lpstr>Gap Between Knowledge and  Use Among Married Women</vt:lpstr>
      <vt:lpstr>Current Use of Family Planning</vt:lpstr>
      <vt:lpstr>Trends in Contraceptive Use</vt:lpstr>
      <vt:lpstr>Trends in Contraceptive Use- Modern Methods</vt:lpstr>
      <vt:lpstr>Trends in Contraceptive Use- Traditional Methods</vt:lpstr>
      <vt:lpstr>Use of Modern Methods by Residence</vt:lpstr>
      <vt:lpstr>Slide 10</vt:lpstr>
      <vt:lpstr>Use of Modern Contraception  by Education</vt:lpstr>
      <vt:lpstr>Use of Modern Contraception  by Wealth</vt:lpstr>
      <vt:lpstr>Knowledge of the Fertile Period</vt:lpstr>
      <vt:lpstr>Slide 14</vt:lpstr>
      <vt:lpstr>Source of Contraception</vt:lpstr>
      <vt:lpstr>Do Family Planning Users Have  Informed Choices?</vt:lpstr>
      <vt:lpstr>Slide 17</vt:lpstr>
      <vt:lpstr>Slide 18</vt:lpstr>
      <vt:lpstr>Slide 19</vt:lpstr>
      <vt:lpstr>Slide 20</vt:lpstr>
      <vt:lpstr>Demand for Family Planning</vt:lpstr>
      <vt:lpstr>Slide 22</vt:lpstr>
      <vt:lpstr>Future Use of Contraception</vt:lpstr>
      <vt:lpstr>Family Planning Messages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202</cp:revision>
  <dcterms:created xsi:type="dcterms:W3CDTF">2010-10-01T13:18:19Z</dcterms:created>
  <dcterms:modified xsi:type="dcterms:W3CDTF">2012-06-27T15:45:41Z</dcterms:modified>
</cp:coreProperties>
</file>