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65" r:id="rId3"/>
    <p:sldId id="282" r:id="rId4"/>
    <p:sldId id="283" r:id="rId5"/>
    <p:sldId id="285" r:id="rId6"/>
    <p:sldId id="286" r:id="rId7"/>
    <p:sldId id="287" r:id="rId8"/>
    <p:sldId id="276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306" r:id="rId28"/>
    <p:sldId id="307" r:id="rId29"/>
    <p:sldId id="308" r:id="rId30"/>
    <p:sldId id="309" r:id="rId31"/>
    <p:sldId id="310" r:id="rId32"/>
    <p:sldId id="311" r:id="rId33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71" autoAdjust="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3DE4849-9E07-4297-91B5-94456265629C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84AFB4F-B82E-41D0-8FF7-18D8CDC20E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DD74E3-DAA2-412D-A027-6FD7667ACAC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F8DD3B-D861-4EEF-839F-F302EE75FEC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Up to date patient register means it has an entry within past seven days that indicates child’s age and diagnosis or symptom.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6B1EAB-BD1C-400A-BB55-0A3801DC49D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C40351-B8E8-4D7A-B81E-27CEB32DEF5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FC0106-658F-4B38-8A18-25E20218AD5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E68259-EAE6-40F5-B893-C3858D10DC4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393B55-20E3-4570-850D-1297FAFAE44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BD4C34-258D-4F26-8D5E-3CBE62311AA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6EC7C-DD59-431B-A765-F7DBF278A914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ADD12-40EA-4780-A03F-8C30C34743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C56E2-FD0E-4D88-9B89-6D5228B844EC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7DE02-38B1-4203-96AA-CCF0382C47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858C2-2090-4E34-B038-0D0414C5AF78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A23F3-40DE-478C-B6C2-AFE4705748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870EF-AF66-4060-B7CE-B4D3AAC09CA3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39738-A9B1-44AE-9BE4-6105B13564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A3011-BA3F-4E97-B2A1-D97FE638800C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39464-414B-4AB7-8E3D-72D91A498D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FB50-DB7C-4671-9CCC-30EDE7465D5A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7437B-6F6E-4785-83F2-136051615A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ABCB4-71B8-4B00-852D-C9DC8DB26943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395D6-F006-43D0-81E8-AD5B976C98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C886B-0C70-4D88-A4EE-33CC90C1618D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E619A-104B-49C8-9997-3CA1CC53A6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5FADA-1F75-4D6B-A893-E208CA8C52B3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0FAE6-3D68-4855-A6E1-4625FBB160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2C572-825A-42B3-AC8F-5FB59606DC08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06C51-3C63-434C-B0B2-EA93D00020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DEF30-2A36-41A5-A95C-BBD939F649FD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1D330-FD27-423C-B25F-5A27F7A103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68872BF-C30E-40B1-919B-3E3E1FE54B5C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F9EC8E-3BBB-4929-B714-6DE036E398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97-2003_Worksheet6.xls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97-2003_Worksheet7.xls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Microsoft_Office_Excel_97-2003_Worksheet13.xls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Microsoft_Office_Excel_97-2003_Worksheet18.xls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Microsoft_Office_Excel_97-2003_Worksheet19.xls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Microsoft_Office_Excel_97-2003_Worksheet20.xls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33400"/>
            <a:ext cx="9144000" cy="1219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Namibia Health Facility Census </a:t>
            </a:r>
            <a:br>
              <a:rPr lang="en-US" b="1" dirty="0" smtClean="0"/>
            </a:br>
            <a:r>
              <a:rPr lang="en-US" b="1" dirty="0" smtClean="0"/>
              <a:t>(NHFC) 2009</a:t>
            </a:r>
            <a:endParaRPr lang="en-US" b="1" dirty="0"/>
          </a:p>
        </p:txBody>
      </p:sp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0" y="49530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Calibri" pitchFamily="34" charset="0"/>
              </a:rPr>
              <a:t>Child Health</a:t>
            </a:r>
          </a:p>
        </p:txBody>
      </p:sp>
      <p:grpSp>
        <p:nvGrpSpPr>
          <p:cNvPr id="24580" name="Group 6"/>
          <p:cNvGrpSpPr>
            <a:grpSpLocks/>
          </p:cNvGrpSpPr>
          <p:nvPr/>
        </p:nvGrpSpPr>
        <p:grpSpPr bwMode="auto">
          <a:xfrm>
            <a:off x="0" y="2286000"/>
            <a:ext cx="9144000" cy="2362200"/>
            <a:chOff x="0" y="2438400"/>
            <a:chExt cx="9144000" cy="2362200"/>
          </a:xfrm>
        </p:grpSpPr>
        <p:sp>
          <p:nvSpPr>
            <p:cNvPr id="8" name="Rectangle 7"/>
            <p:cNvSpPr/>
            <p:nvPr/>
          </p:nvSpPr>
          <p:spPr>
            <a:xfrm>
              <a:off x="0" y="2438400"/>
              <a:ext cx="9144000" cy="2362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0" y="2590800"/>
              <a:ext cx="9144000" cy="1524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0" y="4495800"/>
              <a:ext cx="9144000" cy="1524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12" name="Picture 11" descr="Namibia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0800"/>
            <a:ext cx="91440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</a:rPr>
              <a:t>Background Information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</a:rPr>
              <a:t>Availability of Child Health Services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1"/>
                </a:solidFill>
              </a:rPr>
              <a:t>Capacity to Provide Quality </a:t>
            </a:r>
            <a:r>
              <a:rPr lang="en-US" b="1" dirty="0" err="1" smtClean="0">
                <a:solidFill>
                  <a:schemeClr val="accent1"/>
                </a:solidFill>
              </a:rPr>
              <a:t>Immunisation</a:t>
            </a:r>
            <a:r>
              <a:rPr lang="en-US" b="1" dirty="0" smtClean="0">
                <a:solidFill>
                  <a:schemeClr val="accent1"/>
                </a:solidFill>
              </a:rPr>
              <a:t> Services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</a:rPr>
              <a:t>Capacity to Provide Quality Outpatient Care for Sick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Availability of Vaccines</a:t>
            </a:r>
            <a:br>
              <a:rPr lang="en-US" b="1" dirty="0" smtClean="0"/>
            </a:br>
            <a:endParaRPr lang="en-US" dirty="0"/>
          </a:p>
        </p:txBody>
      </p:sp>
      <p:graphicFrame>
        <p:nvGraphicFramePr>
          <p:cNvPr id="5122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525963"/>
        </p:xfrm>
        <a:graphic>
          <a:graphicData uri="http://schemas.openxmlformats.org/presentationml/2006/ole">
            <p:oleObj spid="_x0000_s5122" r:id="rId3" imgW="8230313" imgH="4523624" progId="Excel.Sheet.8">
              <p:embed/>
            </p:oleObj>
          </a:graphicData>
        </a:graphic>
      </p:graphicFrame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0" y="609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A- 4.3)</a:t>
            </a:r>
          </a:p>
        </p:txBody>
      </p:sp>
      <p:sp>
        <p:nvSpPr>
          <p:cNvPr id="5125" name="TextBox 4"/>
          <p:cNvSpPr txBox="1">
            <a:spLocks noChangeArrowheads="1"/>
          </p:cNvSpPr>
          <p:nvPr/>
        </p:nvSpPr>
        <p:spPr bwMode="auto">
          <a:xfrm>
            <a:off x="0" y="1066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child immunisation services and storing vaccines (N=321)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Availability of Equipment and Supplies for </a:t>
            </a:r>
            <a:r>
              <a:rPr lang="en-US" b="1" dirty="0" err="1" smtClean="0"/>
              <a:t>Immunisation</a:t>
            </a:r>
            <a:r>
              <a:rPr lang="en-US" b="1" dirty="0" smtClean="0"/>
              <a:t> Services</a:t>
            </a:r>
            <a:endParaRPr lang="en-US" dirty="0"/>
          </a:p>
        </p:txBody>
      </p:sp>
      <p:graphicFrame>
        <p:nvGraphicFramePr>
          <p:cNvPr id="6146" name="Content Placeholder 5"/>
          <p:cNvGraphicFramePr>
            <a:graphicFrameLocks noGrp="1"/>
          </p:cNvGraphicFramePr>
          <p:nvPr>
            <p:ph idx="1"/>
          </p:nvPr>
        </p:nvGraphicFramePr>
        <p:xfrm>
          <a:off x="161925" y="1714500"/>
          <a:ext cx="8991600" cy="5257800"/>
        </p:xfrm>
        <a:graphic>
          <a:graphicData uri="http://schemas.openxmlformats.org/presentationml/2006/ole">
            <p:oleObj spid="_x0000_s6146" r:id="rId4" imgW="8992379" imgH="5261304" progId="Excel.Sheet.8">
              <p:embed/>
            </p:oleObj>
          </a:graphicData>
        </a:graphic>
      </p:graphicFrame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4.2)</a:t>
            </a:r>
          </a:p>
        </p:txBody>
      </p:sp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child immunisation services (N=327) </a:t>
            </a: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0" y="5029200"/>
            <a:ext cx="32004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(tally sheet or register, </a:t>
            </a:r>
          </a:p>
          <a:p>
            <a:pPr algn="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documentation of DPT/pentavelent dropout or measles coverage)</a:t>
            </a:r>
            <a:endParaRPr lang="en-US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228600" y="3810000"/>
            <a:ext cx="3048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(soap &amp; running water or hand disinfectant, latex gloves, sharps container, and decontaminant) </a:t>
            </a: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0" y="2590800"/>
            <a:ext cx="3276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(Immunisation cards, syringes &amp; needles, vaccine carriers with ice packs)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Availability of All Items* for Providing Quality </a:t>
            </a:r>
            <a:r>
              <a:rPr lang="en-US" b="1" dirty="0" err="1" smtClean="0"/>
              <a:t>Immunisations</a:t>
            </a:r>
            <a:r>
              <a:rPr lang="en-US" b="1" dirty="0" smtClean="0"/>
              <a:t> by Facility Type and Managing Authority</a:t>
            </a:r>
            <a:br>
              <a:rPr lang="en-US" b="1" dirty="0" smtClean="0"/>
            </a:br>
            <a:endParaRPr lang="en-US" dirty="0"/>
          </a:p>
        </p:txBody>
      </p:sp>
      <p:graphicFrame>
        <p:nvGraphicFramePr>
          <p:cNvPr id="7170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9144000" cy="4525963"/>
        </p:xfrm>
        <a:graphic>
          <a:graphicData uri="http://schemas.openxmlformats.org/presentationml/2006/ole">
            <p:oleObj spid="_x0000_s7170" r:id="rId4" imgW="9144793" imgH="4523624" progId="Excel.Sheet.8">
              <p:embed/>
            </p:oleObj>
          </a:graphicData>
        </a:graphic>
      </p:graphicFrame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0" y="1752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4.2)</a:t>
            </a:r>
          </a:p>
        </p:txBody>
      </p:sp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0" y="2133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child immunisation services and storing vaccines (N=321) </a:t>
            </a:r>
          </a:p>
        </p:txBody>
      </p:sp>
      <p:sp>
        <p:nvSpPr>
          <p:cNvPr id="7174" name="TextBox 7"/>
          <p:cNvSpPr txBox="1">
            <a:spLocks noChangeArrowheads="1"/>
          </p:cNvSpPr>
          <p:nvPr/>
        </p:nvSpPr>
        <p:spPr bwMode="auto">
          <a:xfrm>
            <a:off x="0" y="627380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*Includes all equipment, all items for infection control, administrative components and all basic child vaccines present</a:t>
            </a:r>
            <a:endParaRPr lang="en-US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/>
          <a:lstStyle/>
          <a:p>
            <a:pPr eaLnBrk="1" hangingPunct="1"/>
            <a:r>
              <a:rPr lang="en-US" sz="3200" b="1" smtClean="0"/>
              <a:t>Availability of All Items* for Providing Quality Immunisations by Region</a:t>
            </a:r>
            <a:endParaRPr lang="en-US" sz="3000" b="1" smtClean="0"/>
          </a:p>
        </p:txBody>
      </p:sp>
      <p:grpSp>
        <p:nvGrpSpPr>
          <p:cNvPr id="30723" name="Group 4"/>
          <p:cNvGrpSpPr>
            <a:grpSpLocks noChangeAspect="1"/>
          </p:cNvGrpSpPr>
          <p:nvPr/>
        </p:nvGrpSpPr>
        <p:grpSpPr bwMode="auto">
          <a:xfrm>
            <a:off x="1055688" y="-461963"/>
            <a:ext cx="7010400" cy="9072563"/>
            <a:chOff x="1824" y="1008"/>
            <a:chExt cx="2203" cy="2851"/>
          </a:xfrm>
        </p:grpSpPr>
        <p:sp>
          <p:nvSpPr>
            <p:cNvPr id="30743" name="AutoShape 3"/>
            <p:cNvSpPr>
              <a:spLocks noChangeAspect="1" noChangeArrowheads="1" noTextEdit="1"/>
            </p:cNvSpPr>
            <p:nvPr/>
          </p:nvSpPr>
          <p:spPr bwMode="auto">
            <a:xfrm>
              <a:off x="1824" y="1008"/>
              <a:ext cx="2203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44" name="Freeform 5"/>
            <p:cNvSpPr>
              <a:spLocks/>
            </p:cNvSpPr>
            <p:nvPr/>
          </p:nvSpPr>
          <p:spPr bwMode="auto">
            <a:xfrm>
              <a:off x="3494" y="1651"/>
              <a:ext cx="395" cy="144"/>
            </a:xfrm>
            <a:custGeom>
              <a:avLst/>
              <a:gdLst>
                <a:gd name="T0" fmla="*/ 284 w 395"/>
                <a:gd name="T1" fmla="*/ 3 h 144"/>
                <a:gd name="T2" fmla="*/ 294 w 395"/>
                <a:gd name="T3" fmla="*/ 8 h 144"/>
                <a:gd name="T4" fmla="*/ 303 w 395"/>
                <a:gd name="T5" fmla="*/ 5 h 144"/>
                <a:gd name="T6" fmla="*/ 315 w 395"/>
                <a:gd name="T7" fmla="*/ 3 h 144"/>
                <a:gd name="T8" fmla="*/ 325 w 395"/>
                <a:gd name="T9" fmla="*/ 5 h 144"/>
                <a:gd name="T10" fmla="*/ 335 w 395"/>
                <a:gd name="T11" fmla="*/ 7 h 144"/>
                <a:gd name="T12" fmla="*/ 349 w 395"/>
                <a:gd name="T13" fmla="*/ 10 h 144"/>
                <a:gd name="T14" fmla="*/ 360 w 395"/>
                <a:gd name="T15" fmla="*/ 18 h 144"/>
                <a:gd name="T16" fmla="*/ 365 w 395"/>
                <a:gd name="T17" fmla="*/ 22 h 144"/>
                <a:gd name="T18" fmla="*/ 372 w 395"/>
                <a:gd name="T19" fmla="*/ 25 h 144"/>
                <a:gd name="T20" fmla="*/ 374 w 395"/>
                <a:gd name="T21" fmla="*/ 33 h 144"/>
                <a:gd name="T22" fmla="*/ 381 w 395"/>
                <a:gd name="T23" fmla="*/ 36 h 144"/>
                <a:gd name="T24" fmla="*/ 392 w 395"/>
                <a:gd name="T25" fmla="*/ 43 h 144"/>
                <a:gd name="T26" fmla="*/ 387 w 395"/>
                <a:gd name="T27" fmla="*/ 45 h 144"/>
                <a:gd name="T28" fmla="*/ 376 w 395"/>
                <a:gd name="T29" fmla="*/ 47 h 144"/>
                <a:gd name="T30" fmla="*/ 366 w 395"/>
                <a:gd name="T31" fmla="*/ 50 h 144"/>
                <a:gd name="T32" fmla="*/ 360 w 395"/>
                <a:gd name="T33" fmla="*/ 50 h 144"/>
                <a:gd name="T34" fmla="*/ 353 w 395"/>
                <a:gd name="T35" fmla="*/ 47 h 144"/>
                <a:gd name="T36" fmla="*/ 345 w 395"/>
                <a:gd name="T37" fmla="*/ 49 h 144"/>
                <a:gd name="T38" fmla="*/ 335 w 395"/>
                <a:gd name="T39" fmla="*/ 52 h 144"/>
                <a:gd name="T40" fmla="*/ 325 w 395"/>
                <a:gd name="T41" fmla="*/ 57 h 144"/>
                <a:gd name="T42" fmla="*/ 318 w 395"/>
                <a:gd name="T43" fmla="*/ 64 h 144"/>
                <a:gd name="T44" fmla="*/ 308 w 395"/>
                <a:gd name="T45" fmla="*/ 68 h 144"/>
                <a:gd name="T46" fmla="*/ 303 w 395"/>
                <a:gd name="T47" fmla="*/ 78 h 144"/>
                <a:gd name="T48" fmla="*/ 294 w 395"/>
                <a:gd name="T49" fmla="*/ 84 h 144"/>
                <a:gd name="T50" fmla="*/ 284 w 395"/>
                <a:gd name="T51" fmla="*/ 81 h 144"/>
                <a:gd name="T52" fmla="*/ 279 w 395"/>
                <a:gd name="T53" fmla="*/ 72 h 144"/>
                <a:gd name="T54" fmla="*/ 269 w 395"/>
                <a:gd name="T55" fmla="*/ 67 h 144"/>
                <a:gd name="T56" fmla="*/ 262 w 395"/>
                <a:gd name="T57" fmla="*/ 73 h 144"/>
                <a:gd name="T58" fmla="*/ 255 w 395"/>
                <a:gd name="T59" fmla="*/ 78 h 144"/>
                <a:gd name="T60" fmla="*/ 247 w 395"/>
                <a:gd name="T61" fmla="*/ 78 h 144"/>
                <a:gd name="T62" fmla="*/ 238 w 395"/>
                <a:gd name="T63" fmla="*/ 84 h 144"/>
                <a:gd name="T64" fmla="*/ 230 w 395"/>
                <a:gd name="T65" fmla="*/ 91 h 144"/>
                <a:gd name="T66" fmla="*/ 219 w 395"/>
                <a:gd name="T67" fmla="*/ 96 h 144"/>
                <a:gd name="T68" fmla="*/ 211 w 395"/>
                <a:gd name="T69" fmla="*/ 102 h 144"/>
                <a:gd name="T70" fmla="*/ 203 w 395"/>
                <a:gd name="T71" fmla="*/ 105 h 144"/>
                <a:gd name="T72" fmla="*/ 198 w 395"/>
                <a:gd name="T73" fmla="*/ 113 h 144"/>
                <a:gd name="T74" fmla="*/ 189 w 395"/>
                <a:gd name="T75" fmla="*/ 122 h 144"/>
                <a:gd name="T76" fmla="*/ 181 w 395"/>
                <a:gd name="T77" fmla="*/ 130 h 144"/>
                <a:gd name="T78" fmla="*/ 173 w 395"/>
                <a:gd name="T79" fmla="*/ 136 h 144"/>
                <a:gd name="T80" fmla="*/ 163 w 395"/>
                <a:gd name="T81" fmla="*/ 142 h 144"/>
                <a:gd name="T82" fmla="*/ 154 w 395"/>
                <a:gd name="T83" fmla="*/ 140 h 144"/>
                <a:gd name="T84" fmla="*/ 152 w 395"/>
                <a:gd name="T85" fmla="*/ 129 h 144"/>
                <a:gd name="T86" fmla="*/ 150 w 395"/>
                <a:gd name="T87" fmla="*/ 120 h 144"/>
                <a:gd name="T88" fmla="*/ 145 w 395"/>
                <a:gd name="T89" fmla="*/ 111 h 144"/>
                <a:gd name="T90" fmla="*/ 138 w 395"/>
                <a:gd name="T91" fmla="*/ 106 h 144"/>
                <a:gd name="T92" fmla="*/ 129 w 395"/>
                <a:gd name="T93" fmla="*/ 102 h 144"/>
                <a:gd name="T94" fmla="*/ 124 w 395"/>
                <a:gd name="T95" fmla="*/ 92 h 144"/>
                <a:gd name="T96" fmla="*/ 121 w 395"/>
                <a:gd name="T97" fmla="*/ 83 h 144"/>
                <a:gd name="T98" fmla="*/ 115 w 395"/>
                <a:gd name="T99" fmla="*/ 75 h 144"/>
                <a:gd name="T100" fmla="*/ 5 w 395"/>
                <a:gd name="T101" fmla="*/ 47 h 144"/>
                <a:gd name="T102" fmla="*/ 32 w 395"/>
                <a:gd name="T103" fmla="*/ 42 h 144"/>
                <a:gd name="T104" fmla="*/ 59 w 395"/>
                <a:gd name="T105" fmla="*/ 38 h 144"/>
                <a:gd name="T106" fmla="*/ 83 w 395"/>
                <a:gd name="T107" fmla="*/ 33 h 144"/>
                <a:gd name="T108" fmla="*/ 110 w 395"/>
                <a:gd name="T109" fmla="*/ 27 h 144"/>
                <a:gd name="T110" fmla="*/ 135 w 395"/>
                <a:gd name="T111" fmla="*/ 23 h 144"/>
                <a:gd name="T112" fmla="*/ 160 w 395"/>
                <a:gd name="T113" fmla="*/ 18 h 144"/>
                <a:gd name="T114" fmla="*/ 186 w 395"/>
                <a:gd name="T115" fmla="*/ 13 h 144"/>
                <a:gd name="T116" fmla="*/ 212 w 395"/>
                <a:gd name="T117" fmla="*/ 8 h 144"/>
                <a:gd name="T118" fmla="*/ 235 w 395"/>
                <a:gd name="T119" fmla="*/ 3 h 144"/>
                <a:gd name="T120" fmla="*/ 254 w 395"/>
                <a:gd name="T121" fmla="*/ 2 h 144"/>
                <a:gd name="T122" fmla="*/ 264 w 395"/>
                <a:gd name="T123" fmla="*/ 2 h 1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5"/>
                <a:gd name="T187" fmla="*/ 0 h 144"/>
                <a:gd name="T188" fmla="*/ 395 w 395"/>
                <a:gd name="T189" fmla="*/ 144 h 1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5" h="144">
                  <a:moveTo>
                    <a:pt x="275" y="1"/>
                  </a:moveTo>
                  <a:lnTo>
                    <a:pt x="275" y="2"/>
                  </a:lnTo>
                  <a:lnTo>
                    <a:pt x="276" y="2"/>
                  </a:lnTo>
                  <a:lnTo>
                    <a:pt x="277" y="1"/>
                  </a:lnTo>
                  <a:lnTo>
                    <a:pt x="278" y="2"/>
                  </a:lnTo>
                  <a:lnTo>
                    <a:pt x="279" y="2"/>
                  </a:lnTo>
                  <a:lnTo>
                    <a:pt x="280" y="2"/>
                  </a:lnTo>
                  <a:lnTo>
                    <a:pt x="281" y="2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5" y="4"/>
                  </a:lnTo>
                  <a:lnTo>
                    <a:pt x="286" y="4"/>
                  </a:lnTo>
                  <a:lnTo>
                    <a:pt x="287" y="5"/>
                  </a:lnTo>
                  <a:lnTo>
                    <a:pt x="288" y="5"/>
                  </a:lnTo>
                  <a:lnTo>
                    <a:pt x="289" y="5"/>
                  </a:lnTo>
                  <a:lnTo>
                    <a:pt x="290" y="5"/>
                  </a:lnTo>
                  <a:lnTo>
                    <a:pt x="291" y="6"/>
                  </a:lnTo>
                  <a:lnTo>
                    <a:pt x="292" y="6"/>
                  </a:lnTo>
                  <a:lnTo>
                    <a:pt x="293" y="7"/>
                  </a:lnTo>
                  <a:lnTo>
                    <a:pt x="293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6" y="8"/>
                  </a:lnTo>
                  <a:lnTo>
                    <a:pt x="297" y="8"/>
                  </a:lnTo>
                  <a:lnTo>
                    <a:pt x="298" y="8"/>
                  </a:lnTo>
                  <a:lnTo>
                    <a:pt x="299" y="8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2" y="7"/>
                  </a:lnTo>
                  <a:lnTo>
                    <a:pt x="302" y="6"/>
                  </a:lnTo>
                  <a:lnTo>
                    <a:pt x="303" y="6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06" y="3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9" y="3"/>
                  </a:lnTo>
                  <a:lnTo>
                    <a:pt x="310" y="3"/>
                  </a:lnTo>
                  <a:lnTo>
                    <a:pt x="312" y="3"/>
                  </a:lnTo>
                  <a:lnTo>
                    <a:pt x="313" y="3"/>
                  </a:lnTo>
                  <a:lnTo>
                    <a:pt x="314" y="3"/>
                  </a:lnTo>
                  <a:lnTo>
                    <a:pt x="315" y="3"/>
                  </a:lnTo>
                  <a:lnTo>
                    <a:pt x="316" y="3"/>
                  </a:lnTo>
                  <a:lnTo>
                    <a:pt x="317" y="3"/>
                  </a:lnTo>
                  <a:lnTo>
                    <a:pt x="318" y="4"/>
                  </a:lnTo>
                  <a:lnTo>
                    <a:pt x="319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1" y="5"/>
                  </a:lnTo>
                  <a:lnTo>
                    <a:pt x="322" y="5"/>
                  </a:lnTo>
                  <a:lnTo>
                    <a:pt x="323" y="5"/>
                  </a:lnTo>
                  <a:lnTo>
                    <a:pt x="324" y="5"/>
                  </a:lnTo>
                  <a:lnTo>
                    <a:pt x="325" y="5"/>
                  </a:lnTo>
                  <a:lnTo>
                    <a:pt x="326" y="6"/>
                  </a:lnTo>
                  <a:lnTo>
                    <a:pt x="326" y="7"/>
                  </a:lnTo>
                  <a:lnTo>
                    <a:pt x="327" y="7"/>
                  </a:lnTo>
                  <a:lnTo>
                    <a:pt x="327" y="8"/>
                  </a:lnTo>
                  <a:lnTo>
                    <a:pt x="328" y="8"/>
                  </a:lnTo>
                  <a:lnTo>
                    <a:pt x="329" y="7"/>
                  </a:lnTo>
                  <a:lnTo>
                    <a:pt x="330" y="7"/>
                  </a:lnTo>
                  <a:lnTo>
                    <a:pt x="331" y="7"/>
                  </a:lnTo>
                  <a:lnTo>
                    <a:pt x="332" y="6"/>
                  </a:lnTo>
                  <a:lnTo>
                    <a:pt x="333" y="6"/>
                  </a:lnTo>
                  <a:lnTo>
                    <a:pt x="334" y="6"/>
                  </a:lnTo>
                  <a:lnTo>
                    <a:pt x="335" y="7"/>
                  </a:lnTo>
                  <a:lnTo>
                    <a:pt x="336" y="7"/>
                  </a:lnTo>
                  <a:lnTo>
                    <a:pt x="337" y="7"/>
                  </a:lnTo>
                  <a:lnTo>
                    <a:pt x="338" y="7"/>
                  </a:lnTo>
                  <a:lnTo>
                    <a:pt x="339" y="7"/>
                  </a:lnTo>
                  <a:lnTo>
                    <a:pt x="340" y="8"/>
                  </a:lnTo>
                  <a:lnTo>
                    <a:pt x="341" y="8"/>
                  </a:lnTo>
                  <a:lnTo>
                    <a:pt x="343" y="11"/>
                  </a:lnTo>
                  <a:lnTo>
                    <a:pt x="344" y="12"/>
                  </a:lnTo>
                  <a:lnTo>
                    <a:pt x="346" y="12"/>
                  </a:lnTo>
                  <a:lnTo>
                    <a:pt x="347" y="11"/>
                  </a:lnTo>
                  <a:lnTo>
                    <a:pt x="348" y="10"/>
                  </a:lnTo>
                  <a:lnTo>
                    <a:pt x="349" y="10"/>
                  </a:lnTo>
                  <a:lnTo>
                    <a:pt x="350" y="11"/>
                  </a:lnTo>
                  <a:lnTo>
                    <a:pt x="351" y="12"/>
                  </a:lnTo>
                  <a:lnTo>
                    <a:pt x="351" y="13"/>
                  </a:lnTo>
                  <a:lnTo>
                    <a:pt x="352" y="13"/>
                  </a:lnTo>
                  <a:lnTo>
                    <a:pt x="353" y="12"/>
                  </a:lnTo>
                  <a:lnTo>
                    <a:pt x="354" y="12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7" y="14"/>
                  </a:lnTo>
                  <a:lnTo>
                    <a:pt x="357" y="15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0" y="18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5" y="16"/>
                  </a:lnTo>
                  <a:lnTo>
                    <a:pt x="365" y="17"/>
                  </a:lnTo>
                  <a:lnTo>
                    <a:pt x="365" y="19"/>
                  </a:lnTo>
                  <a:lnTo>
                    <a:pt x="365" y="20"/>
                  </a:lnTo>
                  <a:lnTo>
                    <a:pt x="364" y="21"/>
                  </a:lnTo>
                  <a:lnTo>
                    <a:pt x="365" y="22"/>
                  </a:lnTo>
                  <a:lnTo>
                    <a:pt x="366" y="22"/>
                  </a:lnTo>
                  <a:lnTo>
                    <a:pt x="366" y="21"/>
                  </a:lnTo>
                  <a:lnTo>
                    <a:pt x="367" y="20"/>
                  </a:lnTo>
                  <a:lnTo>
                    <a:pt x="368" y="21"/>
                  </a:lnTo>
                  <a:lnTo>
                    <a:pt x="368" y="22"/>
                  </a:lnTo>
                  <a:lnTo>
                    <a:pt x="369" y="23"/>
                  </a:lnTo>
                  <a:lnTo>
                    <a:pt x="370" y="24"/>
                  </a:lnTo>
                  <a:lnTo>
                    <a:pt x="370" y="25"/>
                  </a:lnTo>
                  <a:lnTo>
                    <a:pt x="370" y="26"/>
                  </a:lnTo>
                  <a:lnTo>
                    <a:pt x="371" y="26"/>
                  </a:lnTo>
                  <a:lnTo>
                    <a:pt x="372" y="25"/>
                  </a:lnTo>
                  <a:lnTo>
                    <a:pt x="373" y="25"/>
                  </a:lnTo>
                  <a:lnTo>
                    <a:pt x="373" y="26"/>
                  </a:lnTo>
                  <a:lnTo>
                    <a:pt x="373" y="27"/>
                  </a:lnTo>
                  <a:lnTo>
                    <a:pt x="373" y="28"/>
                  </a:lnTo>
                  <a:lnTo>
                    <a:pt x="374" y="29"/>
                  </a:lnTo>
                  <a:lnTo>
                    <a:pt x="373" y="30"/>
                  </a:lnTo>
                  <a:lnTo>
                    <a:pt x="373" y="31"/>
                  </a:lnTo>
                  <a:lnTo>
                    <a:pt x="372" y="32"/>
                  </a:lnTo>
                  <a:lnTo>
                    <a:pt x="372" y="33"/>
                  </a:lnTo>
                  <a:lnTo>
                    <a:pt x="371" y="33"/>
                  </a:lnTo>
                  <a:lnTo>
                    <a:pt x="372" y="33"/>
                  </a:lnTo>
                  <a:lnTo>
                    <a:pt x="374" y="33"/>
                  </a:lnTo>
                  <a:lnTo>
                    <a:pt x="376" y="32"/>
                  </a:lnTo>
                  <a:lnTo>
                    <a:pt x="376" y="31"/>
                  </a:lnTo>
                  <a:lnTo>
                    <a:pt x="377" y="31"/>
                  </a:lnTo>
                  <a:lnTo>
                    <a:pt x="377" y="32"/>
                  </a:lnTo>
                  <a:lnTo>
                    <a:pt x="377" y="33"/>
                  </a:lnTo>
                  <a:lnTo>
                    <a:pt x="378" y="33"/>
                  </a:lnTo>
                  <a:lnTo>
                    <a:pt x="379" y="33"/>
                  </a:lnTo>
                  <a:lnTo>
                    <a:pt x="380" y="33"/>
                  </a:lnTo>
                  <a:lnTo>
                    <a:pt x="381" y="34"/>
                  </a:lnTo>
                  <a:lnTo>
                    <a:pt x="381" y="35"/>
                  </a:lnTo>
                  <a:lnTo>
                    <a:pt x="381" y="36"/>
                  </a:lnTo>
                  <a:lnTo>
                    <a:pt x="381" y="38"/>
                  </a:lnTo>
                  <a:lnTo>
                    <a:pt x="381" y="39"/>
                  </a:lnTo>
                  <a:lnTo>
                    <a:pt x="382" y="39"/>
                  </a:lnTo>
                  <a:lnTo>
                    <a:pt x="382" y="40"/>
                  </a:lnTo>
                  <a:lnTo>
                    <a:pt x="384" y="40"/>
                  </a:lnTo>
                  <a:lnTo>
                    <a:pt x="384" y="41"/>
                  </a:lnTo>
                  <a:lnTo>
                    <a:pt x="385" y="42"/>
                  </a:lnTo>
                  <a:lnTo>
                    <a:pt x="386" y="42"/>
                  </a:lnTo>
                  <a:lnTo>
                    <a:pt x="388" y="42"/>
                  </a:lnTo>
                  <a:lnTo>
                    <a:pt x="389" y="42"/>
                  </a:lnTo>
                  <a:lnTo>
                    <a:pt x="390" y="42"/>
                  </a:lnTo>
                  <a:lnTo>
                    <a:pt x="392" y="43"/>
                  </a:lnTo>
                  <a:lnTo>
                    <a:pt x="394" y="44"/>
                  </a:lnTo>
                  <a:lnTo>
                    <a:pt x="395" y="45"/>
                  </a:lnTo>
                  <a:lnTo>
                    <a:pt x="395" y="46"/>
                  </a:lnTo>
                  <a:lnTo>
                    <a:pt x="394" y="46"/>
                  </a:lnTo>
                  <a:lnTo>
                    <a:pt x="393" y="46"/>
                  </a:lnTo>
                  <a:lnTo>
                    <a:pt x="392" y="46"/>
                  </a:lnTo>
                  <a:lnTo>
                    <a:pt x="391" y="46"/>
                  </a:lnTo>
                  <a:lnTo>
                    <a:pt x="390" y="46"/>
                  </a:lnTo>
                  <a:lnTo>
                    <a:pt x="389" y="46"/>
                  </a:lnTo>
                  <a:lnTo>
                    <a:pt x="388" y="46"/>
                  </a:lnTo>
                  <a:lnTo>
                    <a:pt x="387" y="45"/>
                  </a:lnTo>
                  <a:lnTo>
                    <a:pt x="384" y="44"/>
                  </a:lnTo>
                  <a:lnTo>
                    <a:pt x="383" y="44"/>
                  </a:lnTo>
                  <a:lnTo>
                    <a:pt x="382" y="44"/>
                  </a:lnTo>
                  <a:lnTo>
                    <a:pt x="382" y="43"/>
                  </a:lnTo>
                  <a:lnTo>
                    <a:pt x="381" y="44"/>
                  </a:lnTo>
                  <a:lnTo>
                    <a:pt x="381" y="45"/>
                  </a:lnTo>
                  <a:lnTo>
                    <a:pt x="380" y="46"/>
                  </a:lnTo>
                  <a:lnTo>
                    <a:pt x="379" y="46"/>
                  </a:lnTo>
                  <a:lnTo>
                    <a:pt x="379" y="47"/>
                  </a:lnTo>
                  <a:lnTo>
                    <a:pt x="378" y="47"/>
                  </a:lnTo>
                  <a:lnTo>
                    <a:pt x="377" y="46"/>
                  </a:lnTo>
                  <a:lnTo>
                    <a:pt x="376" y="46"/>
                  </a:lnTo>
                  <a:lnTo>
                    <a:pt x="376" y="47"/>
                  </a:lnTo>
                  <a:lnTo>
                    <a:pt x="376" y="48"/>
                  </a:lnTo>
                  <a:lnTo>
                    <a:pt x="376" y="49"/>
                  </a:lnTo>
                  <a:lnTo>
                    <a:pt x="375" y="50"/>
                  </a:lnTo>
                  <a:lnTo>
                    <a:pt x="373" y="51"/>
                  </a:lnTo>
                  <a:lnTo>
                    <a:pt x="372" y="51"/>
                  </a:lnTo>
                  <a:lnTo>
                    <a:pt x="371" y="52"/>
                  </a:lnTo>
                  <a:lnTo>
                    <a:pt x="369" y="52"/>
                  </a:lnTo>
                  <a:lnTo>
                    <a:pt x="368" y="53"/>
                  </a:lnTo>
                  <a:lnTo>
                    <a:pt x="367" y="52"/>
                  </a:lnTo>
                  <a:lnTo>
                    <a:pt x="366" y="52"/>
                  </a:lnTo>
                  <a:lnTo>
                    <a:pt x="365" y="51"/>
                  </a:lnTo>
                  <a:lnTo>
                    <a:pt x="366" y="51"/>
                  </a:lnTo>
                  <a:lnTo>
                    <a:pt x="366" y="50"/>
                  </a:lnTo>
                  <a:lnTo>
                    <a:pt x="366" y="48"/>
                  </a:lnTo>
                  <a:lnTo>
                    <a:pt x="366" y="47"/>
                  </a:lnTo>
                  <a:lnTo>
                    <a:pt x="365" y="48"/>
                  </a:lnTo>
                  <a:lnTo>
                    <a:pt x="364" y="49"/>
                  </a:lnTo>
                  <a:lnTo>
                    <a:pt x="363" y="50"/>
                  </a:lnTo>
                  <a:lnTo>
                    <a:pt x="361" y="51"/>
                  </a:lnTo>
                  <a:lnTo>
                    <a:pt x="361" y="52"/>
                  </a:lnTo>
                  <a:lnTo>
                    <a:pt x="360" y="52"/>
                  </a:lnTo>
                  <a:lnTo>
                    <a:pt x="359" y="52"/>
                  </a:lnTo>
                  <a:lnTo>
                    <a:pt x="358" y="52"/>
                  </a:lnTo>
                  <a:lnTo>
                    <a:pt x="358" y="51"/>
                  </a:lnTo>
                  <a:lnTo>
                    <a:pt x="359" y="50"/>
                  </a:lnTo>
                  <a:lnTo>
                    <a:pt x="360" y="50"/>
                  </a:lnTo>
                  <a:lnTo>
                    <a:pt x="360" y="49"/>
                  </a:lnTo>
                  <a:lnTo>
                    <a:pt x="359" y="49"/>
                  </a:lnTo>
                  <a:lnTo>
                    <a:pt x="358" y="49"/>
                  </a:lnTo>
                  <a:lnTo>
                    <a:pt x="357" y="49"/>
                  </a:lnTo>
                  <a:lnTo>
                    <a:pt x="357" y="50"/>
                  </a:lnTo>
                  <a:lnTo>
                    <a:pt x="356" y="50"/>
                  </a:lnTo>
                  <a:lnTo>
                    <a:pt x="355" y="50"/>
                  </a:lnTo>
                  <a:lnTo>
                    <a:pt x="354" y="50"/>
                  </a:lnTo>
                  <a:lnTo>
                    <a:pt x="354" y="49"/>
                  </a:lnTo>
                  <a:lnTo>
                    <a:pt x="354" y="48"/>
                  </a:lnTo>
                  <a:lnTo>
                    <a:pt x="354" y="47"/>
                  </a:lnTo>
                  <a:lnTo>
                    <a:pt x="353" y="47"/>
                  </a:lnTo>
                  <a:lnTo>
                    <a:pt x="352" y="46"/>
                  </a:lnTo>
                  <a:lnTo>
                    <a:pt x="353" y="46"/>
                  </a:lnTo>
                  <a:lnTo>
                    <a:pt x="352" y="45"/>
                  </a:lnTo>
                  <a:lnTo>
                    <a:pt x="351" y="45"/>
                  </a:lnTo>
                  <a:lnTo>
                    <a:pt x="351" y="46"/>
                  </a:lnTo>
                  <a:lnTo>
                    <a:pt x="350" y="47"/>
                  </a:lnTo>
                  <a:lnTo>
                    <a:pt x="350" y="48"/>
                  </a:lnTo>
                  <a:lnTo>
                    <a:pt x="349" y="48"/>
                  </a:lnTo>
                  <a:lnTo>
                    <a:pt x="349" y="49"/>
                  </a:lnTo>
                  <a:lnTo>
                    <a:pt x="347" y="49"/>
                  </a:lnTo>
                  <a:lnTo>
                    <a:pt x="346" y="49"/>
                  </a:lnTo>
                  <a:lnTo>
                    <a:pt x="345" y="49"/>
                  </a:lnTo>
                  <a:lnTo>
                    <a:pt x="344" y="50"/>
                  </a:lnTo>
                  <a:lnTo>
                    <a:pt x="343" y="51"/>
                  </a:lnTo>
                  <a:lnTo>
                    <a:pt x="342" y="51"/>
                  </a:lnTo>
                  <a:lnTo>
                    <a:pt x="341" y="51"/>
                  </a:lnTo>
                  <a:lnTo>
                    <a:pt x="340" y="51"/>
                  </a:lnTo>
                  <a:lnTo>
                    <a:pt x="340" y="52"/>
                  </a:lnTo>
                  <a:lnTo>
                    <a:pt x="339" y="52"/>
                  </a:lnTo>
                  <a:lnTo>
                    <a:pt x="338" y="52"/>
                  </a:lnTo>
                  <a:lnTo>
                    <a:pt x="337" y="52"/>
                  </a:lnTo>
                  <a:lnTo>
                    <a:pt x="336" y="52"/>
                  </a:lnTo>
                  <a:lnTo>
                    <a:pt x="335" y="52"/>
                  </a:lnTo>
                  <a:lnTo>
                    <a:pt x="334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1" y="54"/>
                  </a:lnTo>
                  <a:lnTo>
                    <a:pt x="330" y="54"/>
                  </a:lnTo>
                  <a:lnTo>
                    <a:pt x="330" y="55"/>
                  </a:lnTo>
                  <a:lnTo>
                    <a:pt x="329" y="55"/>
                  </a:lnTo>
                  <a:lnTo>
                    <a:pt x="328" y="56"/>
                  </a:lnTo>
                  <a:lnTo>
                    <a:pt x="327" y="56"/>
                  </a:lnTo>
                  <a:lnTo>
                    <a:pt x="326" y="56"/>
                  </a:lnTo>
                  <a:lnTo>
                    <a:pt x="325" y="57"/>
                  </a:lnTo>
                  <a:lnTo>
                    <a:pt x="325" y="58"/>
                  </a:lnTo>
                  <a:lnTo>
                    <a:pt x="325" y="59"/>
                  </a:lnTo>
                  <a:lnTo>
                    <a:pt x="324" y="59"/>
                  </a:lnTo>
                  <a:lnTo>
                    <a:pt x="323" y="59"/>
                  </a:lnTo>
                  <a:lnTo>
                    <a:pt x="322" y="59"/>
                  </a:lnTo>
                  <a:lnTo>
                    <a:pt x="321" y="59"/>
                  </a:lnTo>
                  <a:lnTo>
                    <a:pt x="320" y="59"/>
                  </a:lnTo>
                  <a:lnTo>
                    <a:pt x="319" y="60"/>
                  </a:lnTo>
                  <a:lnTo>
                    <a:pt x="319" y="61"/>
                  </a:lnTo>
                  <a:lnTo>
                    <a:pt x="319" y="62"/>
                  </a:lnTo>
                  <a:lnTo>
                    <a:pt x="318" y="63"/>
                  </a:lnTo>
                  <a:lnTo>
                    <a:pt x="318" y="64"/>
                  </a:lnTo>
                  <a:lnTo>
                    <a:pt x="317" y="65"/>
                  </a:lnTo>
                  <a:lnTo>
                    <a:pt x="316" y="65"/>
                  </a:lnTo>
                  <a:lnTo>
                    <a:pt x="315" y="65"/>
                  </a:lnTo>
                  <a:lnTo>
                    <a:pt x="314" y="66"/>
                  </a:lnTo>
                  <a:lnTo>
                    <a:pt x="313" y="66"/>
                  </a:lnTo>
                  <a:lnTo>
                    <a:pt x="313" y="67"/>
                  </a:lnTo>
                  <a:lnTo>
                    <a:pt x="312" y="67"/>
                  </a:lnTo>
                  <a:lnTo>
                    <a:pt x="311" y="67"/>
                  </a:lnTo>
                  <a:lnTo>
                    <a:pt x="310" y="67"/>
                  </a:lnTo>
                  <a:lnTo>
                    <a:pt x="309" y="68"/>
                  </a:lnTo>
                  <a:lnTo>
                    <a:pt x="308" y="68"/>
                  </a:lnTo>
                  <a:lnTo>
                    <a:pt x="308" y="69"/>
                  </a:lnTo>
                  <a:lnTo>
                    <a:pt x="307" y="70"/>
                  </a:lnTo>
                  <a:lnTo>
                    <a:pt x="306" y="71"/>
                  </a:lnTo>
                  <a:lnTo>
                    <a:pt x="306" y="72"/>
                  </a:lnTo>
                  <a:lnTo>
                    <a:pt x="305" y="72"/>
                  </a:lnTo>
                  <a:lnTo>
                    <a:pt x="305" y="73"/>
                  </a:lnTo>
                  <a:lnTo>
                    <a:pt x="305" y="74"/>
                  </a:lnTo>
                  <a:lnTo>
                    <a:pt x="304" y="75"/>
                  </a:lnTo>
                  <a:lnTo>
                    <a:pt x="304" y="76"/>
                  </a:lnTo>
                  <a:lnTo>
                    <a:pt x="303" y="77"/>
                  </a:lnTo>
                  <a:lnTo>
                    <a:pt x="303" y="78"/>
                  </a:lnTo>
                  <a:lnTo>
                    <a:pt x="302" y="78"/>
                  </a:lnTo>
                  <a:lnTo>
                    <a:pt x="301" y="78"/>
                  </a:lnTo>
                  <a:lnTo>
                    <a:pt x="300" y="78"/>
                  </a:lnTo>
                  <a:lnTo>
                    <a:pt x="300" y="79"/>
                  </a:lnTo>
                  <a:lnTo>
                    <a:pt x="300" y="80"/>
                  </a:lnTo>
                  <a:lnTo>
                    <a:pt x="299" y="80"/>
                  </a:lnTo>
                  <a:lnTo>
                    <a:pt x="299" y="81"/>
                  </a:lnTo>
                  <a:lnTo>
                    <a:pt x="299" y="82"/>
                  </a:lnTo>
                  <a:lnTo>
                    <a:pt x="298" y="83"/>
                  </a:lnTo>
                  <a:lnTo>
                    <a:pt x="297" y="83"/>
                  </a:lnTo>
                  <a:lnTo>
                    <a:pt x="296" y="83"/>
                  </a:lnTo>
                  <a:lnTo>
                    <a:pt x="295" y="84"/>
                  </a:lnTo>
                  <a:lnTo>
                    <a:pt x="294" y="84"/>
                  </a:lnTo>
                  <a:lnTo>
                    <a:pt x="293" y="83"/>
                  </a:lnTo>
                  <a:lnTo>
                    <a:pt x="292" y="83"/>
                  </a:lnTo>
                  <a:lnTo>
                    <a:pt x="291" y="84"/>
                  </a:lnTo>
                  <a:lnTo>
                    <a:pt x="290" y="84"/>
                  </a:lnTo>
                  <a:lnTo>
                    <a:pt x="289" y="84"/>
                  </a:lnTo>
                  <a:lnTo>
                    <a:pt x="288" y="84"/>
                  </a:lnTo>
                  <a:lnTo>
                    <a:pt x="287" y="84"/>
                  </a:lnTo>
                  <a:lnTo>
                    <a:pt x="286" y="83"/>
                  </a:lnTo>
                  <a:lnTo>
                    <a:pt x="285" y="82"/>
                  </a:lnTo>
                  <a:lnTo>
                    <a:pt x="285" y="81"/>
                  </a:lnTo>
                  <a:lnTo>
                    <a:pt x="284" y="81"/>
                  </a:lnTo>
                  <a:lnTo>
                    <a:pt x="284" y="80"/>
                  </a:lnTo>
                  <a:lnTo>
                    <a:pt x="283" y="80"/>
                  </a:lnTo>
                  <a:lnTo>
                    <a:pt x="283" y="79"/>
                  </a:lnTo>
                  <a:lnTo>
                    <a:pt x="283" y="78"/>
                  </a:lnTo>
                  <a:lnTo>
                    <a:pt x="282" y="77"/>
                  </a:lnTo>
                  <a:lnTo>
                    <a:pt x="282" y="76"/>
                  </a:lnTo>
                  <a:lnTo>
                    <a:pt x="281" y="76"/>
                  </a:lnTo>
                  <a:lnTo>
                    <a:pt x="281" y="75"/>
                  </a:lnTo>
                  <a:lnTo>
                    <a:pt x="280" y="74"/>
                  </a:lnTo>
                  <a:lnTo>
                    <a:pt x="280" y="73"/>
                  </a:lnTo>
                  <a:lnTo>
                    <a:pt x="279" y="73"/>
                  </a:lnTo>
                  <a:lnTo>
                    <a:pt x="279" y="72"/>
                  </a:lnTo>
                  <a:lnTo>
                    <a:pt x="278" y="72"/>
                  </a:lnTo>
                  <a:lnTo>
                    <a:pt x="278" y="71"/>
                  </a:lnTo>
                  <a:lnTo>
                    <a:pt x="277" y="70"/>
                  </a:lnTo>
                  <a:lnTo>
                    <a:pt x="276" y="70"/>
                  </a:lnTo>
                  <a:lnTo>
                    <a:pt x="276" y="69"/>
                  </a:lnTo>
                  <a:lnTo>
                    <a:pt x="275" y="69"/>
                  </a:lnTo>
                  <a:lnTo>
                    <a:pt x="275" y="68"/>
                  </a:lnTo>
                  <a:lnTo>
                    <a:pt x="274" y="68"/>
                  </a:lnTo>
                  <a:lnTo>
                    <a:pt x="273" y="68"/>
                  </a:lnTo>
                  <a:lnTo>
                    <a:pt x="272" y="68"/>
                  </a:lnTo>
                  <a:lnTo>
                    <a:pt x="271" y="67"/>
                  </a:lnTo>
                  <a:lnTo>
                    <a:pt x="270" y="67"/>
                  </a:lnTo>
                  <a:lnTo>
                    <a:pt x="269" y="67"/>
                  </a:lnTo>
                  <a:lnTo>
                    <a:pt x="268" y="67"/>
                  </a:lnTo>
                  <a:lnTo>
                    <a:pt x="268" y="68"/>
                  </a:lnTo>
                  <a:lnTo>
                    <a:pt x="267" y="68"/>
                  </a:lnTo>
                  <a:lnTo>
                    <a:pt x="266" y="68"/>
                  </a:lnTo>
                  <a:lnTo>
                    <a:pt x="266" y="69"/>
                  </a:lnTo>
                  <a:lnTo>
                    <a:pt x="265" y="70"/>
                  </a:lnTo>
                  <a:lnTo>
                    <a:pt x="264" y="70"/>
                  </a:lnTo>
                  <a:lnTo>
                    <a:pt x="264" y="71"/>
                  </a:lnTo>
                  <a:lnTo>
                    <a:pt x="263" y="71"/>
                  </a:lnTo>
                  <a:lnTo>
                    <a:pt x="263" y="72"/>
                  </a:lnTo>
                  <a:lnTo>
                    <a:pt x="262" y="72"/>
                  </a:lnTo>
                  <a:lnTo>
                    <a:pt x="262" y="73"/>
                  </a:lnTo>
                  <a:lnTo>
                    <a:pt x="262" y="74"/>
                  </a:lnTo>
                  <a:lnTo>
                    <a:pt x="262" y="75"/>
                  </a:lnTo>
                  <a:lnTo>
                    <a:pt x="261" y="76"/>
                  </a:lnTo>
                  <a:lnTo>
                    <a:pt x="260" y="76"/>
                  </a:lnTo>
                  <a:lnTo>
                    <a:pt x="260" y="77"/>
                  </a:lnTo>
                  <a:lnTo>
                    <a:pt x="259" y="78"/>
                  </a:lnTo>
                  <a:lnTo>
                    <a:pt x="258" y="79"/>
                  </a:lnTo>
                  <a:lnTo>
                    <a:pt x="257" y="79"/>
                  </a:lnTo>
                  <a:lnTo>
                    <a:pt x="256" y="78"/>
                  </a:lnTo>
                  <a:lnTo>
                    <a:pt x="255" y="78"/>
                  </a:lnTo>
                  <a:lnTo>
                    <a:pt x="254" y="77"/>
                  </a:lnTo>
                  <a:lnTo>
                    <a:pt x="253" y="77"/>
                  </a:lnTo>
                  <a:lnTo>
                    <a:pt x="253" y="78"/>
                  </a:lnTo>
                  <a:lnTo>
                    <a:pt x="252" y="78"/>
                  </a:lnTo>
                  <a:lnTo>
                    <a:pt x="251" y="78"/>
                  </a:lnTo>
                  <a:lnTo>
                    <a:pt x="250" y="78"/>
                  </a:lnTo>
                  <a:lnTo>
                    <a:pt x="250" y="77"/>
                  </a:lnTo>
                  <a:lnTo>
                    <a:pt x="249" y="76"/>
                  </a:lnTo>
                  <a:lnTo>
                    <a:pt x="249" y="77"/>
                  </a:lnTo>
                  <a:lnTo>
                    <a:pt x="248" y="77"/>
                  </a:lnTo>
                  <a:lnTo>
                    <a:pt x="248" y="78"/>
                  </a:lnTo>
                  <a:lnTo>
                    <a:pt x="247" y="78"/>
                  </a:lnTo>
                  <a:lnTo>
                    <a:pt x="246" y="78"/>
                  </a:lnTo>
                  <a:lnTo>
                    <a:pt x="245" y="78"/>
                  </a:lnTo>
                  <a:lnTo>
                    <a:pt x="244" y="78"/>
                  </a:lnTo>
                  <a:lnTo>
                    <a:pt x="243" y="78"/>
                  </a:lnTo>
                  <a:lnTo>
                    <a:pt x="243" y="79"/>
                  </a:lnTo>
                  <a:lnTo>
                    <a:pt x="242" y="79"/>
                  </a:lnTo>
                  <a:lnTo>
                    <a:pt x="242" y="80"/>
                  </a:lnTo>
                  <a:lnTo>
                    <a:pt x="241" y="80"/>
                  </a:lnTo>
                  <a:lnTo>
                    <a:pt x="240" y="81"/>
                  </a:lnTo>
                  <a:lnTo>
                    <a:pt x="239" y="82"/>
                  </a:lnTo>
                  <a:lnTo>
                    <a:pt x="238" y="83"/>
                  </a:lnTo>
                  <a:lnTo>
                    <a:pt x="238" y="84"/>
                  </a:lnTo>
                  <a:lnTo>
                    <a:pt x="237" y="84"/>
                  </a:lnTo>
                  <a:lnTo>
                    <a:pt x="237" y="85"/>
                  </a:lnTo>
                  <a:lnTo>
                    <a:pt x="236" y="86"/>
                  </a:lnTo>
                  <a:lnTo>
                    <a:pt x="236" y="87"/>
                  </a:lnTo>
                  <a:lnTo>
                    <a:pt x="235" y="87"/>
                  </a:lnTo>
                  <a:lnTo>
                    <a:pt x="234" y="88"/>
                  </a:lnTo>
                  <a:lnTo>
                    <a:pt x="233" y="89"/>
                  </a:lnTo>
                  <a:lnTo>
                    <a:pt x="232" y="89"/>
                  </a:lnTo>
                  <a:lnTo>
                    <a:pt x="232" y="90"/>
                  </a:lnTo>
                  <a:lnTo>
                    <a:pt x="231" y="90"/>
                  </a:lnTo>
                  <a:lnTo>
                    <a:pt x="231" y="91"/>
                  </a:lnTo>
                  <a:lnTo>
                    <a:pt x="230" y="91"/>
                  </a:lnTo>
                  <a:lnTo>
                    <a:pt x="229" y="91"/>
                  </a:lnTo>
                  <a:lnTo>
                    <a:pt x="228" y="91"/>
                  </a:lnTo>
                  <a:lnTo>
                    <a:pt x="227" y="91"/>
                  </a:lnTo>
                  <a:lnTo>
                    <a:pt x="226" y="91"/>
                  </a:lnTo>
                  <a:lnTo>
                    <a:pt x="225" y="91"/>
                  </a:lnTo>
                  <a:lnTo>
                    <a:pt x="224" y="91"/>
                  </a:lnTo>
                  <a:lnTo>
                    <a:pt x="224" y="92"/>
                  </a:lnTo>
                  <a:lnTo>
                    <a:pt x="223" y="93"/>
                  </a:lnTo>
                  <a:lnTo>
                    <a:pt x="223" y="94"/>
                  </a:lnTo>
                  <a:lnTo>
                    <a:pt x="222" y="94"/>
                  </a:lnTo>
                  <a:lnTo>
                    <a:pt x="221" y="95"/>
                  </a:lnTo>
                  <a:lnTo>
                    <a:pt x="220" y="96"/>
                  </a:lnTo>
                  <a:lnTo>
                    <a:pt x="219" y="96"/>
                  </a:lnTo>
                  <a:lnTo>
                    <a:pt x="219" y="97"/>
                  </a:lnTo>
                  <a:lnTo>
                    <a:pt x="218" y="97"/>
                  </a:lnTo>
                  <a:lnTo>
                    <a:pt x="217" y="98"/>
                  </a:lnTo>
                  <a:lnTo>
                    <a:pt x="217" y="99"/>
                  </a:lnTo>
                  <a:lnTo>
                    <a:pt x="216" y="99"/>
                  </a:lnTo>
                  <a:lnTo>
                    <a:pt x="215" y="99"/>
                  </a:lnTo>
                  <a:lnTo>
                    <a:pt x="214" y="98"/>
                  </a:lnTo>
                  <a:lnTo>
                    <a:pt x="213" y="99"/>
                  </a:lnTo>
                  <a:lnTo>
                    <a:pt x="212" y="100"/>
                  </a:lnTo>
                  <a:lnTo>
                    <a:pt x="212" y="101"/>
                  </a:lnTo>
                  <a:lnTo>
                    <a:pt x="211" y="101"/>
                  </a:lnTo>
                  <a:lnTo>
                    <a:pt x="211" y="102"/>
                  </a:lnTo>
                  <a:lnTo>
                    <a:pt x="211" y="101"/>
                  </a:lnTo>
                  <a:lnTo>
                    <a:pt x="210" y="101"/>
                  </a:lnTo>
                  <a:lnTo>
                    <a:pt x="209" y="101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3"/>
                  </a:lnTo>
                  <a:lnTo>
                    <a:pt x="205" y="103"/>
                  </a:lnTo>
                  <a:lnTo>
                    <a:pt x="204" y="103"/>
                  </a:lnTo>
                  <a:lnTo>
                    <a:pt x="204" y="104"/>
                  </a:lnTo>
                  <a:lnTo>
                    <a:pt x="203" y="105"/>
                  </a:lnTo>
                  <a:lnTo>
                    <a:pt x="203" y="106"/>
                  </a:lnTo>
                  <a:lnTo>
                    <a:pt x="203" y="107"/>
                  </a:lnTo>
                  <a:lnTo>
                    <a:pt x="203" y="108"/>
                  </a:lnTo>
                  <a:lnTo>
                    <a:pt x="203" y="109"/>
                  </a:lnTo>
                  <a:lnTo>
                    <a:pt x="203" y="110"/>
                  </a:lnTo>
                  <a:lnTo>
                    <a:pt x="202" y="111"/>
                  </a:lnTo>
                  <a:lnTo>
                    <a:pt x="201" y="112"/>
                  </a:lnTo>
                  <a:lnTo>
                    <a:pt x="200" y="113"/>
                  </a:lnTo>
                  <a:lnTo>
                    <a:pt x="199" y="113"/>
                  </a:lnTo>
                  <a:lnTo>
                    <a:pt x="198" y="112"/>
                  </a:lnTo>
                  <a:lnTo>
                    <a:pt x="198" y="113"/>
                  </a:lnTo>
                  <a:lnTo>
                    <a:pt x="197" y="113"/>
                  </a:lnTo>
                  <a:lnTo>
                    <a:pt x="196" y="114"/>
                  </a:lnTo>
                  <a:lnTo>
                    <a:pt x="195" y="115"/>
                  </a:lnTo>
                  <a:lnTo>
                    <a:pt x="194" y="116"/>
                  </a:lnTo>
                  <a:lnTo>
                    <a:pt x="193" y="116"/>
                  </a:lnTo>
                  <a:lnTo>
                    <a:pt x="193" y="117"/>
                  </a:lnTo>
                  <a:lnTo>
                    <a:pt x="192" y="118"/>
                  </a:lnTo>
                  <a:lnTo>
                    <a:pt x="192" y="119"/>
                  </a:lnTo>
                  <a:lnTo>
                    <a:pt x="192" y="120"/>
                  </a:lnTo>
                  <a:lnTo>
                    <a:pt x="191" y="121"/>
                  </a:lnTo>
                  <a:lnTo>
                    <a:pt x="190" y="122"/>
                  </a:lnTo>
                  <a:lnTo>
                    <a:pt x="189" y="122"/>
                  </a:lnTo>
                  <a:lnTo>
                    <a:pt x="188" y="122"/>
                  </a:lnTo>
                  <a:lnTo>
                    <a:pt x="187" y="122"/>
                  </a:lnTo>
                  <a:lnTo>
                    <a:pt x="186" y="123"/>
                  </a:lnTo>
                  <a:lnTo>
                    <a:pt x="186" y="124"/>
                  </a:lnTo>
                  <a:lnTo>
                    <a:pt x="186" y="125"/>
                  </a:lnTo>
                  <a:lnTo>
                    <a:pt x="186" y="126"/>
                  </a:lnTo>
                  <a:lnTo>
                    <a:pt x="185" y="127"/>
                  </a:lnTo>
                  <a:lnTo>
                    <a:pt x="184" y="128"/>
                  </a:lnTo>
                  <a:lnTo>
                    <a:pt x="183" y="129"/>
                  </a:lnTo>
                  <a:lnTo>
                    <a:pt x="182" y="129"/>
                  </a:lnTo>
                  <a:lnTo>
                    <a:pt x="181" y="130"/>
                  </a:lnTo>
                  <a:lnTo>
                    <a:pt x="180" y="131"/>
                  </a:lnTo>
                  <a:lnTo>
                    <a:pt x="179" y="131"/>
                  </a:lnTo>
                  <a:lnTo>
                    <a:pt x="179" y="132"/>
                  </a:lnTo>
                  <a:lnTo>
                    <a:pt x="179" y="133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7" y="134"/>
                  </a:lnTo>
                  <a:lnTo>
                    <a:pt x="177" y="135"/>
                  </a:lnTo>
                  <a:lnTo>
                    <a:pt x="176" y="135"/>
                  </a:lnTo>
                  <a:lnTo>
                    <a:pt x="175" y="136"/>
                  </a:lnTo>
                  <a:lnTo>
                    <a:pt x="174" y="136"/>
                  </a:lnTo>
                  <a:lnTo>
                    <a:pt x="173" y="136"/>
                  </a:lnTo>
                  <a:lnTo>
                    <a:pt x="172" y="136"/>
                  </a:lnTo>
                  <a:lnTo>
                    <a:pt x="171" y="136"/>
                  </a:lnTo>
                  <a:lnTo>
                    <a:pt x="170" y="137"/>
                  </a:lnTo>
                  <a:lnTo>
                    <a:pt x="169" y="137"/>
                  </a:lnTo>
                  <a:lnTo>
                    <a:pt x="169" y="138"/>
                  </a:lnTo>
                  <a:lnTo>
                    <a:pt x="169" y="139"/>
                  </a:lnTo>
                  <a:lnTo>
                    <a:pt x="168" y="140"/>
                  </a:lnTo>
                  <a:lnTo>
                    <a:pt x="167" y="141"/>
                  </a:lnTo>
                  <a:lnTo>
                    <a:pt x="166" y="142"/>
                  </a:lnTo>
                  <a:lnTo>
                    <a:pt x="165" y="142"/>
                  </a:lnTo>
                  <a:lnTo>
                    <a:pt x="164" y="142"/>
                  </a:lnTo>
                  <a:lnTo>
                    <a:pt x="163" y="142"/>
                  </a:lnTo>
                  <a:lnTo>
                    <a:pt x="163" y="143"/>
                  </a:lnTo>
                  <a:lnTo>
                    <a:pt x="162" y="143"/>
                  </a:lnTo>
                  <a:lnTo>
                    <a:pt x="161" y="144"/>
                  </a:lnTo>
                  <a:lnTo>
                    <a:pt x="160" y="144"/>
                  </a:lnTo>
                  <a:lnTo>
                    <a:pt x="159" y="144"/>
                  </a:lnTo>
                  <a:lnTo>
                    <a:pt x="158" y="143"/>
                  </a:lnTo>
                  <a:lnTo>
                    <a:pt x="157" y="143"/>
                  </a:lnTo>
                  <a:lnTo>
                    <a:pt x="156" y="143"/>
                  </a:lnTo>
                  <a:lnTo>
                    <a:pt x="155" y="142"/>
                  </a:lnTo>
                  <a:lnTo>
                    <a:pt x="154" y="141"/>
                  </a:lnTo>
                  <a:lnTo>
                    <a:pt x="154" y="140"/>
                  </a:lnTo>
                  <a:lnTo>
                    <a:pt x="154" y="139"/>
                  </a:lnTo>
                  <a:lnTo>
                    <a:pt x="154" y="138"/>
                  </a:lnTo>
                  <a:lnTo>
                    <a:pt x="154" y="137"/>
                  </a:lnTo>
                  <a:lnTo>
                    <a:pt x="154" y="136"/>
                  </a:lnTo>
                  <a:lnTo>
                    <a:pt x="154" y="135"/>
                  </a:lnTo>
                  <a:lnTo>
                    <a:pt x="154" y="134"/>
                  </a:lnTo>
                  <a:lnTo>
                    <a:pt x="154" y="133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3" y="130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1" y="128"/>
                  </a:lnTo>
                  <a:lnTo>
                    <a:pt x="152" y="127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3" y="125"/>
                  </a:lnTo>
                  <a:lnTo>
                    <a:pt x="153" y="124"/>
                  </a:lnTo>
                  <a:lnTo>
                    <a:pt x="152" y="123"/>
                  </a:lnTo>
                  <a:lnTo>
                    <a:pt x="152" y="122"/>
                  </a:lnTo>
                  <a:lnTo>
                    <a:pt x="152" y="121"/>
                  </a:lnTo>
                  <a:lnTo>
                    <a:pt x="151" y="120"/>
                  </a:lnTo>
                  <a:lnTo>
                    <a:pt x="150" y="120"/>
                  </a:lnTo>
                  <a:lnTo>
                    <a:pt x="149" y="119"/>
                  </a:lnTo>
                  <a:lnTo>
                    <a:pt x="148" y="119"/>
                  </a:lnTo>
                  <a:lnTo>
                    <a:pt x="148" y="118"/>
                  </a:lnTo>
                  <a:lnTo>
                    <a:pt x="148" y="117"/>
                  </a:lnTo>
                  <a:lnTo>
                    <a:pt x="148" y="116"/>
                  </a:lnTo>
                  <a:lnTo>
                    <a:pt x="148" y="115"/>
                  </a:lnTo>
                  <a:lnTo>
                    <a:pt x="148" y="114"/>
                  </a:lnTo>
                  <a:lnTo>
                    <a:pt x="148" y="113"/>
                  </a:lnTo>
                  <a:lnTo>
                    <a:pt x="147" y="113"/>
                  </a:lnTo>
                  <a:lnTo>
                    <a:pt x="146" y="112"/>
                  </a:lnTo>
                  <a:lnTo>
                    <a:pt x="145" y="111"/>
                  </a:lnTo>
                  <a:lnTo>
                    <a:pt x="145" y="110"/>
                  </a:lnTo>
                  <a:lnTo>
                    <a:pt x="144" y="110"/>
                  </a:lnTo>
                  <a:lnTo>
                    <a:pt x="144" y="109"/>
                  </a:lnTo>
                  <a:lnTo>
                    <a:pt x="143" y="109"/>
                  </a:lnTo>
                  <a:lnTo>
                    <a:pt x="142" y="109"/>
                  </a:lnTo>
                  <a:lnTo>
                    <a:pt x="141" y="109"/>
                  </a:lnTo>
                  <a:lnTo>
                    <a:pt x="140" y="109"/>
                  </a:lnTo>
                  <a:lnTo>
                    <a:pt x="140" y="108"/>
                  </a:lnTo>
                  <a:lnTo>
                    <a:pt x="139" y="108"/>
                  </a:lnTo>
                  <a:lnTo>
                    <a:pt x="139" y="107"/>
                  </a:lnTo>
                  <a:lnTo>
                    <a:pt x="138" y="106"/>
                  </a:lnTo>
                  <a:lnTo>
                    <a:pt x="138" y="105"/>
                  </a:lnTo>
                  <a:lnTo>
                    <a:pt x="138" y="104"/>
                  </a:lnTo>
                  <a:lnTo>
                    <a:pt x="137" y="104"/>
                  </a:lnTo>
                  <a:lnTo>
                    <a:pt x="136" y="103"/>
                  </a:lnTo>
                  <a:lnTo>
                    <a:pt x="135" y="103"/>
                  </a:lnTo>
                  <a:lnTo>
                    <a:pt x="134" y="103"/>
                  </a:lnTo>
                  <a:lnTo>
                    <a:pt x="133" y="103"/>
                  </a:lnTo>
                  <a:lnTo>
                    <a:pt x="132" y="103"/>
                  </a:lnTo>
                  <a:lnTo>
                    <a:pt x="131" y="103"/>
                  </a:lnTo>
                  <a:lnTo>
                    <a:pt x="130" y="103"/>
                  </a:lnTo>
                  <a:lnTo>
                    <a:pt x="129" y="102"/>
                  </a:lnTo>
                  <a:lnTo>
                    <a:pt x="130" y="101"/>
                  </a:lnTo>
                  <a:lnTo>
                    <a:pt x="130" y="100"/>
                  </a:lnTo>
                  <a:lnTo>
                    <a:pt x="129" y="99"/>
                  </a:lnTo>
                  <a:lnTo>
                    <a:pt x="129" y="98"/>
                  </a:lnTo>
                  <a:lnTo>
                    <a:pt x="129" y="97"/>
                  </a:lnTo>
                  <a:lnTo>
                    <a:pt x="128" y="97"/>
                  </a:lnTo>
                  <a:lnTo>
                    <a:pt x="128" y="96"/>
                  </a:lnTo>
                  <a:lnTo>
                    <a:pt x="127" y="95"/>
                  </a:lnTo>
                  <a:lnTo>
                    <a:pt x="126" y="94"/>
                  </a:lnTo>
                  <a:lnTo>
                    <a:pt x="125" y="94"/>
                  </a:lnTo>
                  <a:lnTo>
                    <a:pt x="125" y="93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3" y="91"/>
                  </a:lnTo>
                  <a:lnTo>
                    <a:pt x="123" y="90"/>
                  </a:lnTo>
                  <a:lnTo>
                    <a:pt x="123" y="88"/>
                  </a:lnTo>
                  <a:lnTo>
                    <a:pt x="122" y="88"/>
                  </a:lnTo>
                  <a:lnTo>
                    <a:pt x="122" y="87"/>
                  </a:lnTo>
                  <a:lnTo>
                    <a:pt x="121" y="86"/>
                  </a:lnTo>
                  <a:lnTo>
                    <a:pt x="120" y="86"/>
                  </a:lnTo>
                  <a:lnTo>
                    <a:pt x="120" y="85"/>
                  </a:lnTo>
                  <a:lnTo>
                    <a:pt x="120" y="84"/>
                  </a:lnTo>
                  <a:lnTo>
                    <a:pt x="120" y="83"/>
                  </a:lnTo>
                  <a:lnTo>
                    <a:pt x="121" y="83"/>
                  </a:lnTo>
                  <a:lnTo>
                    <a:pt x="121" y="82"/>
                  </a:lnTo>
                  <a:lnTo>
                    <a:pt x="120" y="82"/>
                  </a:lnTo>
                  <a:lnTo>
                    <a:pt x="119" y="81"/>
                  </a:lnTo>
                  <a:lnTo>
                    <a:pt x="118" y="81"/>
                  </a:lnTo>
                  <a:lnTo>
                    <a:pt x="118" y="80"/>
                  </a:lnTo>
                  <a:lnTo>
                    <a:pt x="118" y="79"/>
                  </a:lnTo>
                  <a:lnTo>
                    <a:pt x="118" y="78"/>
                  </a:lnTo>
                  <a:lnTo>
                    <a:pt x="118" y="77"/>
                  </a:lnTo>
                  <a:lnTo>
                    <a:pt x="117" y="77"/>
                  </a:lnTo>
                  <a:lnTo>
                    <a:pt x="116" y="76"/>
                  </a:lnTo>
                  <a:lnTo>
                    <a:pt x="115" y="75"/>
                  </a:lnTo>
                  <a:lnTo>
                    <a:pt x="110" y="75"/>
                  </a:lnTo>
                  <a:lnTo>
                    <a:pt x="100" y="75"/>
                  </a:lnTo>
                  <a:lnTo>
                    <a:pt x="87" y="75"/>
                  </a:lnTo>
                  <a:lnTo>
                    <a:pt x="73" y="78"/>
                  </a:lnTo>
                  <a:lnTo>
                    <a:pt x="21" y="87"/>
                  </a:lnTo>
                  <a:lnTo>
                    <a:pt x="3" y="91"/>
                  </a:lnTo>
                  <a:lnTo>
                    <a:pt x="2" y="83"/>
                  </a:lnTo>
                  <a:lnTo>
                    <a:pt x="2" y="75"/>
                  </a:lnTo>
                  <a:lnTo>
                    <a:pt x="0" y="48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9" y="46"/>
                  </a:lnTo>
                  <a:lnTo>
                    <a:pt x="11" y="46"/>
                  </a:lnTo>
                  <a:lnTo>
                    <a:pt x="13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9" y="45"/>
                  </a:lnTo>
                  <a:lnTo>
                    <a:pt x="21" y="45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7" y="43"/>
                  </a:lnTo>
                  <a:lnTo>
                    <a:pt x="29" y="43"/>
                  </a:lnTo>
                  <a:lnTo>
                    <a:pt x="32" y="42"/>
                  </a:lnTo>
                  <a:lnTo>
                    <a:pt x="33" y="42"/>
                  </a:lnTo>
                  <a:lnTo>
                    <a:pt x="35" y="42"/>
                  </a:lnTo>
                  <a:lnTo>
                    <a:pt x="38" y="41"/>
                  </a:lnTo>
                  <a:lnTo>
                    <a:pt x="40" y="41"/>
                  </a:lnTo>
                  <a:lnTo>
                    <a:pt x="42" y="40"/>
                  </a:lnTo>
                  <a:lnTo>
                    <a:pt x="44" y="40"/>
                  </a:lnTo>
                  <a:lnTo>
                    <a:pt x="46" y="40"/>
                  </a:lnTo>
                  <a:lnTo>
                    <a:pt x="48" y="40"/>
                  </a:lnTo>
                  <a:lnTo>
                    <a:pt x="50" y="39"/>
                  </a:lnTo>
                  <a:lnTo>
                    <a:pt x="52" y="39"/>
                  </a:lnTo>
                  <a:lnTo>
                    <a:pt x="54" y="39"/>
                  </a:lnTo>
                  <a:lnTo>
                    <a:pt x="56" y="38"/>
                  </a:lnTo>
                  <a:lnTo>
                    <a:pt x="59" y="38"/>
                  </a:lnTo>
                  <a:lnTo>
                    <a:pt x="60" y="37"/>
                  </a:lnTo>
                  <a:lnTo>
                    <a:pt x="62" y="37"/>
                  </a:lnTo>
                  <a:lnTo>
                    <a:pt x="65" y="36"/>
                  </a:lnTo>
                  <a:lnTo>
                    <a:pt x="66" y="36"/>
                  </a:lnTo>
                  <a:lnTo>
                    <a:pt x="69" y="35"/>
                  </a:lnTo>
                  <a:lnTo>
                    <a:pt x="71" y="35"/>
                  </a:lnTo>
                  <a:lnTo>
                    <a:pt x="72" y="34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7" y="34"/>
                  </a:lnTo>
                  <a:lnTo>
                    <a:pt x="78" y="33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5" y="33"/>
                  </a:lnTo>
                  <a:lnTo>
                    <a:pt x="87" y="32"/>
                  </a:lnTo>
                  <a:lnTo>
                    <a:pt x="89" y="32"/>
                  </a:lnTo>
                  <a:lnTo>
                    <a:pt x="91" y="31"/>
                  </a:lnTo>
                  <a:lnTo>
                    <a:pt x="93" y="31"/>
                  </a:lnTo>
                  <a:lnTo>
                    <a:pt x="95" y="31"/>
                  </a:lnTo>
                  <a:lnTo>
                    <a:pt x="97" y="30"/>
                  </a:lnTo>
                  <a:lnTo>
                    <a:pt x="99" y="30"/>
                  </a:lnTo>
                  <a:lnTo>
                    <a:pt x="102" y="29"/>
                  </a:lnTo>
                  <a:lnTo>
                    <a:pt x="103" y="29"/>
                  </a:lnTo>
                  <a:lnTo>
                    <a:pt x="105" y="28"/>
                  </a:lnTo>
                  <a:lnTo>
                    <a:pt x="108" y="28"/>
                  </a:lnTo>
                  <a:lnTo>
                    <a:pt x="110" y="27"/>
                  </a:lnTo>
                  <a:lnTo>
                    <a:pt x="111" y="27"/>
                  </a:lnTo>
                  <a:lnTo>
                    <a:pt x="114" y="27"/>
                  </a:lnTo>
                  <a:lnTo>
                    <a:pt x="115" y="27"/>
                  </a:lnTo>
                  <a:lnTo>
                    <a:pt x="116" y="27"/>
                  </a:lnTo>
                  <a:lnTo>
                    <a:pt x="118" y="26"/>
                  </a:lnTo>
                  <a:lnTo>
                    <a:pt x="121" y="26"/>
                  </a:lnTo>
                  <a:lnTo>
                    <a:pt x="122" y="25"/>
                  </a:lnTo>
                  <a:lnTo>
                    <a:pt x="124" y="25"/>
                  </a:lnTo>
                  <a:lnTo>
                    <a:pt x="127" y="25"/>
                  </a:lnTo>
                  <a:lnTo>
                    <a:pt x="129" y="24"/>
                  </a:lnTo>
                  <a:lnTo>
                    <a:pt x="131" y="24"/>
                  </a:lnTo>
                  <a:lnTo>
                    <a:pt x="133" y="23"/>
                  </a:lnTo>
                  <a:lnTo>
                    <a:pt x="135" y="23"/>
                  </a:lnTo>
                  <a:lnTo>
                    <a:pt x="137" y="22"/>
                  </a:lnTo>
                  <a:lnTo>
                    <a:pt x="139" y="22"/>
                  </a:lnTo>
                  <a:lnTo>
                    <a:pt x="141" y="21"/>
                  </a:lnTo>
                  <a:lnTo>
                    <a:pt x="143" y="21"/>
                  </a:lnTo>
                  <a:lnTo>
                    <a:pt x="144" y="21"/>
                  </a:lnTo>
                  <a:lnTo>
                    <a:pt x="145" y="21"/>
                  </a:lnTo>
                  <a:lnTo>
                    <a:pt x="148" y="21"/>
                  </a:lnTo>
                  <a:lnTo>
                    <a:pt x="149" y="21"/>
                  </a:lnTo>
                  <a:lnTo>
                    <a:pt x="151" y="20"/>
                  </a:lnTo>
                  <a:lnTo>
                    <a:pt x="154" y="20"/>
                  </a:lnTo>
                  <a:lnTo>
                    <a:pt x="155" y="19"/>
                  </a:lnTo>
                  <a:lnTo>
                    <a:pt x="157" y="19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4" y="17"/>
                  </a:lnTo>
                  <a:lnTo>
                    <a:pt x="166" y="17"/>
                  </a:lnTo>
                  <a:lnTo>
                    <a:pt x="167" y="16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3" y="15"/>
                  </a:lnTo>
                  <a:lnTo>
                    <a:pt x="176" y="15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6" y="13"/>
                  </a:lnTo>
                  <a:lnTo>
                    <a:pt x="188" y="13"/>
                  </a:lnTo>
                  <a:lnTo>
                    <a:pt x="190" y="13"/>
                  </a:lnTo>
                  <a:lnTo>
                    <a:pt x="192" y="12"/>
                  </a:lnTo>
                  <a:lnTo>
                    <a:pt x="194" y="12"/>
                  </a:lnTo>
                  <a:lnTo>
                    <a:pt x="196" y="11"/>
                  </a:lnTo>
                  <a:lnTo>
                    <a:pt x="198" y="11"/>
                  </a:lnTo>
                  <a:lnTo>
                    <a:pt x="200" y="10"/>
                  </a:lnTo>
                  <a:lnTo>
                    <a:pt x="203" y="10"/>
                  </a:lnTo>
                  <a:lnTo>
                    <a:pt x="205" y="9"/>
                  </a:lnTo>
                  <a:lnTo>
                    <a:pt x="206" y="9"/>
                  </a:lnTo>
                  <a:lnTo>
                    <a:pt x="209" y="8"/>
                  </a:lnTo>
                  <a:lnTo>
                    <a:pt x="211" y="8"/>
                  </a:lnTo>
                  <a:lnTo>
                    <a:pt x="212" y="8"/>
                  </a:lnTo>
                  <a:lnTo>
                    <a:pt x="215" y="8"/>
                  </a:lnTo>
                  <a:lnTo>
                    <a:pt x="216" y="8"/>
                  </a:lnTo>
                  <a:lnTo>
                    <a:pt x="217" y="8"/>
                  </a:lnTo>
                  <a:lnTo>
                    <a:pt x="219" y="7"/>
                  </a:lnTo>
                  <a:lnTo>
                    <a:pt x="221" y="7"/>
                  </a:lnTo>
                  <a:lnTo>
                    <a:pt x="223" y="6"/>
                  </a:lnTo>
                  <a:lnTo>
                    <a:pt x="225" y="6"/>
                  </a:lnTo>
                  <a:lnTo>
                    <a:pt x="227" y="5"/>
                  </a:lnTo>
                  <a:lnTo>
                    <a:pt x="229" y="5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5" y="3"/>
                  </a:lnTo>
                  <a:lnTo>
                    <a:pt x="237" y="3"/>
                  </a:lnTo>
                  <a:lnTo>
                    <a:pt x="239" y="2"/>
                  </a:lnTo>
                  <a:lnTo>
                    <a:pt x="242" y="2"/>
                  </a:lnTo>
                  <a:lnTo>
                    <a:pt x="243" y="2"/>
                  </a:lnTo>
                  <a:lnTo>
                    <a:pt x="245" y="2"/>
                  </a:lnTo>
                  <a:lnTo>
                    <a:pt x="248" y="2"/>
                  </a:lnTo>
                  <a:lnTo>
                    <a:pt x="249" y="1"/>
                  </a:lnTo>
                  <a:lnTo>
                    <a:pt x="250" y="1"/>
                  </a:lnTo>
                  <a:lnTo>
                    <a:pt x="250" y="2"/>
                  </a:lnTo>
                  <a:lnTo>
                    <a:pt x="251" y="2"/>
                  </a:lnTo>
                  <a:lnTo>
                    <a:pt x="252" y="2"/>
                  </a:lnTo>
                  <a:lnTo>
                    <a:pt x="253" y="2"/>
                  </a:lnTo>
                  <a:lnTo>
                    <a:pt x="254" y="2"/>
                  </a:lnTo>
                  <a:lnTo>
                    <a:pt x="255" y="2"/>
                  </a:lnTo>
                  <a:lnTo>
                    <a:pt x="256" y="2"/>
                  </a:lnTo>
                  <a:lnTo>
                    <a:pt x="257" y="2"/>
                  </a:lnTo>
                  <a:lnTo>
                    <a:pt x="258" y="2"/>
                  </a:lnTo>
                  <a:lnTo>
                    <a:pt x="259" y="2"/>
                  </a:lnTo>
                  <a:lnTo>
                    <a:pt x="260" y="2"/>
                  </a:lnTo>
                  <a:lnTo>
                    <a:pt x="261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5" y="2"/>
                  </a:lnTo>
                  <a:lnTo>
                    <a:pt x="266" y="1"/>
                  </a:lnTo>
                  <a:lnTo>
                    <a:pt x="267" y="1"/>
                  </a:lnTo>
                  <a:lnTo>
                    <a:pt x="268" y="1"/>
                  </a:lnTo>
                  <a:lnTo>
                    <a:pt x="268" y="0"/>
                  </a:lnTo>
                  <a:lnTo>
                    <a:pt x="269" y="0"/>
                  </a:lnTo>
                  <a:lnTo>
                    <a:pt x="270" y="0"/>
                  </a:lnTo>
                  <a:lnTo>
                    <a:pt x="271" y="0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5" y="1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45" name="Freeform 6"/>
            <p:cNvSpPr>
              <a:spLocks/>
            </p:cNvSpPr>
            <p:nvPr/>
          </p:nvSpPr>
          <p:spPr bwMode="auto">
            <a:xfrm>
              <a:off x="2232" y="2081"/>
              <a:ext cx="417" cy="474"/>
            </a:xfrm>
            <a:custGeom>
              <a:avLst/>
              <a:gdLst>
                <a:gd name="T0" fmla="*/ 313 w 417"/>
                <a:gd name="T1" fmla="*/ 51 h 474"/>
                <a:gd name="T2" fmla="*/ 353 w 417"/>
                <a:gd name="T3" fmla="*/ 74 h 474"/>
                <a:gd name="T4" fmla="*/ 400 w 417"/>
                <a:gd name="T5" fmla="*/ 99 h 474"/>
                <a:gd name="T6" fmla="*/ 397 w 417"/>
                <a:gd name="T7" fmla="*/ 162 h 474"/>
                <a:gd name="T8" fmla="*/ 402 w 417"/>
                <a:gd name="T9" fmla="*/ 226 h 474"/>
                <a:gd name="T10" fmla="*/ 393 w 417"/>
                <a:gd name="T11" fmla="*/ 263 h 474"/>
                <a:gd name="T12" fmla="*/ 337 w 417"/>
                <a:gd name="T13" fmla="*/ 315 h 474"/>
                <a:gd name="T14" fmla="*/ 321 w 417"/>
                <a:gd name="T15" fmla="*/ 382 h 474"/>
                <a:gd name="T16" fmla="*/ 319 w 417"/>
                <a:gd name="T17" fmla="*/ 392 h 474"/>
                <a:gd name="T18" fmla="*/ 310 w 417"/>
                <a:gd name="T19" fmla="*/ 394 h 474"/>
                <a:gd name="T20" fmla="*/ 300 w 417"/>
                <a:gd name="T21" fmla="*/ 471 h 474"/>
                <a:gd name="T22" fmla="*/ 253 w 417"/>
                <a:gd name="T23" fmla="*/ 455 h 474"/>
                <a:gd name="T24" fmla="*/ 242 w 417"/>
                <a:gd name="T25" fmla="*/ 454 h 474"/>
                <a:gd name="T26" fmla="*/ 228 w 417"/>
                <a:gd name="T27" fmla="*/ 452 h 474"/>
                <a:gd name="T28" fmla="*/ 215 w 417"/>
                <a:gd name="T29" fmla="*/ 448 h 474"/>
                <a:gd name="T30" fmla="*/ 121 w 417"/>
                <a:gd name="T31" fmla="*/ 437 h 474"/>
                <a:gd name="T32" fmla="*/ 115 w 417"/>
                <a:gd name="T33" fmla="*/ 423 h 474"/>
                <a:gd name="T34" fmla="*/ 119 w 417"/>
                <a:gd name="T35" fmla="*/ 410 h 474"/>
                <a:gd name="T36" fmla="*/ 118 w 417"/>
                <a:gd name="T37" fmla="*/ 413 h 474"/>
                <a:gd name="T38" fmla="*/ 123 w 417"/>
                <a:gd name="T39" fmla="*/ 407 h 474"/>
                <a:gd name="T40" fmla="*/ 119 w 417"/>
                <a:gd name="T41" fmla="*/ 391 h 474"/>
                <a:gd name="T42" fmla="*/ 113 w 417"/>
                <a:gd name="T43" fmla="*/ 374 h 474"/>
                <a:gd name="T44" fmla="*/ 110 w 417"/>
                <a:gd name="T45" fmla="*/ 354 h 474"/>
                <a:gd name="T46" fmla="*/ 115 w 417"/>
                <a:gd name="T47" fmla="*/ 345 h 474"/>
                <a:gd name="T48" fmla="*/ 120 w 417"/>
                <a:gd name="T49" fmla="*/ 353 h 474"/>
                <a:gd name="T50" fmla="*/ 122 w 417"/>
                <a:gd name="T51" fmla="*/ 353 h 474"/>
                <a:gd name="T52" fmla="*/ 128 w 417"/>
                <a:gd name="T53" fmla="*/ 335 h 474"/>
                <a:gd name="T54" fmla="*/ 127 w 417"/>
                <a:gd name="T55" fmla="*/ 320 h 474"/>
                <a:gd name="T56" fmla="*/ 127 w 417"/>
                <a:gd name="T57" fmla="*/ 307 h 474"/>
                <a:gd name="T58" fmla="*/ 122 w 417"/>
                <a:gd name="T59" fmla="*/ 288 h 474"/>
                <a:gd name="T60" fmla="*/ 115 w 417"/>
                <a:gd name="T61" fmla="*/ 274 h 474"/>
                <a:gd name="T62" fmla="*/ 109 w 417"/>
                <a:gd name="T63" fmla="*/ 258 h 474"/>
                <a:gd name="T64" fmla="*/ 94 w 417"/>
                <a:gd name="T65" fmla="*/ 241 h 474"/>
                <a:gd name="T66" fmla="*/ 84 w 417"/>
                <a:gd name="T67" fmla="*/ 224 h 474"/>
                <a:gd name="T68" fmla="*/ 67 w 417"/>
                <a:gd name="T69" fmla="*/ 203 h 474"/>
                <a:gd name="T70" fmla="*/ 53 w 417"/>
                <a:gd name="T71" fmla="*/ 190 h 474"/>
                <a:gd name="T72" fmla="*/ 48 w 417"/>
                <a:gd name="T73" fmla="*/ 180 h 474"/>
                <a:gd name="T74" fmla="*/ 39 w 417"/>
                <a:gd name="T75" fmla="*/ 164 h 474"/>
                <a:gd name="T76" fmla="*/ 32 w 417"/>
                <a:gd name="T77" fmla="*/ 148 h 474"/>
                <a:gd name="T78" fmla="*/ 22 w 417"/>
                <a:gd name="T79" fmla="*/ 131 h 474"/>
                <a:gd name="T80" fmla="*/ 10 w 417"/>
                <a:gd name="T81" fmla="*/ 116 h 474"/>
                <a:gd name="T82" fmla="*/ 1 w 417"/>
                <a:gd name="T83" fmla="*/ 102 h 474"/>
                <a:gd name="T84" fmla="*/ 16 w 417"/>
                <a:gd name="T85" fmla="*/ 90 h 474"/>
                <a:gd name="T86" fmla="*/ 27 w 417"/>
                <a:gd name="T87" fmla="*/ 82 h 474"/>
                <a:gd name="T88" fmla="*/ 38 w 417"/>
                <a:gd name="T89" fmla="*/ 75 h 474"/>
                <a:gd name="T90" fmla="*/ 50 w 417"/>
                <a:gd name="T91" fmla="*/ 72 h 474"/>
                <a:gd name="T92" fmla="*/ 64 w 417"/>
                <a:gd name="T93" fmla="*/ 69 h 474"/>
                <a:gd name="T94" fmla="*/ 77 w 417"/>
                <a:gd name="T95" fmla="*/ 67 h 474"/>
                <a:gd name="T96" fmla="*/ 87 w 417"/>
                <a:gd name="T97" fmla="*/ 68 h 474"/>
                <a:gd name="T98" fmla="*/ 100 w 417"/>
                <a:gd name="T99" fmla="*/ 71 h 474"/>
                <a:gd name="T100" fmla="*/ 114 w 417"/>
                <a:gd name="T101" fmla="*/ 70 h 474"/>
                <a:gd name="T102" fmla="*/ 126 w 417"/>
                <a:gd name="T103" fmla="*/ 69 h 474"/>
                <a:gd name="T104" fmla="*/ 139 w 417"/>
                <a:gd name="T105" fmla="*/ 74 h 474"/>
                <a:gd name="T106" fmla="*/ 154 w 417"/>
                <a:gd name="T107" fmla="*/ 74 h 474"/>
                <a:gd name="T108" fmla="*/ 169 w 417"/>
                <a:gd name="T109" fmla="*/ 69 h 474"/>
                <a:gd name="T110" fmla="*/ 180 w 417"/>
                <a:gd name="T111" fmla="*/ 61 h 474"/>
                <a:gd name="T112" fmla="*/ 189 w 417"/>
                <a:gd name="T113" fmla="*/ 53 h 474"/>
                <a:gd name="T114" fmla="*/ 199 w 417"/>
                <a:gd name="T115" fmla="*/ 47 h 474"/>
                <a:gd name="T116" fmla="*/ 208 w 417"/>
                <a:gd name="T117" fmla="*/ 42 h 474"/>
                <a:gd name="T118" fmla="*/ 217 w 417"/>
                <a:gd name="T119" fmla="*/ 34 h 474"/>
                <a:gd name="T120" fmla="*/ 226 w 417"/>
                <a:gd name="T121" fmla="*/ 24 h 474"/>
                <a:gd name="T122" fmla="*/ 236 w 417"/>
                <a:gd name="T123" fmla="*/ 16 h 474"/>
                <a:gd name="T124" fmla="*/ 242 w 417"/>
                <a:gd name="T125" fmla="*/ 9 h 47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17"/>
                <a:gd name="T190" fmla="*/ 0 h 474"/>
                <a:gd name="T191" fmla="*/ 417 w 417"/>
                <a:gd name="T192" fmla="*/ 474 h 47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17" h="474">
                  <a:moveTo>
                    <a:pt x="259" y="1"/>
                  </a:moveTo>
                  <a:lnTo>
                    <a:pt x="265" y="8"/>
                  </a:lnTo>
                  <a:lnTo>
                    <a:pt x="267" y="8"/>
                  </a:lnTo>
                  <a:lnTo>
                    <a:pt x="276" y="10"/>
                  </a:lnTo>
                  <a:lnTo>
                    <a:pt x="277" y="17"/>
                  </a:lnTo>
                  <a:lnTo>
                    <a:pt x="277" y="20"/>
                  </a:lnTo>
                  <a:lnTo>
                    <a:pt x="277" y="22"/>
                  </a:lnTo>
                  <a:lnTo>
                    <a:pt x="277" y="23"/>
                  </a:lnTo>
                  <a:lnTo>
                    <a:pt x="277" y="26"/>
                  </a:lnTo>
                  <a:lnTo>
                    <a:pt x="281" y="29"/>
                  </a:lnTo>
                  <a:lnTo>
                    <a:pt x="289" y="31"/>
                  </a:lnTo>
                  <a:lnTo>
                    <a:pt x="297" y="29"/>
                  </a:lnTo>
                  <a:lnTo>
                    <a:pt x="297" y="30"/>
                  </a:lnTo>
                  <a:lnTo>
                    <a:pt x="299" y="40"/>
                  </a:lnTo>
                  <a:lnTo>
                    <a:pt x="302" y="42"/>
                  </a:lnTo>
                  <a:lnTo>
                    <a:pt x="304" y="43"/>
                  </a:lnTo>
                  <a:lnTo>
                    <a:pt x="306" y="47"/>
                  </a:lnTo>
                  <a:lnTo>
                    <a:pt x="313" y="51"/>
                  </a:lnTo>
                  <a:lnTo>
                    <a:pt x="320" y="55"/>
                  </a:lnTo>
                  <a:lnTo>
                    <a:pt x="325" y="57"/>
                  </a:lnTo>
                  <a:lnTo>
                    <a:pt x="329" y="59"/>
                  </a:lnTo>
                  <a:lnTo>
                    <a:pt x="330" y="60"/>
                  </a:lnTo>
                  <a:lnTo>
                    <a:pt x="333" y="61"/>
                  </a:lnTo>
                  <a:lnTo>
                    <a:pt x="336" y="63"/>
                  </a:lnTo>
                  <a:lnTo>
                    <a:pt x="337" y="63"/>
                  </a:lnTo>
                  <a:lnTo>
                    <a:pt x="340" y="65"/>
                  </a:lnTo>
                  <a:lnTo>
                    <a:pt x="342" y="66"/>
                  </a:lnTo>
                  <a:lnTo>
                    <a:pt x="346" y="70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3"/>
                  </a:lnTo>
                  <a:lnTo>
                    <a:pt x="349" y="74"/>
                  </a:lnTo>
                  <a:lnTo>
                    <a:pt x="350" y="74"/>
                  </a:lnTo>
                  <a:lnTo>
                    <a:pt x="351" y="74"/>
                  </a:lnTo>
                  <a:lnTo>
                    <a:pt x="352" y="75"/>
                  </a:lnTo>
                  <a:lnTo>
                    <a:pt x="353" y="75"/>
                  </a:lnTo>
                  <a:lnTo>
                    <a:pt x="353" y="74"/>
                  </a:lnTo>
                  <a:lnTo>
                    <a:pt x="354" y="74"/>
                  </a:lnTo>
                  <a:lnTo>
                    <a:pt x="363" y="79"/>
                  </a:lnTo>
                  <a:lnTo>
                    <a:pt x="368" y="76"/>
                  </a:lnTo>
                  <a:lnTo>
                    <a:pt x="370" y="74"/>
                  </a:lnTo>
                  <a:lnTo>
                    <a:pt x="372" y="74"/>
                  </a:lnTo>
                  <a:lnTo>
                    <a:pt x="376" y="80"/>
                  </a:lnTo>
                  <a:lnTo>
                    <a:pt x="382" y="86"/>
                  </a:lnTo>
                  <a:lnTo>
                    <a:pt x="387" y="87"/>
                  </a:lnTo>
                  <a:lnTo>
                    <a:pt x="392" y="93"/>
                  </a:lnTo>
                  <a:lnTo>
                    <a:pt x="393" y="97"/>
                  </a:lnTo>
                  <a:lnTo>
                    <a:pt x="394" y="97"/>
                  </a:lnTo>
                  <a:lnTo>
                    <a:pt x="395" y="97"/>
                  </a:lnTo>
                  <a:lnTo>
                    <a:pt x="396" y="97"/>
                  </a:lnTo>
                  <a:lnTo>
                    <a:pt x="396" y="98"/>
                  </a:lnTo>
                  <a:lnTo>
                    <a:pt x="397" y="98"/>
                  </a:lnTo>
                  <a:lnTo>
                    <a:pt x="398" y="98"/>
                  </a:lnTo>
                  <a:lnTo>
                    <a:pt x="399" y="99"/>
                  </a:lnTo>
                  <a:lnTo>
                    <a:pt x="400" y="99"/>
                  </a:lnTo>
                  <a:lnTo>
                    <a:pt x="401" y="99"/>
                  </a:lnTo>
                  <a:lnTo>
                    <a:pt x="402" y="99"/>
                  </a:lnTo>
                  <a:lnTo>
                    <a:pt x="411" y="98"/>
                  </a:lnTo>
                  <a:lnTo>
                    <a:pt x="411" y="100"/>
                  </a:lnTo>
                  <a:lnTo>
                    <a:pt x="412" y="104"/>
                  </a:lnTo>
                  <a:lnTo>
                    <a:pt x="413" y="105"/>
                  </a:lnTo>
                  <a:lnTo>
                    <a:pt x="412" y="107"/>
                  </a:lnTo>
                  <a:lnTo>
                    <a:pt x="409" y="111"/>
                  </a:lnTo>
                  <a:lnTo>
                    <a:pt x="410" y="112"/>
                  </a:lnTo>
                  <a:lnTo>
                    <a:pt x="413" y="120"/>
                  </a:lnTo>
                  <a:lnTo>
                    <a:pt x="415" y="128"/>
                  </a:lnTo>
                  <a:lnTo>
                    <a:pt x="417" y="131"/>
                  </a:lnTo>
                  <a:lnTo>
                    <a:pt x="411" y="135"/>
                  </a:lnTo>
                  <a:lnTo>
                    <a:pt x="407" y="138"/>
                  </a:lnTo>
                  <a:lnTo>
                    <a:pt x="403" y="143"/>
                  </a:lnTo>
                  <a:lnTo>
                    <a:pt x="398" y="148"/>
                  </a:lnTo>
                  <a:lnTo>
                    <a:pt x="398" y="158"/>
                  </a:lnTo>
                  <a:lnTo>
                    <a:pt x="397" y="162"/>
                  </a:lnTo>
                  <a:lnTo>
                    <a:pt x="397" y="163"/>
                  </a:lnTo>
                  <a:lnTo>
                    <a:pt x="395" y="169"/>
                  </a:lnTo>
                  <a:lnTo>
                    <a:pt x="393" y="177"/>
                  </a:lnTo>
                  <a:lnTo>
                    <a:pt x="393" y="179"/>
                  </a:lnTo>
                  <a:lnTo>
                    <a:pt x="395" y="185"/>
                  </a:lnTo>
                  <a:lnTo>
                    <a:pt x="395" y="186"/>
                  </a:lnTo>
                  <a:lnTo>
                    <a:pt x="397" y="189"/>
                  </a:lnTo>
                  <a:lnTo>
                    <a:pt x="398" y="193"/>
                  </a:lnTo>
                  <a:lnTo>
                    <a:pt x="399" y="194"/>
                  </a:lnTo>
                  <a:lnTo>
                    <a:pt x="399" y="201"/>
                  </a:lnTo>
                  <a:lnTo>
                    <a:pt x="401" y="201"/>
                  </a:lnTo>
                  <a:lnTo>
                    <a:pt x="404" y="205"/>
                  </a:lnTo>
                  <a:lnTo>
                    <a:pt x="401" y="213"/>
                  </a:lnTo>
                  <a:lnTo>
                    <a:pt x="401" y="214"/>
                  </a:lnTo>
                  <a:lnTo>
                    <a:pt x="403" y="215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1" y="221"/>
                  </a:lnTo>
                  <a:lnTo>
                    <a:pt x="402" y="226"/>
                  </a:lnTo>
                  <a:lnTo>
                    <a:pt x="395" y="226"/>
                  </a:lnTo>
                  <a:lnTo>
                    <a:pt x="399" y="232"/>
                  </a:lnTo>
                  <a:lnTo>
                    <a:pt x="401" y="236"/>
                  </a:lnTo>
                  <a:lnTo>
                    <a:pt x="401" y="237"/>
                  </a:lnTo>
                  <a:lnTo>
                    <a:pt x="397" y="236"/>
                  </a:lnTo>
                  <a:lnTo>
                    <a:pt x="395" y="239"/>
                  </a:lnTo>
                  <a:lnTo>
                    <a:pt x="384" y="245"/>
                  </a:lnTo>
                  <a:lnTo>
                    <a:pt x="388" y="252"/>
                  </a:lnTo>
                  <a:lnTo>
                    <a:pt x="390" y="258"/>
                  </a:lnTo>
                  <a:lnTo>
                    <a:pt x="391" y="258"/>
                  </a:lnTo>
                  <a:lnTo>
                    <a:pt x="392" y="258"/>
                  </a:lnTo>
                  <a:lnTo>
                    <a:pt x="391" y="258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0" y="261"/>
                  </a:lnTo>
                  <a:lnTo>
                    <a:pt x="391" y="261"/>
                  </a:lnTo>
                  <a:lnTo>
                    <a:pt x="392" y="262"/>
                  </a:lnTo>
                  <a:lnTo>
                    <a:pt x="393" y="263"/>
                  </a:lnTo>
                  <a:lnTo>
                    <a:pt x="394" y="264"/>
                  </a:lnTo>
                  <a:lnTo>
                    <a:pt x="395" y="265"/>
                  </a:lnTo>
                  <a:lnTo>
                    <a:pt x="396" y="270"/>
                  </a:lnTo>
                  <a:lnTo>
                    <a:pt x="385" y="276"/>
                  </a:lnTo>
                  <a:lnTo>
                    <a:pt x="385" y="283"/>
                  </a:lnTo>
                  <a:lnTo>
                    <a:pt x="385" y="288"/>
                  </a:lnTo>
                  <a:lnTo>
                    <a:pt x="376" y="287"/>
                  </a:lnTo>
                  <a:lnTo>
                    <a:pt x="376" y="288"/>
                  </a:lnTo>
                  <a:lnTo>
                    <a:pt x="369" y="293"/>
                  </a:lnTo>
                  <a:lnTo>
                    <a:pt x="369" y="296"/>
                  </a:lnTo>
                  <a:lnTo>
                    <a:pt x="365" y="299"/>
                  </a:lnTo>
                  <a:lnTo>
                    <a:pt x="364" y="299"/>
                  </a:lnTo>
                  <a:lnTo>
                    <a:pt x="360" y="302"/>
                  </a:lnTo>
                  <a:lnTo>
                    <a:pt x="351" y="299"/>
                  </a:lnTo>
                  <a:lnTo>
                    <a:pt x="347" y="297"/>
                  </a:lnTo>
                  <a:lnTo>
                    <a:pt x="339" y="306"/>
                  </a:lnTo>
                  <a:lnTo>
                    <a:pt x="337" y="308"/>
                  </a:lnTo>
                  <a:lnTo>
                    <a:pt x="331" y="315"/>
                  </a:lnTo>
                  <a:lnTo>
                    <a:pt x="337" y="315"/>
                  </a:lnTo>
                  <a:lnTo>
                    <a:pt x="341" y="315"/>
                  </a:lnTo>
                  <a:lnTo>
                    <a:pt x="346" y="315"/>
                  </a:lnTo>
                  <a:lnTo>
                    <a:pt x="347" y="318"/>
                  </a:lnTo>
                  <a:lnTo>
                    <a:pt x="347" y="321"/>
                  </a:lnTo>
                  <a:lnTo>
                    <a:pt x="347" y="326"/>
                  </a:lnTo>
                  <a:lnTo>
                    <a:pt x="347" y="334"/>
                  </a:lnTo>
                  <a:lnTo>
                    <a:pt x="342" y="334"/>
                  </a:lnTo>
                  <a:lnTo>
                    <a:pt x="337" y="334"/>
                  </a:lnTo>
                  <a:lnTo>
                    <a:pt x="331" y="335"/>
                  </a:lnTo>
                  <a:lnTo>
                    <a:pt x="325" y="338"/>
                  </a:lnTo>
                  <a:lnTo>
                    <a:pt x="322" y="341"/>
                  </a:lnTo>
                  <a:lnTo>
                    <a:pt x="322" y="347"/>
                  </a:lnTo>
                  <a:lnTo>
                    <a:pt x="321" y="354"/>
                  </a:lnTo>
                  <a:lnTo>
                    <a:pt x="321" y="355"/>
                  </a:lnTo>
                  <a:lnTo>
                    <a:pt x="320" y="357"/>
                  </a:lnTo>
                  <a:lnTo>
                    <a:pt x="320" y="360"/>
                  </a:lnTo>
                  <a:lnTo>
                    <a:pt x="318" y="378"/>
                  </a:lnTo>
                  <a:lnTo>
                    <a:pt x="321" y="382"/>
                  </a:lnTo>
                  <a:lnTo>
                    <a:pt x="327" y="386"/>
                  </a:lnTo>
                  <a:lnTo>
                    <a:pt x="328" y="387"/>
                  </a:lnTo>
                  <a:lnTo>
                    <a:pt x="329" y="388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8" y="390"/>
                  </a:lnTo>
                  <a:lnTo>
                    <a:pt x="327" y="390"/>
                  </a:lnTo>
                  <a:lnTo>
                    <a:pt x="326" y="390"/>
                  </a:lnTo>
                  <a:lnTo>
                    <a:pt x="325" y="389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3" y="391"/>
                  </a:lnTo>
                  <a:lnTo>
                    <a:pt x="322" y="391"/>
                  </a:lnTo>
                  <a:lnTo>
                    <a:pt x="321" y="391"/>
                  </a:lnTo>
                  <a:lnTo>
                    <a:pt x="321" y="390"/>
                  </a:lnTo>
                  <a:lnTo>
                    <a:pt x="320" y="391"/>
                  </a:lnTo>
                  <a:lnTo>
                    <a:pt x="319" y="392"/>
                  </a:lnTo>
                  <a:lnTo>
                    <a:pt x="319" y="391"/>
                  </a:lnTo>
                  <a:lnTo>
                    <a:pt x="318" y="392"/>
                  </a:lnTo>
                  <a:lnTo>
                    <a:pt x="318" y="391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7" y="391"/>
                  </a:lnTo>
                  <a:lnTo>
                    <a:pt x="317" y="392"/>
                  </a:lnTo>
                  <a:lnTo>
                    <a:pt x="316" y="392"/>
                  </a:lnTo>
                  <a:lnTo>
                    <a:pt x="315" y="392"/>
                  </a:lnTo>
                  <a:lnTo>
                    <a:pt x="315" y="393"/>
                  </a:lnTo>
                  <a:lnTo>
                    <a:pt x="314" y="393"/>
                  </a:lnTo>
                  <a:lnTo>
                    <a:pt x="313" y="393"/>
                  </a:lnTo>
                  <a:lnTo>
                    <a:pt x="312" y="393"/>
                  </a:lnTo>
                  <a:lnTo>
                    <a:pt x="312" y="392"/>
                  </a:lnTo>
                  <a:lnTo>
                    <a:pt x="312" y="393"/>
                  </a:lnTo>
                  <a:lnTo>
                    <a:pt x="311" y="393"/>
                  </a:lnTo>
                  <a:lnTo>
                    <a:pt x="311" y="394"/>
                  </a:lnTo>
                  <a:lnTo>
                    <a:pt x="310" y="394"/>
                  </a:lnTo>
                  <a:lnTo>
                    <a:pt x="310" y="395"/>
                  </a:lnTo>
                  <a:lnTo>
                    <a:pt x="309" y="395"/>
                  </a:lnTo>
                  <a:lnTo>
                    <a:pt x="310" y="397"/>
                  </a:lnTo>
                  <a:lnTo>
                    <a:pt x="310" y="400"/>
                  </a:lnTo>
                  <a:lnTo>
                    <a:pt x="312" y="408"/>
                  </a:lnTo>
                  <a:lnTo>
                    <a:pt x="312" y="413"/>
                  </a:lnTo>
                  <a:lnTo>
                    <a:pt x="309" y="413"/>
                  </a:lnTo>
                  <a:lnTo>
                    <a:pt x="299" y="430"/>
                  </a:lnTo>
                  <a:lnTo>
                    <a:pt x="306" y="436"/>
                  </a:lnTo>
                  <a:lnTo>
                    <a:pt x="308" y="436"/>
                  </a:lnTo>
                  <a:lnTo>
                    <a:pt x="312" y="438"/>
                  </a:lnTo>
                  <a:lnTo>
                    <a:pt x="314" y="440"/>
                  </a:lnTo>
                  <a:lnTo>
                    <a:pt x="314" y="447"/>
                  </a:lnTo>
                  <a:lnTo>
                    <a:pt x="313" y="449"/>
                  </a:lnTo>
                  <a:lnTo>
                    <a:pt x="315" y="463"/>
                  </a:lnTo>
                  <a:lnTo>
                    <a:pt x="314" y="473"/>
                  </a:lnTo>
                  <a:lnTo>
                    <a:pt x="304" y="474"/>
                  </a:lnTo>
                  <a:lnTo>
                    <a:pt x="303" y="474"/>
                  </a:lnTo>
                  <a:lnTo>
                    <a:pt x="300" y="471"/>
                  </a:lnTo>
                  <a:lnTo>
                    <a:pt x="282" y="466"/>
                  </a:lnTo>
                  <a:lnTo>
                    <a:pt x="280" y="465"/>
                  </a:lnTo>
                  <a:lnTo>
                    <a:pt x="267" y="461"/>
                  </a:lnTo>
                  <a:lnTo>
                    <a:pt x="262" y="460"/>
                  </a:lnTo>
                  <a:lnTo>
                    <a:pt x="261" y="460"/>
                  </a:lnTo>
                  <a:lnTo>
                    <a:pt x="261" y="459"/>
                  </a:lnTo>
                  <a:lnTo>
                    <a:pt x="260" y="459"/>
                  </a:lnTo>
                  <a:lnTo>
                    <a:pt x="259" y="459"/>
                  </a:lnTo>
                  <a:lnTo>
                    <a:pt x="260" y="458"/>
                  </a:lnTo>
                  <a:lnTo>
                    <a:pt x="260" y="457"/>
                  </a:lnTo>
                  <a:lnTo>
                    <a:pt x="259" y="456"/>
                  </a:lnTo>
                  <a:lnTo>
                    <a:pt x="258" y="456"/>
                  </a:lnTo>
                  <a:lnTo>
                    <a:pt x="258" y="455"/>
                  </a:lnTo>
                  <a:lnTo>
                    <a:pt x="257" y="455"/>
                  </a:lnTo>
                  <a:lnTo>
                    <a:pt x="256" y="455"/>
                  </a:lnTo>
                  <a:lnTo>
                    <a:pt x="255" y="455"/>
                  </a:lnTo>
                  <a:lnTo>
                    <a:pt x="254" y="455"/>
                  </a:lnTo>
                  <a:lnTo>
                    <a:pt x="253" y="455"/>
                  </a:lnTo>
                  <a:lnTo>
                    <a:pt x="252" y="455"/>
                  </a:lnTo>
                  <a:lnTo>
                    <a:pt x="251" y="455"/>
                  </a:lnTo>
                  <a:lnTo>
                    <a:pt x="250" y="455"/>
                  </a:lnTo>
                  <a:lnTo>
                    <a:pt x="249" y="455"/>
                  </a:lnTo>
                  <a:lnTo>
                    <a:pt x="248" y="455"/>
                  </a:lnTo>
                  <a:lnTo>
                    <a:pt x="247" y="455"/>
                  </a:lnTo>
                  <a:lnTo>
                    <a:pt x="246" y="455"/>
                  </a:lnTo>
                  <a:lnTo>
                    <a:pt x="245" y="455"/>
                  </a:lnTo>
                  <a:lnTo>
                    <a:pt x="245" y="454"/>
                  </a:lnTo>
                  <a:lnTo>
                    <a:pt x="244" y="454"/>
                  </a:lnTo>
                  <a:lnTo>
                    <a:pt x="244" y="455"/>
                  </a:lnTo>
                  <a:lnTo>
                    <a:pt x="243" y="455"/>
                  </a:lnTo>
                  <a:lnTo>
                    <a:pt x="243" y="454"/>
                  </a:lnTo>
                  <a:lnTo>
                    <a:pt x="242" y="454"/>
                  </a:lnTo>
                  <a:lnTo>
                    <a:pt x="242" y="453"/>
                  </a:lnTo>
                  <a:lnTo>
                    <a:pt x="242" y="454"/>
                  </a:lnTo>
                  <a:lnTo>
                    <a:pt x="241" y="454"/>
                  </a:lnTo>
                  <a:lnTo>
                    <a:pt x="240" y="453"/>
                  </a:lnTo>
                  <a:lnTo>
                    <a:pt x="239" y="454"/>
                  </a:lnTo>
                  <a:lnTo>
                    <a:pt x="238" y="454"/>
                  </a:lnTo>
                  <a:lnTo>
                    <a:pt x="237" y="454"/>
                  </a:lnTo>
                  <a:lnTo>
                    <a:pt x="236" y="453"/>
                  </a:lnTo>
                  <a:lnTo>
                    <a:pt x="236" y="454"/>
                  </a:lnTo>
                  <a:lnTo>
                    <a:pt x="235" y="454"/>
                  </a:lnTo>
                  <a:lnTo>
                    <a:pt x="235" y="453"/>
                  </a:lnTo>
                  <a:lnTo>
                    <a:pt x="234" y="453"/>
                  </a:lnTo>
                  <a:lnTo>
                    <a:pt x="233" y="453"/>
                  </a:lnTo>
                  <a:lnTo>
                    <a:pt x="232" y="453"/>
                  </a:lnTo>
                  <a:lnTo>
                    <a:pt x="231" y="452"/>
                  </a:lnTo>
                  <a:lnTo>
                    <a:pt x="231" y="451"/>
                  </a:lnTo>
                  <a:lnTo>
                    <a:pt x="230" y="452"/>
                  </a:lnTo>
                  <a:lnTo>
                    <a:pt x="229" y="452"/>
                  </a:lnTo>
                  <a:lnTo>
                    <a:pt x="228" y="452"/>
                  </a:lnTo>
                  <a:lnTo>
                    <a:pt x="228" y="451"/>
                  </a:lnTo>
                  <a:lnTo>
                    <a:pt x="227" y="450"/>
                  </a:lnTo>
                  <a:lnTo>
                    <a:pt x="226" y="450"/>
                  </a:lnTo>
                  <a:lnTo>
                    <a:pt x="225" y="450"/>
                  </a:lnTo>
                  <a:lnTo>
                    <a:pt x="225" y="451"/>
                  </a:lnTo>
                  <a:lnTo>
                    <a:pt x="224" y="451"/>
                  </a:lnTo>
                  <a:lnTo>
                    <a:pt x="223" y="450"/>
                  </a:lnTo>
                  <a:lnTo>
                    <a:pt x="223" y="449"/>
                  </a:lnTo>
                  <a:lnTo>
                    <a:pt x="222" y="449"/>
                  </a:lnTo>
                  <a:lnTo>
                    <a:pt x="221" y="449"/>
                  </a:lnTo>
                  <a:lnTo>
                    <a:pt x="220" y="449"/>
                  </a:lnTo>
                  <a:lnTo>
                    <a:pt x="219" y="449"/>
                  </a:lnTo>
                  <a:lnTo>
                    <a:pt x="218" y="449"/>
                  </a:lnTo>
                  <a:lnTo>
                    <a:pt x="218" y="448"/>
                  </a:lnTo>
                  <a:lnTo>
                    <a:pt x="217" y="448"/>
                  </a:lnTo>
                  <a:lnTo>
                    <a:pt x="216" y="448"/>
                  </a:lnTo>
                  <a:lnTo>
                    <a:pt x="215" y="448"/>
                  </a:lnTo>
                  <a:lnTo>
                    <a:pt x="214" y="448"/>
                  </a:lnTo>
                  <a:lnTo>
                    <a:pt x="213" y="448"/>
                  </a:lnTo>
                  <a:lnTo>
                    <a:pt x="212" y="447"/>
                  </a:lnTo>
                  <a:lnTo>
                    <a:pt x="211" y="447"/>
                  </a:lnTo>
                  <a:lnTo>
                    <a:pt x="210" y="447"/>
                  </a:lnTo>
                  <a:lnTo>
                    <a:pt x="209" y="446"/>
                  </a:lnTo>
                  <a:lnTo>
                    <a:pt x="208" y="446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7" y="445"/>
                  </a:lnTo>
                  <a:lnTo>
                    <a:pt x="206" y="445"/>
                  </a:lnTo>
                  <a:lnTo>
                    <a:pt x="194" y="443"/>
                  </a:lnTo>
                  <a:lnTo>
                    <a:pt x="184" y="442"/>
                  </a:lnTo>
                  <a:lnTo>
                    <a:pt x="159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7"/>
                  </a:lnTo>
                  <a:lnTo>
                    <a:pt x="121" y="436"/>
                  </a:lnTo>
                  <a:lnTo>
                    <a:pt x="120" y="436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8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7" y="430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6" y="428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5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4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5" y="415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7" y="413"/>
                  </a:lnTo>
                  <a:lnTo>
                    <a:pt x="117" y="412"/>
                  </a:lnTo>
                  <a:lnTo>
                    <a:pt x="118" y="412"/>
                  </a:lnTo>
                  <a:lnTo>
                    <a:pt x="118" y="411"/>
                  </a:lnTo>
                  <a:lnTo>
                    <a:pt x="119" y="410"/>
                  </a:lnTo>
                  <a:lnTo>
                    <a:pt x="119" y="409"/>
                  </a:lnTo>
                  <a:lnTo>
                    <a:pt x="120" y="408"/>
                  </a:lnTo>
                  <a:lnTo>
                    <a:pt x="121" y="406"/>
                  </a:lnTo>
                  <a:lnTo>
                    <a:pt x="122" y="405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2" y="407"/>
                  </a:lnTo>
                  <a:lnTo>
                    <a:pt x="121" y="407"/>
                  </a:lnTo>
                  <a:lnTo>
                    <a:pt x="121" y="408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9" y="412"/>
                  </a:lnTo>
                  <a:lnTo>
                    <a:pt x="118" y="413"/>
                  </a:lnTo>
                  <a:lnTo>
                    <a:pt x="118" y="415"/>
                  </a:lnTo>
                  <a:lnTo>
                    <a:pt x="118" y="416"/>
                  </a:lnTo>
                  <a:lnTo>
                    <a:pt x="119" y="416"/>
                  </a:lnTo>
                  <a:lnTo>
                    <a:pt x="120" y="416"/>
                  </a:lnTo>
                  <a:lnTo>
                    <a:pt x="120" y="417"/>
                  </a:lnTo>
                  <a:lnTo>
                    <a:pt x="120" y="416"/>
                  </a:lnTo>
                  <a:lnTo>
                    <a:pt x="121" y="416"/>
                  </a:lnTo>
                  <a:lnTo>
                    <a:pt x="122" y="416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3" y="410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1" y="397"/>
                  </a:lnTo>
                  <a:lnTo>
                    <a:pt x="121" y="395"/>
                  </a:lnTo>
                  <a:lnTo>
                    <a:pt x="120" y="393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19" y="391"/>
                  </a:lnTo>
                  <a:lnTo>
                    <a:pt x="119" y="390"/>
                  </a:lnTo>
                  <a:lnTo>
                    <a:pt x="118" y="388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7" y="385"/>
                  </a:lnTo>
                  <a:lnTo>
                    <a:pt x="116" y="385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4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3" y="375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2" y="372"/>
                  </a:lnTo>
                  <a:lnTo>
                    <a:pt x="112" y="370"/>
                  </a:lnTo>
                  <a:lnTo>
                    <a:pt x="111" y="369"/>
                  </a:lnTo>
                  <a:lnTo>
                    <a:pt x="111" y="367"/>
                  </a:lnTo>
                  <a:lnTo>
                    <a:pt x="111" y="366"/>
                  </a:lnTo>
                  <a:lnTo>
                    <a:pt x="110" y="366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09" y="362"/>
                  </a:lnTo>
                  <a:lnTo>
                    <a:pt x="109" y="361"/>
                  </a:lnTo>
                  <a:lnTo>
                    <a:pt x="109" y="359"/>
                  </a:lnTo>
                  <a:lnTo>
                    <a:pt x="109" y="358"/>
                  </a:lnTo>
                  <a:lnTo>
                    <a:pt x="109" y="356"/>
                  </a:lnTo>
                  <a:lnTo>
                    <a:pt x="109" y="355"/>
                  </a:lnTo>
                  <a:lnTo>
                    <a:pt x="110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1" y="352"/>
                  </a:lnTo>
                  <a:lnTo>
                    <a:pt x="111" y="351"/>
                  </a:lnTo>
                  <a:lnTo>
                    <a:pt x="112" y="350"/>
                  </a:lnTo>
                  <a:lnTo>
                    <a:pt x="113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4" y="341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3"/>
                  </a:lnTo>
                  <a:lnTo>
                    <a:pt x="115" y="345"/>
                  </a:lnTo>
                  <a:lnTo>
                    <a:pt x="114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0"/>
                  </a:lnTo>
                  <a:lnTo>
                    <a:pt x="115" y="352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4" y="354"/>
                  </a:lnTo>
                  <a:lnTo>
                    <a:pt x="115" y="354"/>
                  </a:lnTo>
                  <a:lnTo>
                    <a:pt x="115" y="353"/>
                  </a:lnTo>
                  <a:lnTo>
                    <a:pt x="116" y="353"/>
                  </a:lnTo>
                  <a:lnTo>
                    <a:pt x="119" y="353"/>
                  </a:lnTo>
                  <a:lnTo>
                    <a:pt x="120" y="353"/>
                  </a:lnTo>
                  <a:lnTo>
                    <a:pt x="119" y="354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8" y="359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7" y="361"/>
                  </a:lnTo>
                  <a:lnTo>
                    <a:pt x="118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9" y="356"/>
                  </a:lnTo>
                  <a:lnTo>
                    <a:pt x="120" y="355"/>
                  </a:lnTo>
                  <a:lnTo>
                    <a:pt x="121" y="354"/>
                  </a:lnTo>
                  <a:lnTo>
                    <a:pt x="122" y="353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21" y="352"/>
                  </a:lnTo>
                  <a:lnTo>
                    <a:pt x="122" y="352"/>
                  </a:lnTo>
                  <a:lnTo>
                    <a:pt x="122" y="351"/>
                  </a:lnTo>
                  <a:lnTo>
                    <a:pt x="123" y="351"/>
                  </a:lnTo>
                  <a:lnTo>
                    <a:pt x="123" y="350"/>
                  </a:lnTo>
                  <a:lnTo>
                    <a:pt x="126" y="347"/>
                  </a:lnTo>
                  <a:lnTo>
                    <a:pt x="127" y="347"/>
                  </a:lnTo>
                  <a:lnTo>
                    <a:pt x="128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2"/>
                  </a:lnTo>
                  <a:lnTo>
                    <a:pt x="128" y="340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5"/>
                  </a:lnTo>
                  <a:lnTo>
                    <a:pt x="128" y="334"/>
                  </a:lnTo>
                  <a:lnTo>
                    <a:pt x="129" y="333"/>
                  </a:lnTo>
                  <a:lnTo>
                    <a:pt x="129" y="331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8" y="328"/>
                  </a:lnTo>
                  <a:lnTo>
                    <a:pt x="128" y="327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7" y="321"/>
                  </a:lnTo>
                  <a:lnTo>
                    <a:pt x="128" y="321"/>
                  </a:lnTo>
                  <a:lnTo>
                    <a:pt x="128" y="320"/>
                  </a:lnTo>
                  <a:lnTo>
                    <a:pt x="127" y="320"/>
                  </a:lnTo>
                  <a:lnTo>
                    <a:pt x="127" y="319"/>
                  </a:lnTo>
                  <a:lnTo>
                    <a:pt x="128" y="319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7" y="317"/>
                  </a:lnTo>
                  <a:lnTo>
                    <a:pt x="127" y="316"/>
                  </a:lnTo>
                  <a:lnTo>
                    <a:pt x="126" y="315"/>
                  </a:lnTo>
                  <a:lnTo>
                    <a:pt x="127" y="315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7" y="311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6" y="305"/>
                  </a:lnTo>
                  <a:lnTo>
                    <a:pt x="126" y="304"/>
                  </a:lnTo>
                  <a:lnTo>
                    <a:pt x="125" y="303"/>
                  </a:lnTo>
                  <a:lnTo>
                    <a:pt x="125" y="302"/>
                  </a:lnTo>
                  <a:lnTo>
                    <a:pt x="124" y="302"/>
                  </a:lnTo>
                  <a:lnTo>
                    <a:pt x="124" y="300"/>
                  </a:lnTo>
                  <a:lnTo>
                    <a:pt x="124" y="298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3"/>
                  </a:lnTo>
                  <a:lnTo>
                    <a:pt x="123" y="292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1" y="287"/>
                  </a:lnTo>
                  <a:lnTo>
                    <a:pt x="120" y="286"/>
                  </a:lnTo>
                  <a:lnTo>
                    <a:pt x="119" y="285"/>
                  </a:lnTo>
                  <a:lnTo>
                    <a:pt x="119" y="284"/>
                  </a:lnTo>
                  <a:lnTo>
                    <a:pt x="118" y="283"/>
                  </a:lnTo>
                  <a:lnTo>
                    <a:pt x="117" y="283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6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7" y="278"/>
                  </a:lnTo>
                  <a:lnTo>
                    <a:pt x="117" y="277"/>
                  </a:lnTo>
                  <a:lnTo>
                    <a:pt x="116" y="277"/>
                  </a:lnTo>
                  <a:lnTo>
                    <a:pt x="116" y="276"/>
                  </a:lnTo>
                  <a:lnTo>
                    <a:pt x="115" y="276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4" y="271"/>
                  </a:lnTo>
                  <a:lnTo>
                    <a:pt x="114" y="270"/>
                  </a:lnTo>
                  <a:lnTo>
                    <a:pt x="113" y="270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2" y="265"/>
                  </a:lnTo>
                  <a:lnTo>
                    <a:pt x="111" y="264"/>
                  </a:lnTo>
                  <a:lnTo>
                    <a:pt x="111" y="263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8" y="257"/>
                  </a:lnTo>
                  <a:lnTo>
                    <a:pt x="108" y="256"/>
                  </a:lnTo>
                  <a:lnTo>
                    <a:pt x="107" y="255"/>
                  </a:lnTo>
                  <a:lnTo>
                    <a:pt x="106" y="254"/>
                  </a:lnTo>
                  <a:lnTo>
                    <a:pt x="105" y="252"/>
                  </a:lnTo>
                  <a:lnTo>
                    <a:pt x="104" y="251"/>
                  </a:lnTo>
                  <a:lnTo>
                    <a:pt x="103" y="251"/>
                  </a:lnTo>
                  <a:lnTo>
                    <a:pt x="102" y="249"/>
                  </a:lnTo>
                  <a:lnTo>
                    <a:pt x="101" y="248"/>
                  </a:lnTo>
                  <a:lnTo>
                    <a:pt x="100" y="248"/>
                  </a:lnTo>
                  <a:lnTo>
                    <a:pt x="100" y="247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6" y="244"/>
                  </a:lnTo>
                  <a:lnTo>
                    <a:pt x="96" y="243"/>
                  </a:lnTo>
                  <a:lnTo>
                    <a:pt x="95" y="241"/>
                  </a:lnTo>
                  <a:lnTo>
                    <a:pt x="94" y="241"/>
                  </a:lnTo>
                  <a:lnTo>
                    <a:pt x="94" y="240"/>
                  </a:lnTo>
                  <a:lnTo>
                    <a:pt x="93" y="239"/>
                  </a:lnTo>
                  <a:lnTo>
                    <a:pt x="92" y="238"/>
                  </a:lnTo>
                  <a:lnTo>
                    <a:pt x="92" y="237"/>
                  </a:lnTo>
                  <a:lnTo>
                    <a:pt x="93" y="235"/>
                  </a:lnTo>
                  <a:lnTo>
                    <a:pt x="93" y="234"/>
                  </a:lnTo>
                  <a:lnTo>
                    <a:pt x="92" y="234"/>
                  </a:lnTo>
                  <a:lnTo>
                    <a:pt x="92" y="233"/>
                  </a:lnTo>
                  <a:lnTo>
                    <a:pt x="91" y="232"/>
                  </a:lnTo>
                  <a:lnTo>
                    <a:pt x="90" y="231"/>
                  </a:lnTo>
                  <a:lnTo>
                    <a:pt x="90" y="230"/>
                  </a:lnTo>
                  <a:lnTo>
                    <a:pt x="89" y="230"/>
                  </a:lnTo>
                  <a:lnTo>
                    <a:pt x="89" y="229"/>
                  </a:lnTo>
                  <a:lnTo>
                    <a:pt x="87" y="227"/>
                  </a:lnTo>
                  <a:lnTo>
                    <a:pt x="86" y="226"/>
                  </a:lnTo>
                  <a:lnTo>
                    <a:pt x="85" y="226"/>
                  </a:lnTo>
                  <a:lnTo>
                    <a:pt x="84" y="225"/>
                  </a:lnTo>
                  <a:lnTo>
                    <a:pt x="84" y="224"/>
                  </a:lnTo>
                  <a:lnTo>
                    <a:pt x="83" y="223"/>
                  </a:lnTo>
                  <a:lnTo>
                    <a:pt x="81" y="221"/>
                  </a:lnTo>
                  <a:lnTo>
                    <a:pt x="81" y="220"/>
                  </a:lnTo>
                  <a:lnTo>
                    <a:pt x="80" y="220"/>
                  </a:lnTo>
                  <a:lnTo>
                    <a:pt x="79" y="219"/>
                  </a:lnTo>
                  <a:lnTo>
                    <a:pt x="79" y="218"/>
                  </a:lnTo>
                  <a:lnTo>
                    <a:pt x="77" y="215"/>
                  </a:lnTo>
                  <a:lnTo>
                    <a:pt x="75" y="214"/>
                  </a:lnTo>
                  <a:lnTo>
                    <a:pt x="74" y="213"/>
                  </a:lnTo>
                  <a:lnTo>
                    <a:pt x="73" y="213"/>
                  </a:lnTo>
                  <a:lnTo>
                    <a:pt x="73" y="212"/>
                  </a:lnTo>
                  <a:lnTo>
                    <a:pt x="72" y="211"/>
                  </a:lnTo>
                  <a:lnTo>
                    <a:pt x="71" y="208"/>
                  </a:lnTo>
                  <a:lnTo>
                    <a:pt x="70" y="207"/>
                  </a:lnTo>
                  <a:lnTo>
                    <a:pt x="69" y="207"/>
                  </a:lnTo>
                  <a:lnTo>
                    <a:pt x="69" y="206"/>
                  </a:lnTo>
                  <a:lnTo>
                    <a:pt x="68" y="205"/>
                  </a:lnTo>
                  <a:lnTo>
                    <a:pt x="67" y="203"/>
                  </a:lnTo>
                  <a:lnTo>
                    <a:pt x="66" y="203"/>
                  </a:lnTo>
                  <a:lnTo>
                    <a:pt x="65" y="202"/>
                  </a:lnTo>
                  <a:lnTo>
                    <a:pt x="65" y="201"/>
                  </a:lnTo>
                  <a:lnTo>
                    <a:pt x="64" y="201"/>
                  </a:lnTo>
                  <a:lnTo>
                    <a:pt x="63" y="200"/>
                  </a:lnTo>
                  <a:lnTo>
                    <a:pt x="62" y="199"/>
                  </a:lnTo>
                  <a:lnTo>
                    <a:pt x="61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0" y="196"/>
                  </a:lnTo>
                  <a:lnTo>
                    <a:pt x="59" y="195"/>
                  </a:lnTo>
                  <a:lnTo>
                    <a:pt x="59" y="194"/>
                  </a:lnTo>
                  <a:lnTo>
                    <a:pt x="58" y="194"/>
                  </a:lnTo>
                  <a:lnTo>
                    <a:pt x="57" y="193"/>
                  </a:lnTo>
                  <a:lnTo>
                    <a:pt x="56" y="192"/>
                  </a:lnTo>
                  <a:lnTo>
                    <a:pt x="55" y="192"/>
                  </a:lnTo>
                  <a:lnTo>
                    <a:pt x="55" y="191"/>
                  </a:lnTo>
                  <a:lnTo>
                    <a:pt x="54" y="191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2" y="189"/>
                  </a:lnTo>
                  <a:lnTo>
                    <a:pt x="51" y="188"/>
                  </a:lnTo>
                  <a:lnTo>
                    <a:pt x="50" y="188"/>
                  </a:lnTo>
                  <a:lnTo>
                    <a:pt x="49" y="188"/>
                  </a:lnTo>
                  <a:lnTo>
                    <a:pt x="49" y="187"/>
                  </a:lnTo>
                  <a:lnTo>
                    <a:pt x="48" y="187"/>
                  </a:lnTo>
                  <a:lnTo>
                    <a:pt x="48" y="186"/>
                  </a:lnTo>
                  <a:lnTo>
                    <a:pt x="47" y="186"/>
                  </a:lnTo>
                  <a:lnTo>
                    <a:pt x="46" y="186"/>
                  </a:lnTo>
                  <a:lnTo>
                    <a:pt x="46" y="185"/>
                  </a:lnTo>
                  <a:lnTo>
                    <a:pt x="45" y="183"/>
                  </a:lnTo>
                  <a:lnTo>
                    <a:pt x="45" y="182"/>
                  </a:lnTo>
                  <a:lnTo>
                    <a:pt x="46" y="182"/>
                  </a:lnTo>
                  <a:lnTo>
                    <a:pt x="46" y="181"/>
                  </a:lnTo>
                  <a:lnTo>
                    <a:pt x="47" y="181"/>
                  </a:lnTo>
                  <a:lnTo>
                    <a:pt x="48" y="180"/>
                  </a:lnTo>
                  <a:lnTo>
                    <a:pt x="48" y="179"/>
                  </a:lnTo>
                  <a:lnTo>
                    <a:pt x="49" y="179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7" y="173"/>
                  </a:lnTo>
                  <a:lnTo>
                    <a:pt x="46" y="171"/>
                  </a:lnTo>
                  <a:lnTo>
                    <a:pt x="46" y="170"/>
                  </a:lnTo>
                  <a:lnTo>
                    <a:pt x="45" y="169"/>
                  </a:lnTo>
                  <a:lnTo>
                    <a:pt x="44" y="169"/>
                  </a:lnTo>
                  <a:lnTo>
                    <a:pt x="43" y="168"/>
                  </a:lnTo>
                  <a:lnTo>
                    <a:pt x="42" y="167"/>
                  </a:lnTo>
                  <a:lnTo>
                    <a:pt x="41" y="166"/>
                  </a:lnTo>
                  <a:lnTo>
                    <a:pt x="40" y="164"/>
                  </a:lnTo>
                  <a:lnTo>
                    <a:pt x="39" y="164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7" y="160"/>
                  </a:lnTo>
                  <a:lnTo>
                    <a:pt x="36" y="158"/>
                  </a:lnTo>
                  <a:lnTo>
                    <a:pt x="35" y="157"/>
                  </a:lnTo>
                  <a:lnTo>
                    <a:pt x="34" y="157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3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2" y="150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1" y="147"/>
                  </a:lnTo>
                  <a:lnTo>
                    <a:pt x="32" y="146"/>
                  </a:lnTo>
                  <a:lnTo>
                    <a:pt x="32" y="145"/>
                  </a:lnTo>
                  <a:lnTo>
                    <a:pt x="31" y="144"/>
                  </a:lnTo>
                  <a:lnTo>
                    <a:pt x="30" y="143"/>
                  </a:lnTo>
                  <a:lnTo>
                    <a:pt x="28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6" y="138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3" y="132"/>
                  </a:lnTo>
                  <a:lnTo>
                    <a:pt x="22" y="131"/>
                  </a:lnTo>
                  <a:lnTo>
                    <a:pt x="20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19" y="127"/>
                  </a:lnTo>
                  <a:lnTo>
                    <a:pt x="18" y="126"/>
                  </a:lnTo>
                  <a:lnTo>
                    <a:pt x="17" y="125"/>
                  </a:lnTo>
                  <a:lnTo>
                    <a:pt x="16" y="125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5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4" y="120"/>
                  </a:lnTo>
                  <a:lnTo>
                    <a:pt x="13" y="119"/>
                  </a:lnTo>
                  <a:lnTo>
                    <a:pt x="13" y="118"/>
                  </a:lnTo>
                  <a:lnTo>
                    <a:pt x="11" y="117"/>
                  </a:lnTo>
                  <a:lnTo>
                    <a:pt x="10" y="117"/>
                  </a:lnTo>
                  <a:lnTo>
                    <a:pt x="10" y="116"/>
                  </a:lnTo>
                  <a:lnTo>
                    <a:pt x="9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7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5"/>
                  </a:lnTo>
                  <a:lnTo>
                    <a:pt x="3" y="104"/>
                  </a:lnTo>
                  <a:lnTo>
                    <a:pt x="2" y="104"/>
                  </a:lnTo>
                  <a:lnTo>
                    <a:pt x="1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0" y="100"/>
                  </a:lnTo>
                  <a:lnTo>
                    <a:pt x="6" y="96"/>
                  </a:lnTo>
                  <a:lnTo>
                    <a:pt x="6" y="95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9" y="94"/>
                  </a:lnTo>
                  <a:lnTo>
                    <a:pt x="10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3" y="93"/>
                  </a:lnTo>
                  <a:lnTo>
                    <a:pt x="14" y="93"/>
                  </a:lnTo>
                  <a:lnTo>
                    <a:pt x="14" y="92"/>
                  </a:lnTo>
                  <a:lnTo>
                    <a:pt x="15" y="92"/>
                  </a:lnTo>
                  <a:lnTo>
                    <a:pt x="15" y="91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7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9" y="89"/>
                  </a:lnTo>
                  <a:lnTo>
                    <a:pt x="19" y="88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3" y="86"/>
                  </a:lnTo>
                  <a:lnTo>
                    <a:pt x="24" y="86"/>
                  </a:lnTo>
                  <a:lnTo>
                    <a:pt x="24" y="85"/>
                  </a:lnTo>
                  <a:lnTo>
                    <a:pt x="25" y="85"/>
                  </a:lnTo>
                  <a:lnTo>
                    <a:pt x="26" y="84"/>
                  </a:lnTo>
                  <a:lnTo>
                    <a:pt x="27" y="83"/>
                  </a:lnTo>
                  <a:lnTo>
                    <a:pt x="27" y="82"/>
                  </a:lnTo>
                  <a:lnTo>
                    <a:pt x="28" y="82"/>
                  </a:lnTo>
                  <a:lnTo>
                    <a:pt x="28" y="81"/>
                  </a:lnTo>
                  <a:lnTo>
                    <a:pt x="29" y="81"/>
                  </a:lnTo>
                  <a:lnTo>
                    <a:pt x="29" y="80"/>
                  </a:lnTo>
                  <a:lnTo>
                    <a:pt x="30" y="80"/>
                  </a:lnTo>
                  <a:lnTo>
                    <a:pt x="31" y="80"/>
                  </a:lnTo>
                  <a:lnTo>
                    <a:pt x="31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5" y="78"/>
                  </a:lnTo>
                  <a:lnTo>
                    <a:pt x="35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8" y="76"/>
                  </a:lnTo>
                  <a:lnTo>
                    <a:pt x="38" y="75"/>
                  </a:lnTo>
                  <a:lnTo>
                    <a:pt x="39" y="75"/>
                  </a:lnTo>
                  <a:lnTo>
                    <a:pt x="40" y="75"/>
                  </a:lnTo>
                  <a:lnTo>
                    <a:pt x="41" y="76"/>
                  </a:lnTo>
                  <a:lnTo>
                    <a:pt x="42" y="76"/>
                  </a:lnTo>
                  <a:lnTo>
                    <a:pt x="43" y="75"/>
                  </a:lnTo>
                  <a:lnTo>
                    <a:pt x="43" y="74"/>
                  </a:lnTo>
                  <a:lnTo>
                    <a:pt x="44" y="74"/>
                  </a:lnTo>
                  <a:lnTo>
                    <a:pt x="44" y="73"/>
                  </a:lnTo>
                  <a:lnTo>
                    <a:pt x="45" y="73"/>
                  </a:lnTo>
                  <a:lnTo>
                    <a:pt x="46" y="73"/>
                  </a:lnTo>
                  <a:lnTo>
                    <a:pt x="46" y="74"/>
                  </a:lnTo>
                  <a:lnTo>
                    <a:pt x="47" y="74"/>
                  </a:lnTo>
                  <a:lnTo>
                    <a:pt x="47" y="73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9" y="72"/>
                  </a:lnTo>
                  <a:lnTo>
                    <a:pt x="50" y="72"/>
                  </a:lnTo>
                  <a:lnTo>
                    <a:pt x="51" y="72"/>
                  </a:lnTo>
                  <a:lnTo>
                    <a:pt x="52" y="72"/>
                  </a:lnTo>
                  <a:lnTo>
                    <a:pt x="52" y="73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3" y="71"/>
                  </a:lnTo>
                  <a:lnTo>
                    <a:pt x="54" y="71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69"/>
                  </a:lnTo>
                  <a:lnTo>
                    <a:pt x="58" y="69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1" y="69"/>
                  </a:lnTo>
                  <a:lnTo>
                    <a:pt x="62" y="69"/>
                  </a:lnTo>
                  <a:lnTo>
                    <a:pt x="63" y="69"/>
                  </a:lnTo>
                  <a:lnTo>
                    <a:pt x="64" y="69"/>
                  </a:lnTo>
                  <a:lnTo>
                    <a:pt x="65" y="69"/>
                  </a:lnTo>
                  <a:lnTo>
                    <a:pt x="66" y="69"/>
                  </a:lnTo>
                  <a:lnTo>
                    <a:pt x="67" y="69"/>
                  </a:lnTo>
                  <a:lnTo>
                    <a:pt x="67" y="68"/>
                  </a:lnTo>
                  <a:lnTo>
                    <a:pt x="68" y="68"/>
                  </a:lnTo>
                  <a:lnTo>
                    <a:pt x="68" y="67"/>
                  </a:lnTo>
                  <a:lnTo>
                    <a:pt x="69" y="67"/>
                  </a:lnTo>
                  <a:lnTo>
                    <a:pt x="70" y="67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3" y="67"/>
                  </a:lnTo>
                  <a:lnTo>
                    <a:pt x="74" y="66"/>
                  </a:lnTo>
                  <a:lnTo>
                    <a:pt x="75" y="66"/>
                  </a:lnTo>
                  <a:lnTo>
                    <a:pt x="75" y="67"/>
                  </a:lnTo>
                  <a:lnTo>
                    <a:pt x="76" y="67"/>
                  </a:lnTo>
                  <a:lnTo>
                    <a:pt x="77" y="67"/>
                  </a:lnTo>
                  <a:lnTo>
                    <a:pt x="78" y="67"/>
                  </a:lnTo>
                  <a:lnTo>
                    <a:pt x="79" y="67"/>
                  </a:lnTo>
                  <a:lnTo>
                    <a:pt x="80" y="66"/>
                  </a:lnTo>
                  <a:lnTo>
                    <a:pt x="81" y="66"/>
                  </a:lnTo>
                  <a:lnTo>
                    <a:pt x="81" y="67"/>
                  </a:lnTo>
                  <a:lnTo>
                    <a:pt x="82" y="67"/>
                  </a:lnTo>
                  <a:lnTo>
                    <a:pt x="83" y="67"/>
                  </a:lnTo>
                  <a:lnTo>
                    <a:pt x="84" y="67"/>
                  </a:lnTo>
                  <a:lnTo>
                    <a:pt x="84" y="68"/>
                  </a:lnTo>
                  <a:lnTo>
                    <a:pt x="85" y="68"/>
                  </a:lnTo>
                  <a:lnTo>
                    <a:pt x="86" y="68"/>
                  </a:lnTo>
                  <a:lnTo>
                    <a:pt x="87" y="68"/>
                  </a:lnTo>
                  <a:lnTo>
                    <a:pt x="87" y="67"/>
                  </a:lnTo>
                  <a:lnTo>
                    <a:pt x="87" y="68"/>
                  </a:lnTo>
                  <a:lnTo>
                    <a:pt x="88" y="68"/>
                  </a:lnTo>
                  <a:lnTo>
                    <a:pt x="89" y="68"/>
                  </a:lnTo>
                  <a:lnTo>
                    <a:pt x="89" y="69"/>
                  </a:lnTo>
                  <a:lnTo>
                    <a:pt x="90" y="69"/>
                  </a:lnTo>
                  <a:lnTo>
                    <a:pt x="90" y="70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1"/>
                  </a:lnTo>
                  <a:lnTo>
                    <a:pt x="93" y="71"/>
                  </a:lnTo>
                  <a:lnTo>
                    <a:pt x="94" y="71"/>
                  </a:lnTo>
                  <a:lnTo>
                    <a:pt x="94" y="70"/>
                  </a:lnTo>
                  <a:lnTo>
                    <a:pt x="95" y="70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7" y="71"/>
                  </a:lnTo>
                  <a:lnTo>
                    <a:pt x="98" y="71"/>
                  </a:lnTo>
                  <a:lnTo>
                    <a:pt x="99" y="71"/>
                  </a:lnTo>
                  <a:lnTo>
                    <a:pt x="100" y="71"/>
                  </a:lnTo>
                  <a:lnTo>
                    <a:pt x="100" y="70"/>
                  </a:lnTo>
                  <a:lnTo>
                    <a:pt x="101" y="71"/>
                  </a:lnTo>
                  <a:lnTo>
                    <a:pt x="102" y="71"/>
                  </a:lnTo>
                  <a:lnTo>
                    <a:pt x="103" y="71"/>
                  </a:lnTo>
                  <a:lnTo>
                    <a:pt x="103" y="70"/>
                  </a:lnTo>
                  <a:lnTo>
                    <a:pt x="104" y="69"/>
                  </a:lnTo>
                  <a:lnTo>
                    <a:pt x="105" y="69"/>
                  </a:lnTo>
                  <a:lnTo>
                    <a:pt x="106" y="69"/>
                  </a:lnTo>
                  <a:lnTo>
                    <a:pt x="107" y="68"/>
                  </a:lnTo>
                  <a:lnTo>
                    <a:pt x="108" y="68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4" y="71"/>
                  </a:lnTo>
                  <a:lnTo>
                    <a:pt x="115" y="71"/>
                  </a:lnTo>
                  <a:lnTo>
                    <a:pt x="116" y="71"/>
                  </a:lnTo>
                  <a:lnTo>
                    <a:pt x="116" y="72"/>
                  </a:lnTo>
                  <a:lnTo>
                    <a:pt x="117" y="72"/>
                  </a:lnTo>
                  <a:lnTo>
                    <a:pt x="118" y="72"/>
                  </a:lnTo>
                  <a:lnTo>
                    <a:pt x="119" y="72"/>
                  </a:lnTo>
                  <a:lnTo>
                    <a:pt x="119" y="71"/>
                  </a:lnTo>
                  <a:lnTo>
                    <a:pt x="120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3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6" y="71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7" y="69"/>
                  </a:lnTo>
                  <a:lnTo>
                    <a:pt x="128" y="69"/>
                  </a:lnTo>
                  <a:lnTo>
                    <a:pt x="128" y="70"/>
                  </a:lnTo>
                  <a:lnTo>
                    <a:pt x="129" y="70"/>
                  </a:lnTo>
                  <a:lnTo>
                    <a:pt x="130" y="71"/>
                  </a:lnTo>
                  <a:lnTo>
                    <a:pt x="131" y="71"/>
                  </a:lnTo>
                  <a:lnTo>
                    <a:pt x="132" y="71"/>
                  </a:lnTo>
                  <a:lnTo>
                    <a:pt x="133" y="71"/>
                  </a:lnTo>
                  <a:lnTo>
                    <a:pt x="134" y="71"/>
                  </a:lnTo>
                  <a:lnTo>
                    <a:pt x="134" y="72"/>
                  </a:lnTo>
                  <a:lnTo>
                    <a:pt x="135" y="72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8" y="74"/>
                  </a:lnTo>
                  <a:lnTo>
                    <a:pt x="139" y="74"/>
                  </a:lnTo>
                  <a:lnTo>
                    <a:pt x="140" y="74"/>
                  </a:lnTo>
                  <a:lnTo>
                    <a:pt x="141" y="74"/>
                  </a:lnTo>
                  <a:lnTo>
                    <a:pt x="141" y="75"/>
                  </a:lnTo>
                  <a:lnTo>
                    <a:pt x="142" y="75"/>
                  </a:lnTo>
                  <a:lnTo>
                    <a:pt x="143" y="75"/>
                  </a:lnTo>
                  <a:lnTo>
                    <a:pt x="144" y="75"/>
                  </a:lnTo>
                  <a:lnTo>
                    <a:pt x="145" y="75"/>
                  </a:lnTo>
                  <a:lnTo>
                    <a:pt x="146" y="75"/>
                  </a:lnTo>
                  <a:lnTo>
                    <a:pt x="147" y="75"/>
                  </a:lnTo>
                  <a:lnTo>
                    <a:pt x="148" y="75"/>
                  </a:lnTo>
                  <a:lnTo>
                    <a:pt x="149" y="75"/>
                  </a:lnTo>
                  <a:lnTo>
                    <a:pt x="150" y="74"/>
                  </a:lnTo>
                  <a:lnTo>
                    <a:pt x="151" y="75"/>
                  </a:lnTo>
                  <a:lnTo>
                    <a:pt x="152" y="75"/>
                  </a:lnTo>
                  <a:lnTo>
                    <a:pt x="153" y="75"/>
                  </a:lnTo>
                  <a:lnTo>
                    <a:pt x="154" y="74"/>
                  </a:lnTo>
                  <a:lnTo>
                    <a:pt x="155" y="74"/>
                  </a:lnTo>
                  <a:lnTo>
                    <a:pt x="156" y="74"/>
                  </a:lnTo>
                  <a:lnTo>
                    <a:pt x="157" y="74"/>
                  </a:lnTo>
                  <a:lnTo>
                    <a:pt x="158" y="74"/>
                  </a:lnTo>
                  <a:lnTo>
                    <a:pt x="159" y="74"/>
                  </a:lnTo>
                  <a:lnTo>
                    <a:pt x="160" y="74"/>
                  </a:lnTo>
                  <a:lnTo>
                    <a:pt x="161" y="73"/>
                  </a:lnTo>
                  <a:lnTo>
                    <a:pt x="162" y="73"/>
                  </a:lnTo>
                  <a:lnTo>
                    <a:pt x="163" y="73"/>
                  </a:lnTo>
                  <a:lnTo>
                    <a:pt x="164" y="73"/>
                  </a:lnTo>
                  <a:lnTo>
                    <a:pt x="164" y="72"/>
                  </a:lnTo>
                  <a:lnTo>
                    <a:pt x="165" y="72"/>
                  </a:lnTo>
                  <a:lnTo>
                    <a:pt x="165" y="71"/>
                  </a:lnTo>
                  <a:lnTo>
                    <a:pt x="166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9" y="69"/>
                  </a:lnTo>
                  <a:lnTo>
                    <a:pt x="169" y="68"/>
                  </a:lnTo>
                  <a:lnTo>
                    <a:pt x="170" y="67"/>
                  </a:lnTo>
                  <a:lnTo>
                    <a:pt x="171" y="67"/>
                  </a:lnTo>
                  <a:lnTo>
                    <a:pt x="172" y="67"/>
                  </a:lnTo>
                  <a:lnTo>
                    <a:pt x="173" y="67"/>
                  </a:lnTo>
                  <a:lnTo>
                    <a:pt x="173" y="66"/>
                  </a:lnTo>
                  <a:lnTo>
                    <a:pt x="174" y="65"/>
                  </a:lnTo>
                  <a:lnTo>
                    <a:pt x="174" y="64"/>
                  </a:lnTo>
                  <a:lnTo>
                    <a:pt x="175" y="64"/>
                  </a:lnTo>
                  <a:lnTo>
                    <a:pt x="175" y="63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8" y="62"/>
                  </a:lnTo>
                  <a:lnTo>
                    <a:pt x="178" y="61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1" y="61"/>
                  </a:lnTo>
                  <a:lnTo>
                    <a:pt x="182" y="61"/>
                  </a:lnTo>
                  <a:lnTo>
                    <a:pt x="183" y="61"/>
                  </a:lnTo>
                  <a:lnTo>
                    <a:pt x="184" y="61"/>
                  </a:lnTo>
                  <a:lnTo>
                    <a:pt x="184" y="59"/>
                  </a:lnTo>
                  <a:lnTo>
                    <a:pt x="184" y="58"/>
                  </a:lnTo>
                  <a:lnTo>
                    <a:pt x="184" y="57"/>
                  </a:lnTo>
                  <a:lnTo>
                    <a:pt x="185" y="57"/>
                  </a:lnTo>
                  <a:lnTo>
                    <a:pt x="185" y="56"/>
                  </a:lnTo>
                  <a:lnTo>
                    <a:pt x="186" y="57"/>
                  </a:lnTo>
                  <a:lnTo>
                    <a:pt x="186" y="56"/>
                  </a:lnTo>
                  <a:lnTo>
                    <a:pt x="187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8" y="54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0" y="54"/>
                  </a:lnTo>
                  <a:lnTo>
                    <a:pt x="191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1"/>
                  </a:lnTo>
                  <a:lnTo>
                    <a:pt x="193" y="51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6" y="49"/>
                  </a:lnTo>
                  <a:lnTo>
                    <a:pt x="196" y="48"/>
                  </a:lnTo>
                  <a:lnTo>
                    <a:pt x="197" y="48"/>
                  </a:lnTo>
                  <a:lnTo>
                    <a:pt x="197" y="47"/>
                  </a:lnTo>
                  <a:lnTo>
                    <a:pt x="198" y="47"/>
                  </a:lnTo>
                  <a:lnTo>
                    <a:pt x="199" y="47"/>
                  </a:lnTo>
                  <a:lnTo>
                    <a:pt x="199" y="46"/>
                  </a:lnTo>
                  <a:lnTo>
                    <a:pt x="200" y="46"/>
                  </a:lnTo>
                  <a:lnTo>
                    <a:pt x="200" y="45"/>
                  </a:lnTo>
                  <a:lnTo>
                    <a:pt x="201" y="45"/>
                  </a:lnTo>
                  <a:lnTo>
                    <a:pt x="201" y="44"/>
                  </a:lnTo>
                  <a:lnTo>
                    <a:pt x="202" y="44"/>
                  </a:lnTo>
                  <a:lnTo>
                    <a:pt x="202" y="45"/>
                  </a:lnTo>
                  <a:lnTo>
                    <a:pt x="203" y="45"/>
                  </a:lnTo>
                  <a:lnTo>
                    <a:pt x="204" y="45"/>
                  </a:lnTo>
                  <a:lnTo>
                    <a:pt x="204" y="44"/>
                  </a:lnTo>
                  <a:lnTo>
                    <a:pt x="204" y="43"/>
                  </a:lnTo>
                  <a:lnTo>
                    <a:pt x="205" y="43"/>
                  </a:lnTo>
                  <a:lnTo>
                    <a:pt x="205" y="42"/>
                  </a:lnTo>
                  <a:lnTo>
                    <a:pt x="206" y="42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08" y="41"/>
                  </a:lnTo>
                  <a:lnTo>
                    <a:pt x="209" y="42"/>
                  </a:lnTo>
                  <a:lnTo>
                    <a:pt x="210" y="42"/>
                  </a:lnTo>
                  <a:lnTo>
                    <a:pt x="210" y="41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2" y="40"/>
                  </a:lnTo>
                  <a:lnTo>
                    <a:pt x="212" y="39"/>
                  </a:lnTo>
                  <a:lnTo>
                    <a:pt x="212" y="38"/>
                  </a:lnTo>
                  <a:lnTo>
                    <a:pt x="212" y="37"/>
                  </a:lnTo>
                  <a:lnTo>
                    <a:pt x="213" y="37"/>
                  </a:lnTo>
                  <a:lnTo>
                    <a:pt x="213" y="36"/>
                  </a:lnTo>
                  <a:lnTo>
                    <a:pt x="213" y="35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6" y="35"/>
                  </a:lnTo>
                  <a:lnTo>
                    <a:pt x="217" y="35"/>
                  </a:lnTo>
                  <a:lnTo>
                    <a:pt x="217" y="34"/>
                  </a:lnTo>
                  <a:lnTo>
                    <a:pt x="217" y="33"/>
                  </a:lnTo>
                  <a:lnTo>
                    <a:pt x="218" y="33"/>
                  </a:lnTo>
                  <a:lnTo>
                    <a:pt x="218" y="32"/>
                  </a:lnTo>
                  <a:lnTo>
                    <a:pt x="219" y="32"/>
                  </a:lnTo>
                  <a:lnTo>
                    <a:pt x="219" y="31"/>
                  </a:lnTo>
                  <a:lnTo>
                    <a:pt x="219" y="30"/>
                  </a:lnTo>
                  <a:lnTo>
                    <a:pt x="220" y="30"/>
                  </a:lnTo>
                  <a:lnTo>
                    <a:pt x="220" y="29"/>
                  </a:lnTo>
                  <a:lnTo>
                    <a:pt x="221" y="28"/>
                  </a:lnTo>
                  <a:lnTo>
                    <a:pt x="221" y="27"/>
                  </a:lnTo>
                  <a:lnTo>
                    <a:pt x="222" y="27"/>
                  </a:lnTo>
                  <a:lnTo>
                    <a:pt x="223" y="27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5" y="25"/>
                  </a:lnTo>
                  <a:lnTo>
                    <a:pt x="226" y="24"/>
                  </a:lnTo>
                  <a:lnTo>
                    <a:pt x="227" y="24"/>
                  </a:lnTo>
                  <a:lnTo>
                    <a:pt x="228" y="23"/>
                  </a:lnTo>
                  <a:lnTo>
                    <a:pt x="229" y="23"/>
                  </a:lnTo>
                  <a:lnTo>
                    <a:pt x="230" y="23"/>
                  </a:lnTo>
                  <a:lnTo>
                    <a:pt x="230" y="22"/>
                  </a:lnTo>
                  <a:lnTo>
                    <a:pt x="231" y="22"/>
                  </a:lnTo>
                  <a:lnTo>
                    <a:pt x="232" y="22"/>
                  </a:lnTo>
                  <a:lnTo>
                    <a:pt x="232" y="21"/>
                  </a:lnTo>
                  <a:lnTo>
                    <a:pt x="232" y="20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4" y="19"/>
                  </a:lnTo>
                  <a:lnTo>
                    <a:pt x="235" y="19"/>
                  </a:lnTo>
                  <a:lnTo>
                    <a:pt x="236" y="19"/>
                  </a:lnTo>
                  <a:lnTo>
                    <a:pt x="236" y="18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6"/>
                  </a:lnTo>
                  <a:lnTo>
                    <a:pt x="236" y="16"/>
                  </a:lnTo>
                  <a:lnTo>
                    <a:pt x="236" y="15"/>
                  </a:lnTo>
                  <a:lnTo>
                    <a:pt x="236" y="14"/>
                  </a:lnTo>
                  <a:lnTo>
                    <a:pt x="236" y="13"/>
                  </a:lnTo>
                  <a:lnTo>
                    <a:pt x="237" y="13"/>
                  </a:lnTo>
                  <a:lnTo>
                    <a:pt x="238" y="14"/>
                  </a:lnTo>
                  <a:lnTo>
                    <a:pt x="238" y="13"/>
                  </a:lnTo>
                  <a:lnTo>
                    <a:pt x="238" y="12"/>
                  </a:lnTo>
                  <a:lnTo>
                    <a:pt x="239" y="12"/>
                  </a:lnTo>
                  <a:lnTo>
                    <a:pt x="240" y="13"/>
                  </a:lnTo>
                  <a:lnTo>
                    <a:pt x="240" y="12"/>
                  </a:lnTo>
                  <a:lnTo>
                    <a:pt x="241" y="12"/>
                  </a:lnTo>
                  <a:lnTo>
                    <a:pt x="241" y="11"/>
                  </a:lnTo>
                  <a:lnTo>
                    <a:pt x="242" y="11"/>
                  </a:lnTo>
                  <a:lnTo>
                    <a:pt x="242" y="10"/>
                  </a:lnTo>
                  <a:lnTo>
                    <a:pt x="242" y="9"/>
                  </a:lnTo>
                  <a:lnTo>
                    <a:pt x="242" y="8"/>
                  </a:lnTo>
                  <a:lnTo>
                    <a:pt x="242" y="7"/>
                  </a:lnTo>
                  <a:lnTo>
                    <a:pt x="243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5"/>
                  </a:lnTo>
                  <a:lnTo>
                    <a:pt x="246" y="4"/>
                  </a:lnTo>
                  <a:lnTo>
                    <a:pt x="250" y="0"/>
                  </a:lnTo>
                  <a:lnTo>
                    <a:pt x="259" y="1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46" name="Freeform 7"/>
            <p:cNvSpPr>
              <a:spLocks/>
            </p:cNvSpPr>
            <p:nvPr/>
          </p:nvSpPr>
          <p:spPr bwMode="auto">
            <a:xfrm>
              <a:off x="2232" y="2082"/>
              <a:ext cx="417" cy="473"/>
            </a:xfrm>
            <a:custGeom>
              <a:avLst/>
              <a:gdLst>
                <a:gd name="T0" fmla="*/ 304 w 417"/>
                <a:gd name="T1" fmla="*/ 42 h 473"/>
                <a:gd name="T2" fmla="*/ 350 w 417"/>
                <a:gd name="T3" fmla="*/ 73 h 473"/>
                <a:gd name="T4" fmla="*/ 395 w 417"/>
                <a:gd name="T5" fmla="*/ 96 h 473"/>
                <a:gd name="T6" fmla="*/ 413 w 417"/>
                <a:gd name="T7" fmla="*/ 119 h 473"/>
                <a:gd name="T8" fmla="*/ 399 w 417"/>
                <a:gd name="T9" fmla="*/ 193 h 473"/>
                <a:gd name="T10" fmla="*/ 384 w 417"/>
                <a:gd name="T11" fmla="*/ 244 h 473"/>
                <a:gd name="T12" fmla="*/ 385 w 417"/>
                <a:gd name="T13" fmla="*/ 282 h 473"/>
                <a:gd name="T14" fmla="*/ 347 w 417"/>
                <a:gd name="T15" fmla="*/ 317 h 473"/>
                <a:gd name="T16" fmla="*/ 327 w 417"/>
                <a:gd name="T17" fmla="*/ 385 h 473"/>
                <a:gd name="T18" fmla="*/ 320 w 417"/>
                <a:gd name="T19" fmla="*/ 390 h 473"/>
                <a:gd name="T20" fmla="*/ 312 w 417"/>
                <a:gd name="T21" fmla="*/ 392 h 473"/>
                <a:gd name="T22" fmla="*/ 313 w 417"/>
                <a:gd name="T23" fmla="*/ 448 h 473"/>
                <a:gd name="T24" fmla="*/ 258 w 417"/>
                <a:gd name="T25" fmla="*/ 455 h 473"/>
                <a:gd name="T26" fmla="*/ 246 w 417"/>
                <a:gd name="T27" fmla="*/ 454 h 473"/>
                <a:gd name="T28" fmla="*/ 236 w 417"/>
                <a:gd name="T29" fmla="*/ 453 h 473"/>
                <a:gd name="T30" fmla="*/ 224 w 417"/>
                <a:gd name="T31" fmla="*/ 450 h 473"/>
                <a:gd name="T32" fmla="*/ 212 w 417"/>
                <a:gd name="T33" fmla="*/ 446 h 473"/>
                <a:gd name="T34" fmla="*/ 120 w 417"/>
                <a:gd name="T35" fmla="*/ 435 h 473"/>
                <a:gd name="T36" fmla="*/ 115 w 417"/>
                <a:gd name="T37" fmla="*/ 422 h 473"/>
                <a:gd name="T38" fmla="*/ 118 w 417"/>
                <a:gd name="T39" fmla="*/ 411 h 473"/>
                <a:gd name="T40" fmla="*/ 120 w 417"/>
                <a:gd name="T41" fmla="*/ 409 h 473"/>
                <a:gd name="T42" fmla="*/ 122 w 417"/>
                <a:gd name="T43" fmla="*/ 411 h 473"/>
                <a:gd name="T44" fmla="*/ 122 w 417"/>
                <a:gd name="T45" fmla="*/ 396 h 473"/>
                <a:gd name="T46" fmla="*/ 115 w 417"/>
                <a:gd name="T47" fmla="*/ 381 h 473"/>
                <a:gd name="T48" fmla="*/ 111 w 417"/>
                <a:gd name="T49" fmla="*/ 365 h 473"/>
                <a:gd name="T50" fmla="*/ 112 w 417"/>
                <a:gd name="T51" fmla="*/ 349 h 473"/>
                <a:gd name="T52" fmla="*/ 115 w 417"/>
                <a:gd name="T53" fmla="*/ 346 h 473"/>
                <a:gd name="T54" fmla="*/ 119 w 417"/>
                <a:gd name="T55" fmla="*/ 353 h 473"/>
                <a:gd name="T56" fmla="*/ 122 w 417"/>
                <a:gd name="T57" fmla="*/ 352 h 473"/>
                <a:gd name="T58" fmla="*/ 128 w 417"/>
                <a:gd name="T59" fmla="*/ 338 h 473"/>
                <a:gd name="T60" fmla="*/ 126 w 417"/>
                <a:gd name="T61" fmla="*/ 320 h 473"/>
                <a:gd name="T62" fmla="*/ 126 w 417"/>
                <a:gd name="T63" fmla="*/ 311 h 473"/>
                <a:gd name="T64" fmla="*/ 124 w 417"/>
                <a:gd name="T65" fmla="*/ 296 h 473"/>
                <a:gd name="T66" fmla="*/ 117 w 417"/>
                <a:gd name="T67" fmla="*/ 280 h 473"/>
                <a:gd name="T68" fmla="*/ 113 w 417"/>
                <a:gd name="T69" fmla="*/ 269 h 473"/>
                <a:gd name="T70" fmla="*/ 107 w 417"/>
                <a:gd name="T71" fmla="*/ 254 h 473"/>
                <a:gd name="T72" fmla="*/ 93 w 417"/>
                <a:gd name="T73" fmla="*/ 238 h 473"/>
                <a:gd name="T74" fmla="*/ 84 w 417"/>
                <a:gd name="T75" fmla="*/ 223 h 473"/>
                <a:gd name="T76" fmla="*/ 69 w 417"/>
                <a:gd name="T77" fmla="*/ 205 h 473"/>
                <a:gd name="T78" fmla="*/ 56 w 417"/>
                <a:gd name="T79" fmla="*/ 191 h 473"/>
                <a:gd name="T80" fmla="*/ 45 w 417"/>
                <a:gd name="T81" fmla="*/ 182 h 473"/>
                <a:gd name="T82" fmla="*/ 46 w 417"/>
                <a:gd name="T83" fmla="*/ 170 h 473"/>
                <a:gd name="T84" fmla="*/ 34 w 417"/>
                <a:gd name="T85" fmla="*/ 155 h 473"/>
                <a:gd name="T86" fmla="*/ 28 w 417"/>
                <a:gd name="T87" fmla="*/ 140 h 473"/>
                <a:gd name="T88" fmla="*/ 18 w 417"/>
                <a:gd name="T89" fmla="*/ 125 h 473"/>
                <a:gd name="T90" fmla="*/ 9 w 417"/>
                <a:gd name="T91" fmla="*/ 112 h 473"/>
                <a:gd name="T92" fmla="*/ 1 w 417"/>
                <a:gd name="T93" fmla="*/ 100 h 473"/>
                <a:gd name="T94" fmla="*/ 16 w 417"/>
                <a:gd name="T95" fmla="*/ 90 h 473"/>
                <a:gd name="T96" fmla="*/ 26 w 417"/>
                <a:gd name="T97" fmla="*/ 83 h 473"/>
                <a:gd name="T98" fmla="*/ 35 w 417"/>
                <a:gd name="T99" fmla="*/ 77 h 473"/>
                <a:gd name="T100" fmla="*/ 46 w 417"/>
                <a:gd name="T101" fmla="*/ 72 h 473"/>
                <a:gd name="T102" fmla="*/ 56 w 417"/>
                <a:gd name="T103" fmla="*/ 69 h 473"/>
                <a:gd name="T104" fmla="*/ 69 w 417"/>
                <a:gd name="T105" fmla="*/ 66 h 473"/>
                <a:gd name="T106" fmla="*/ 81 w 417"/>
                <a:gd name="T107" fmla="*/ 66 h 473"/>
                <a:gd name="T108" fmla="*/ 90 w 417"/>
                <a:gd name="T109" fmla="*/ 68 h 473"/>
                <a:gd name="T110" fmla="*/ 101 w 417"/>
                <a:gd name="T111" fmla="*/ 70 h 473"/>
                <a:gd name="T112" fmla="*/ 114 w 417"/>
                <a:gd name="T113" fmla="*/ 69 h 473"/>
                <a:gd name="T114" fmla="*/ 126 w 417"/>
                <a:gd name="T115" fmla="*/ 70 h 473"/>
                <a:gd name="T116" fmla="*/ 137 w 417"/>
                <a:gd name="T117" fmla="*/ 72 h 473"/>
                <a:gd name="T118" fmla="*/ 149 w 417"/>
                <a:gd name="T119" fmla="*/ 74 h 4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17"/>
                <a:gd name="T181" fmla="*/ 0 h 473"/>
                <a:gd name="T182" fmla="*/ 417 w 417"/>
                <a:gd name="T183" fmla="*/ 473 h 47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17" h="473">
                  <a:moveTo>
                    <a:pt x="259" y="0"/>
                  </a:moveTo>
                  <a:lnTo>
                    <a:pt x="265" y="7"/>
                  </a:lnTo>
                  <a:lnTo>
                    <a:pt x="267" y="7"/>
                  </a:lnTo>
                  <a:lnTo>
                    <a:pt x="276" y="9"/>
                  </a:lnTo>
                  <a:lnTo>
                    <a:pt x="277" y="16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7" y="22"/>
                  </a:lnTo>
                  <a:lnTo>
                    <a:pt x="277" y="25"/>
                  </a:lnTo>
                  <a:lnTo>
                    <a:pt x="281" y="28"/>
                  </a:lnTo>
                  <a:lnTo>
                    <a:pt x="289" y="30"/>
                  </a:lnTo>
                  <a:lnTo>
                    <a:pt x="297" y="28"/>
                  </a:lnTo>
                  <a:lnTo>
                    <a:pt x="297" y="29"/>
                  </a:lnTo>
                  <a:lnTo>
                    <a:pt x="299" y="39"/>
                  </a:lnTo>
                  <a:lnTo>
                    <a:pt x="302" y="41"/>
                  </a:lnTo>
                  <a:lnTo>
                    <a:pt x="304" y="42"/>
                  </a:lnTo>
                  <a:lnTo>
                    <a:pt x="306" y="46"/>
                  </a:lnTo>
                  <a:lnTo>
                    <a:pt x="313" y="50"/>
                  </a:lnTo>
                  <a:lnTo>
                    <a:pt x="320" y="54"/>
                  </a:lnTo>
                  <a:lnTo>
                    <a:pt x="325" y="56"/>
                  </a:lnTo>
                  <a:lnTo>
                    <a:pt x="329" y="58"/>
                  </a:lnTo>
                  <a:lnTo>
                    <a:pt x="330" y="59"/>
                  </a:lnTo>
                  <a:lnTo>
                    <a:pt x="333" y="60"/>
                  </a:lnTo>
                  <a:lnTo>
                    <a:pt x="336" y="62"/>
                  </a:lnTo>
                  <a:lnTo>
                    <a:pt x="337" y="62"/>
                  </a:lnTo>
                  <a:lnTo>
                    <a:pt x="340" y="64"/>
                  </a:lnTo>
                  <a:lnTo>
                    <a:pt x="342" y="65"/>
                  </a:lnTo>
                  <a:lnTo>
                    <a:pt x="346" y="69"/>
                  </a:lnTo>
                  <a:lnTo>
                    <a:pt x="346" y="70"/>
                  </a:lnTo>
                  <a:lnTo>
                    <a:pt x="347" y="71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1" y="73"/>
                  </a:lnTo>
                  <a:lnTo>
                    <a:pt x="352" y="74"/>
                  </a:lnTo>
                  <a:lnTo>
                    <a:pt x="353" y="74"/>
                  </a:lnTo>
                  <a:lnTo>
                    <a:pt x="353" y="73"/>
                  </a:lnTo>
                  <a:lnTo>
                    <a:pt x="354" y="73"/>
                  </a:lnTo>
                  <a:lnTo>
                    <a:pt x="363" y="78"/>
                  </a:lnTo>
                  <a:lnTo>
                    <a:pt x="368" y="75"/>
                  </a:lnTo>
                  <a:lnTo>
                    <a:pt x="370" y="73"/>
                  </a:lnTo>
                  <a:lnTo>
                    <a:pt x="372" y="73"/>
                  </a:lnTo>
                  <a:lnTo>
                    <a:pt x="376" y="79"/>
                  </a:lnTo>
                  <a:lnTo>
                    <a:pt x="382" y="85"/>
                  </a:lnTo>
                  <a:lnTo>
                    <a:pt x="387" y="86"/>
                  </a:lnTo>
                  <a:lnTo>
                    <a:pt x="392" y="92"/>
                  </a:lnTo>
                  <a:lnTo>
                    <a:pt x="393" y="96"/>
                  </a:lnTo>
                  <a:lnTo>
                    <a:pt x="394" y="96"/>
                  </a:lnTo>
                  <a:lnTo>
                    <a:pt x="395" y="96"/>
                  </a:lnTo>
                  <a:lnTo>
                    <a:pt x="396" y="96"/>
                  </a:lnTo>
                  <a:lnTo>
                    <a:pt x="396" y="97"/>
                  </a:lnTo>
                  <a:lnTo>
                    <a:pt x="397" y="97"/>
                  </a:lnTo>
                  <a:lnTo>
                    <a:pt x="398" y="97"/>
                  </a:lnTo>
                  <a:lnTo>
                    <a:pt x="399" y="98"/>
                  </a:lnTo>
                  <a:lnTo>
                    <a:pt x="400" y="98"/>
                  </a:lnTo>
                  <a:lnTo>
                    <a:pt x="401" y="98"/>
                  </a:lnTo>
                  <a:lnTo>
                    <a:pt x="402" y="98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2" y="103"/>
                  </a:lnTo>
                  <a:lnTo>
                    <a:pt x="413" y="104"/>
                  </a:lnTo>
                  <a:lnTo>
                    <a:pt x="412" y="106"/>
                  </a:lnTo>
                  <a:lnTo>
                    <a:pt x="409" y="110"/>
                  </a:lnTo>
                  <a:lnTo>
                    <a:pt x="410" y="111"/>
                  </a:lnTo>
                  <a:lnTo>
                    <a:pt x="413" y="119"/>
                  </a:lnTo>
                  <a:lnTo>
                    <a:pt x="415" y="127"/>
                  </a:lnTo>
                  <a:lnTo>
                    <a:pt x="417" y="130"/>
                  </a:lnTo>
                  <a:lnTo>
                    <a:pt x="411" y="134"/>
                  </a:lnTo>
                  <a:lnTo>
                    <a:pt x="407" y="137"/>
                  </a:lnTo>
                  <a:lnTo>
                    <a:pt x="403" y="142"/>
                  </a:lnTo>
                  <a:lnTo>
                    <a:pt x="398" y="147"/>
                  </a:lnTo>
                  <a:lnTo>
                    <a:pt x="398" y="157"/>
                  </a:lnTo>
                  <a:lnTo>
                    <a:pt x="397" y="161"/>
                  </a:lnTo>
                  <a:lnTo>
                    <a:pt x="397" y="162"/>
                  </a:lnTo>
                  <a:lnTo>
                    <a:pt x="395" y="168"/>
                  </a:lnTo>
                  <a:lnTo>
                    <a:pt x="393" y="176"/>
                  </a:lnTo>
                  <a:lnTo>
                    <a:pt x="393" y="178"/>
                  </a:lnTo>
                  <a:lnTo>
                    <a:pt x="395" y="184"/>
                  </a:lnTo>
                  <a:lnTo>
                    <a:pt x="395" y="185"/>
                  </a:lnTo>
                  <a:lnTo>
                    <a:pt x="397" y="188"/>
                  </a:lnTo>
                  <a:lnTo>
                    <a:pt x="398" y="192"/>
                  </a:lnTo>
                  <a:lnTo>
                    <a:pt x="399" y="193"/>
                  </a:lnTo>
                  <a:lnTo>
                    <a:pt x="399" y="200"/>
                  </a:lnTo>
                  <a:lnTo>
                    <a:pt x="401" y="200"/>
                  </a:lnTo>
                  <a:lnTo>
                    <a:pt x="404" y="204"/>
                  </a:lnTo>
                  <a:lnTo>
                    <a:pt x="401" y="212"/>
                  </a:lnTo>
                  <a:lnTo>
                    <a:pt x="401" y="213"/>
                  </a:lnTo>
                  <a:lnTo>
                    <a:pt x="403" y="214"/>
                  </a:lnTo>
                  <a:lnTo>
                    <a:pt x="401" y="218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2" y="225"/>
                  </a:lnTo>
                  <a:lnTo>
                    <a:pt x="395" y="225"/>
                  </a:lnTo>
                  <a:lnTo>
                    <a:pt x="399" y="231"/>
                  </a:lnTo>
                  <a:lnTo>
                    <a:pt x="401" y="235"/>
                  </a:lnTo>
                  <a:lnTo>
                    <a:pt x="401" y="236"/>
                  </a:lnTo>
                  <a:lnTo>
                    <a:pt x="397" y="235"/>
                  </a:lnTo>
                  <a:lnTo>
                    <a:pt x="395" y="238"/>
                  </a:lnTo>
                  <a:lnTo>
                    <a:pt x="384" y="244"/>
                  </a:lnTo>
                  <a:lnTo>
                    <a:pt x="388" y="251"/>
                  </a:lnTo>
                  <a:lnTo>
                    <a:pt x="390" y="257"/>
                  </a:lnTo>
                  <a:lnTo>
                    <a:pt x="391" y="257"/>
                  </a:lnTo>
                  <a:lnTo>
                    <a:pt x="392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1" y="260"/>
                  </a:lnTo>
                  <a:lnTo>
                    <a:pt x="392" y="261"/>
                  </a:lnTo>
                  <a:lnTo>
                    <a:pt x="393" y="262"/>
                  </a:lnTo>
                  <a:lnTo>
                    <a:pt x="394" y="263"/>
                  </a:lnTo>
                  <a:lnTo>
                    <a:pt x="395" y="264"/>
                  </a:lnTo>
                  <a:lnTo>
                    <a:pt x="396" y="269"/>
                  </a:lnTo>
                  <a:lnTo>
                    <a:pt x="385" y="275"/>
                  </a:lnTo>
                  <a:lnTo>
                    <a:pt x="385" y="282"/>
                  </a:lnTo>
                  <a:lnTo>
                    <a:pt x="385" y="287"/>
                  </a:lnTo>
                  <a:lnTo>
                    <a:pt x="376" y="286"/>
                  </a:lnTo>
                  <a:lnTo>
                    <a:pt x="376" y="287"/>
                  </a:lnTo>
                  <a:lnTo>
                    <a:pt x="369" y="292"/>
                  </a:lnTo>
                  <a:lnTo>
                    <a:pt x="369" y="295"/>
                  </a:lnTo>
                  <a:lnTo>
                    <a:pt x="365" y="298"/>
                  </a:lnTo>
                  <a:lnTo>
                    <a:pt x="364" y="298"/>
                  </a:lnTo>
                  <a:lnTo>
                    <a:pt x="360" y="301"/>
                  </a:lnTo>
                  <a:lnTo>
                    <a:pt x="351" y="298"/>
                  </a:lnTo>
                  <a:lnTo>
                    <a:pt x="347" y="296"/>
                  </a:lnTo>
                  <a:lnTo>
                    <a:pt x="339" y="305"/>
                  </a:lnTo>
                  <a:lnTo>
                    <a:pt x="337" y="307"/>
                  </a:lnTo>
                  <a:lnTo>
                    <a:pt x="331" y="314"/>
                  </a:lnTo>
                  <a:lnTo>
                    <a:pt x="337" y="314"/>
                  </a:lnTo>
                  <a:lnTo>
                    <a:pt x="341" y="314"/>
                  </a:lnTo>
                  <a:lnTo>
                    <a:pt x="346" y="314"/>
                  </a:lnTo>
                  <a:lnTo>
                    <a:pt x="347" y="317"/>
                  </a:lnTo>
                  <a:lnTo>
                    <a:pt x="347" y="320"/>
                  </a:lnTo>
                  <a:lnTo>
                    <a:pt x="347" y="325"/>
                  </a:lnTo>
                  <a:lnTo>
                    <a:pt x="347" y="333"/>
                  </a:lnTo>
                  <a:lnTo>
                    <a:pt x="342" y="333"/>
                  </a:lnTo>
                  <a:lnTo>
                    <a:pt x="337" y="333"/>
                  </a:lnTo>
                  <a:lnTo>
                    <a:pt x="331" y="334"/>
                  </a:lnTo>
                  <a:lnTo>
                    <a:pt x="325" y="337"/>
                  </a:lnTo>
                  <a:lnTo>
                    <a:pt x="322" y="340"/>
                  </a:lnTo>
                  <a:lnTo>
                    <a:pt x="322" y="346"/>
                  </a:lnTo>
                  <a:lnTo>
                    <a:pt x="321" y="353"/>
                  </a:lnTo>
                  <a:lnTo>
                    <a:pt x="321" y="354"/>
                  </a:lnTo>
                  <a:lnTo>
                    <a:pt x="320" y="356"/>
                  </a:lnTo>
                  <a:lnTo>
                    <a:pt x="320" y="359"/>
                  </a:lnTo>
                  <a:lnTo>
                    <a:pt x="318" y="377"/>
                  </a:lnTo>
                  <a:lnTo>
                    <a:pt x="321" y="381"/>
                  </a:lnTo>
                  <a:lnTo>
                    <a:pt x="327" y="385"/>
                  </a:lnTo>
                  <a:lnTo>
                    <a:pt x="328" y="386"/>
                  </a:lnTo>
                  <a:lnTo>
                    <a:pt x="329" y="387"/>
                  </a:lnTo>
                  <a:lnTo>
                    <a:pt x="328" y="387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7" y="389"/>
                  </a:lnTo>
                  <a:lnTo>
                    <a:pt x="326" y="389"/>
                  </a:lnTo>
                  <a:lnTo>
                    <a:pt x="325" y="388"/>
                  </a:lnTo>
                  <a:lnTo>
                    <a:pt x="325" y="389"/>
                  </a:lnTo>
                  <a:lnTo>
                    <a:pt x="324" y="389"/>
                  </a:lnTo>
                  <a:lnTo>
                    <a:pt x="323" y="390"/>
                  </a:lnTo>
                  <a:lnTo>
                    <a:pt x="322" y="390"/>
                  </a:lnTo>
                  <a:lnTo>
                    <a:pt x="321" y="390"/>
                  </a:lnTo>
                  <a:lnTo>
                    <a:pt x="321" y="389"/>
                  </a:lnTo>
                  <a:lnTo>
                    <a:pt x="320" y="390"/>
                  </a:lnTo>
                  <a:lnTo>
                    <a:pt x="319" y="391"/>
                  </a:lnTo>
                  <a:lnTo>
                    <a:pt x="319" y="390"/>
                  </a:lnTo>
                  <a:lnTo>
                    <a:pt x="318" y="391"/>
                  </a:lnTo>
                  <a:lnTo>
                    <a:pt x="318" y="390"/>
                  </a:lnTo>
                  <a:lnTo>
                    <a:pt x="317" y="390"/>
                  </a:lnTo>
                  <a:lnTo>
                    <a:pt x="316" y="390"/>
                  </a:lnTo>
                  <a:lnTo>
                    <a:pt x="317" y="390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5" y="391"/>
                  </a:lnTo>
                  <a:lnTo>
                    <a:pt x="315" y="392"/>
                  </a:lnTo>
                  <a:lnTo>
                    <a:pt x="314" y="392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1"/>
                  </a:lnTo>
                  <a:lnTo>
                    <a:pt x="312" y="392"/>
                  </a:lnTo>
                  <a:lnTo>
                    <a:pt x="311" y="392"/>
                  </a:lnTo>
                  <a:lnTo>
                    <a:pt x="311" y="393"/>
                  </a:lnTo>
                  <a:lnTo>
                    <a:pt x="310" y="393"/>
                  </a:lnTo>
                  <a:lnTo>
                    <a:pt x="310" y="394"/>
                  </a:lnTo>
                  <a:lnTo>
                    <a:pt x="309" y="394"/>
                  </a:lnTo>
                  <a:lnTo>
                    <a:pt x="310" y="396"/>
                  </a:lnTo>
                  <a:lnTo>
                    <a:pt x="310" y="399"/>
                  </a:lnTo>
                  <a:lnTo>
                    <a:pt x="312" y="407"/>
                  </a:lnTo>
                  <a:lnTo>
                    <a:pt x="312" y="412"/>
                  </a:lnTo>
                  <a:lnTo>
                    <a:pt x="309" y="412"/>
                  </a:lnTo>
                  <a:lnTo>
                    <a:pt x="299" y="429"/>
                  </a:lnTo>
                  <a:lnTo>
                    <a:pt x="306" y="435"/>
                  </a:lnTo>
                  <a:lnTo>
                    <a:pt x="308" y="435"/>
                  </a:lnTo>
                  <a:lnTo>
                    <a:pt x="312" y="437"/>
                  </a:lnTo>
                  <a:lnTo>
                    <a:pt x="314" y="439"/>
                  </a:lnTo>
                  <a:lnTo>
                    <a:pt x="314" y="446"/>
                  </a:lnTo>
                  <a:lnTo>
                    <a:pt x="313" y="448"/>
                  </a:lnTo>
                  <a:lnTo>
                    <a:pt x="315" y="462"/>
                  </a:lnTo>
                  <a:lnTo>
                    <a:pt x="314" y="472"/>
                  </a:lnTo>
                  <a:lnTo>
                    <a:pt x="304" y="473"/>
                  </a:lnTo>
                  <a:lnTo>
                    <a:pt x="303" y="473"/>
                  </a:lnTo>
                  <a:lnTo>
                    <a:pt x="300" y="470"/>
                  </a:lnTo>
                  <a:lnTo>
                    <a:pt x="282" y="465"/>
                  </a:lnTo>
                  <a:lnTo>
                    <a:pt x="280" y="464"/>
                  </a:lnTo>
                  <a:lnTo>
                    <a:pt x="267" y="460"/>
                  </a:lnTo>
                  <a:lnTo>
                    <a:pt x="262" y="459"/>
                  </a:lnTo>
                  <a:lnTo>
                    <a:pt x="261" y="459"/>
                  </a:lnTo>
                  <a:lnTo>
                    <a:pt x="261" y="458"/>
                  </a:lnTo>
                  <a:lnTo>
                    <a:pt x="260" y="458"/>
                  </a:lnTo>
                  <a:lnTo>
                    <a:pt x="259" y="458"/>
                  </a:lnTo>
                  <a:lnTo>
                    <a:pt x="260" y="457"/>
                  </a:lnTo>
                  <a:lnTo>
                    <a:pt x="260" y="456"/>
                  </a:lnTo>
                  <a:lnTo>
                    <a:pt x="259" y="455"/>
                  </a:lnTo>
                  <a:lnTo>
                    <a:pt x="258" y="455"/>
                  </a:lnTo>
                  <a:lnTo>
                    <a:pt x="258" y="454"/>
                  </a:lnTo>
                  <a:lnTo>
                    <a:pt x="257" y="454"/>
                  </a:lnTo>
                  <a:lnTo>
                    <a:pt x="256" y="454"/>
                  </a:lnTo>
                  <a:lnTo>
                    <a:pt x="255" y="454"/>
                  </a:lnTo>
                  <a:lnTo>
                    <a:pt x="254" y="454"/>
                  </a:lnTo>
                  <a:lnTo>
                    <a:pt x="253" y="454"/>
                  </a:lnTo>
                  <a:lnTo>
                    <a:pt x="252" y="454"/>
                  </a:lnTo>
                  <a:lnTo>
                    <a:pt x="251" y="454"/>
                  </a:lnTo>
                  <a:lnTo>
                    <a:pt x="250" y="454"/>
                  </a:lnTo>
                  <a:lnTo>
                    <a:pt x="249" y="454"/>
                  </a:lnTo>
                  <a:lnTo>
                    <a:pt x="248" y="454"/>
                  </a:lnTo>
                  <a:lnTo>
                    <a:pt x="247" y="454"/>
                  </a:lnTo>
                  <a:lnTo>
                    <a:pt x="246" y="454"/>
                  </a:lnTo>
                  <a:lnTo>
                    <a:pt x="245" y="454"/>
                  </a:lnTo>
                  <a:lnTo>
                    <a:pt x="245" y="453"/>
                  </a:lnTo>
                  <a:lnTo>
                    <a:pt x="244" y="453"/>
                  </a:lnTo>
                  <a:lnTo>
                    <a:pt x="244" y="454"/>
                  </a:lnTo>
                  <a:lnTo>
                    <a:pt x="243" y="454"/>
                  </a:lnTo>
                  <a:lnTo>
                    <a:pt x="243" y="453"/>
                  </a:lnTo>
                  <a:lnTo>
                    <a:pt x="242" y="453"/>
                  </a:lnTo>
                  <a:lnTo>
                    <a:pt x="242" y="452"/>
                  </a:lnTo>
                  <a:lnTo>
                    <a:pt x="242" y="453"/>
                  </a:lnTo>
                  <a:lnTo>
                    <a:pt x="241" y="453"/>
                  </a:lnTo>
                  <a:lnTo>
                    <a:pt x="240" y="452"/>
                  </a:lnTo>
                  <a:lnTo>
                    <a:pt x="239" y="453"/>
                  </a:lnTo>
                  <a:lnTo>
                    <a:pt x="238" y="453"/>
                  </a:lnTo>
                  <a:lnTo>
                    <a:pt x="237" y="453"/>
                  </a:lnTo>
                  <a:lnTo>
                    <a:pt x="236" y="452"/>
                  </a:lnTo>
                  <a:lnTo>
                    <a:pt x="236" y="453"/>
                  </a:lnTo>
                  <a:lnTo>
                    <a:pt x="235" y="453"/>
                  </a:lnTo>
                  <a:lnTo>
                    <a:pt x="235" y="452"/>
                  </a:lnTo>
                  <a:lnTo>
                    <a:pt x="234" y="452"/>
                  </a:lnTo>
                  <a:lnTo>
                    <a:pt x="233" y="452"/>
                  </a:lnTo>
                  <a:lnTo>
                    <a:pt x="232" y="452"/>
                  </a:lnTo>
                  <a:lnTo>
                    <a:pt x="231" y="451"/>
                  </a:lnTo>
                  <a:lnTo>
                    <a:pt x="231" y="450"/>
                  </a:lnTo>
                  <a:lnTo>
                    <a:pt x="230" y="451"/>
                  </a:lnTo>
                  <a:lnTo>
                    <a:pt x="229" y="451"/>
                  </a:lnTo>
                  <a:lnTo>
                    <a:pt x="228" y="451"/>
                  </a:lnTo>
                  <a:lnTo>
                    <a:pt x="228" y="450"/>
                  </a:lnTo>
                  <a:lnTo>
                    <a:pt x="227" y="449"/>
                  </a:lnTo>
                  <a:lnTo>
                    <a:pt x="226" y="449"/>
                  </a:lnTo>
                  <a:lnTo>
                    <a:pt x="225" y="449"/>
                  </a:lnTo>
                  <a:lnTo>
                    <a:pt x="225" y="450"/>
                  </a:lnTo>
                  <a:lnTo>
                    <a:pt x="224" y="450"/>
                  </a:lnTo>
                  <a:lnTo>
                    <a:pt x="223" y="449"/>
                  </a:lnTo>
                  <a:lnTo>
                    <a:pt x="223" y="448"/>
                  </a:lnTo>
                  <a:lnTo>
                    <a:pt x="222" y="448"/>
                  </a:lnTo>
                  <a:lnTo>
                    <a:pt x="221" y="448"/>
                  </a:lnTo>
                  <a:lnTo>
                    <a:pt x="220" y="448"/>
                  </a:lnTo>
                  <a:lnTo>
                    <a:pt x="219" y="448"/>
                  </a:lnTo>
                  <a:lnTo>
                    <a:pt x="218" y="448"/>
                  </a:lnTo>
                  <a:lnTo>
                    <a:pt x="218" y="447"/>
                  </a:lnTo>
                  <a:lnTo>
                    <a:pt x="217" y="447"/>
                  </a:lnTo>
                  <a:lnTo>
                    <a:pt x="216" y="447"/>
                  </a:lnTo>
                  <a:lnTo>
                    <a:pt x="215" y="447"/>
                  </a:lnTo>
                  <a:lnTo>
                    <a:pt x="214" y="447"/>
                  </a:lnTo>
                  <a:lnTo>
                    <a:pt x="213" y="447"/>
                  </a:lnTo>
                  <a:lnTo>
                    <a:pt x="212" y="446"/>
                  </a:lnTo>
                  <a:lnTo>
                    <a:pt x="211" y="446"/>
                  </a:lnTo>
                  <a:lnTo>
                    <a:pt x="210" y="446"/>
                  </a:lnTo>
                  <a:lnTo>
                    <a:pt x="209" y="445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8" y="443"/>
                  </a:lnTo>
                  <a:lnTo>
                    <a:pt x="207" y="444"/>
                  </a:lnTo>
                  <a:lnTo>
                    <a:pt x="206" y="444"/>
                  </a:lnTo>
                  <a:lnTo>
                    <a:pt x="194" y="442"/>
                  </a:lnTo>
                  <a:lnTo>
                    <a:pt x="184" y="441"/>
                  </a:lnTo>
                  <a:lnTo>
                    <a:pt x="159" y="438"/>
                  </a:lnTo>
                  <a:lnTo>
                    <a:pt x="122" y="438"/>
                  </a:lnTo>
                  <a:lnTo>
                    <a:pt x="122" y="437"/>
                  </a:lnTo>
                  <a:lnTo>
                    <a:pt x="121" y="436"/>
                  </a:lnTo>
                  <a:lnTo>
                    <a:pt x="121" y="435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20" y="433"/>
                  </a:lnTo>
                  <a:lnTo>
                    <a:pt x="119" y="433"/>
                  </a:lnTo>
                  <a:lnTo>
                    <a:pt x="119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8" y="429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7" y="427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6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5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4" y="414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5" y="412"/>
                  </a:lnTo>
                  <a:lnTo>
                    <a:pt x="117" y="412"/>
                  </a:lnTo>
                  <a:lnTo>
                    <a:pt x="117" y="411"/>
                  </a:lnTo>
                  <a:lnTo>
                    <a:pt x="118" y="411"/>
                  </a:lnTo>
                  <a:lnTo>
                    <a:pt x="118" y="410"/>
                  </a:lnTo>
                  <a:lnTo>
                    <a:pt x="119" y="409"/>
                  </a:lnTo>
                  <a:lnTo>
                    <a:pt x="119" y="408"/>
                  </a:lnTo>
                  <a:lnTo>
                    <a:pt x="120" y="407"/>
                  </a:lnTo>
                  <a:lnTo>
                    <a:pt x="121" y="405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1" y="406"/>
                  </a:lnTo>
                  <a:lnTo>
                    <a:pt x="121" y="407"/>
                  </a:lnTo>
                  <a:lnTo>
                    <a:pt x="120" y="407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19" y="409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8" y="412"/>
                  </a:lnTo>
                  <a:lnTo>
                    <a:pt x="118" y="414"/>
                  </a:lnTo>
                  <a:lnTo>
                    <a:pt x="118" y="415"/>
                  </a:lnTo>
                  <a:lnTo>
                    <a:pt x="119" y="415"/>
                  </a:lnTo>
                  <a:lnTo>
                    <a:pt x="120" y="415"/>
                  </a:lnTo>
                  <a:lnTo>
                    <a:pt x="120" y="416"/>
                  </a:lnTo>
                  <a:lnTo>
                    <a:pt x="120" y="415"/>
                  </a:lnTo>
                  <a:lnTo>
                    <a:pt x="121" y="415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2" y="409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6"/>
                  </a:lnTo>
                  <a:lnTo>
                    <a:pt x="123" y="403"/>
                  </a:lnTo>
                  <a:lnTo>
                    <a:pt x="122" y="402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2" y="396"/>
                  </a:lnTo>
                  <a:lnTo>
                    <a:pt x="121" y="396"/>
                  </a:lnTo>
                  <a:lnTo>
                    <a:pt x="121" y="394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20" y="390"/>
                  </a:lnTo>
                  <a:lnTo>
                    <a:pt x="119" y="390"/>
                  </a:lnTo>
                  <a:lnTo>
                    <a:pt x="119" y="389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8" y="385"/>
                  </a:lnTo>
                  <a:lnTo>
                    <a:pt x="117" y="384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6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5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4" y="374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3" y="372"/>
                  </a:lnTo>
                  <a:lnTo>
                    <a:pt x="112" y="371"/>
                  </a:lnTo>
                  <a:lnTo>
                    <a:pt x="112" y="369"/>
                  </a:lnTo>
                  <a:lnTo>
                    <a:pt x="111" y="368"/>
                  </a:lnTo>
                  <a:lnTo>
                    <a:pt x="111" y="366"/>
                  </a:lnTo>
                  <a:lnTo>
                    <a:pt x="111" y="365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10" y="362"/>
                  </a:lnTo>
                  <a:lnTo>
                    <a:pt x="109" y="361"/>
                  </a:lnTo>
                  <a:lnTo>
                    <a:pt x="109" y="360"/>
                  </a:lnTo>
                  <a:lnTo>
                    <a:pt x="109" y="358"/>
                  </a:lnTo>
                  <a:lnTo>
                    <a:pt x="109" y="357"/>
                  </a:lnTo>
                  <a:lnTo>
                    <a:pt x="109" y="355"/>
                  </a:lnTo>
                  <a:lnTo>
                    <a:pt x="109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0" y="351"/>
                  </a:lnTo>
                  <a:lnTo>
                    <a:pt x="111" y="351"/>
                  </a:lnTo>
                  <a:lnTo>
                    <a:pt x="111" y="350"/>
                  </a:lnTo>
                  <a:lnTo>
                    <a:pt x="112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6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3" y="342"/>
                  </a:lnTo>
                  <a:lnTo>
                    <a:pt x="114" y="340"/>
                  </a:lnTo>
                  <a:lnTo>
                    <a:pt x="115" y="339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4"/>
                  </a:lnTo>
                  <a:lnTo>
                    <a:pt x="114" y="344"/>
                  </a:lnTo>
                  <a:lnTo>
                    <a:pt x="115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1"/>
                  </a:lnTo>
                  <a:lnTo>
                    <a:pt x="114" y="351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5" y="353"/>
                  </a:lnTo>
                  <a:lnTo>
                    <a:pt x="115" y="352"/>
                  </a:lnTo>
                  <a:lnTo>
                    <a:pt x="116" y="352"/>
                  </a:lnTo>
                  <a:lnTo>
                    <a:pt x="119" y="352"/>
                  </a:lnTo>
                  <a:lnTo>
                    <a:pt x="120" y="352"/>
                  </a:lnTo>
                  <a:lnTo>
                    <a:pt x="119" y="353"/>
                  </a:lnTo>
                  <a:lnTo>
                    <a:pt x="118" y="353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7" y="358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8" y="357"/>
                  </a:lnTo>
                  <a:lnTo>
                    <a:pt x="119" y="355"/>
                  </a:lnTo>
                  <a:lnTo>
                    <a:pt x="120" y="354"/>
                  </a:lnTo>
                  <a:lnTo>
                    <a:pt x="121" y="353"/>
                  </a:lnTo>
                  <a:lnTo>
                    <a:pt x="122" y="352"/>
                  </a:lnTo>
                  <a:lnTo>
                    <a:pt x="121" y="352"/>
                  </a:lnTo>
                  <a:lnTo>
                    <a:pt x="120" y="352"/>
                  </a:lnTo>
                  <a:lnTo>
                    <a:pt x="121" y="351"/>
                  </a:lnTo>
                  <a:lnTo>
                    <a:pt x="122" y="351"/>
                  </a:lnTo>
                  <a:lnTo>
                    <a:pt x="122" y="350"/>
                  </a:lnTo>
                  <a:lnTo>
                    <a:pt x="123" y="350"/>
                  </a:lnTo>
                  <a:lnTo>
                    <a:pt x="123" y="349"/>
                  </a:lnTo>
                  <a:lnTo>
                    <a:pt x="126" y="346"/>
                  </a:lnTo>
                  <a:lnTo>
                    <a:pt x="127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3"/>
                  </a:lnTo>
                  <a:lnTo>
                    <a:pt x="128" y="341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6"/>
                  </a:lnTo>
                  <a:lnTo>
                    <a:pt x="128" y="334"/>
                  </a:lnTo>
                  <a:lnTo>
                    <a:pt x="128" y="333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9" y="327"/>
                  </a:lnTo>
                  <a:lnTo>
                    <a:pt x="128" y="327"/>
                  </a:lnTo>
                  <a:lnTo>
                    <a:pt x="128" y="326"/>
                  </a:lnTo>
                  <a:lnTo>
                    <a:pt x="128" y="324"/>
                  </a:lnTo>
                  <a:lnTo>
                    <a:pt x="128" y="323"/>
                  </a:lnTo>
                  <a:lnTo>
                    <a:pt x="127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7" y="320"/>
                  </a:lnTo>
                  <a:lnTo>
                    <a:pt x="128" y="320"/>
                  </a:lnTo>
                  <a:lnTo>
                    <a:pt x="128" y="319"/>
                  </a:lnTo>
                  <a:lnTo>
                    <a:pt x="127" y="319"/>
                  </a:lnTo>
                  <a:lnTo>
                    <a:pt x="127" y="318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8" y="316"/>
                  </a:lnTo>
                  <a:lnTo>
                    <a:pt x="127" y="316"/>
                  </a:lnTo>
                  <a:lnTo>
                    <a:pt x="127" y="315"/>
                  </a:lnTo>
                  <a:lnTo>
                    <a:pt x="126" y="314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7" y="312"/>
                  </a:lnTo>
                  <a:lnTo>
                    <a:pt x="126" y="311"/>
                  </a:lnTo>
                  <a:lnTo>
                    <a:pt x="126" y="310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7" y="304"/>
                  </a:lnTo>
                  <a:lnTo>
                    <a:pt x="126" y="304"/>
                  </a:lnTo>
                  <a:lnTo>
                    <a:pt x="126" y="303"/>
                  </a:lnTo>
                  <a:lnTo>
                    <a:pt x="125" y="302"/>
                  </a:lnTo>
                  <a:lnTo>
                    <a:pt x="125" y="301"/>
                  </a:lnTo>
                  <a:lnTo>
                    <a:pt x="124" y="301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4" y="292"/>
                  </a:lnTo>
                  <a:lnTo>
                    <a:pt x="123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2" y="287"/>
                  </a:lnTo>
                  <a:lnTo>
                    <a:pt x="121" y="286"/>
                  </a:lnTo>
                  <a:lnTo>
                    <a:pt x="120" y="285"/>
                  </a:lnTo>
                  <a:lnTo>
                    <a:pt x="119" y="284"/>
                  </a:lnTo>
                  <a:lnTo>
                    <a:pt x="119" y="283"/>
                  </a:lnTo>
                  <a:lnTo>
                    <a:pt x="118" y="282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6" y="277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6" y="276"/>
                  </a:lnTo>
                  <a:lnTo>
                    <a:pt x="116" y="275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5" y="271"/>
                  </a:lnTo>
                  <a:lnTo>
                    <a:pt x="114" y="270"/>
                  </a:lnTo>
                  <a:lnTo>
                    <a:pt x="114" y="269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3" y="266"/>
                  </a:lnTo>
                  <a:lnTo>
                    <a:pt x="112" y="264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10" y="262"/>
                  </a:lnTo>
                  <a:lnTo>
                    <a:pt x="110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9" y="257"/>
                  </a:lnTo>
                  <a:lnTo>
                    <a:pt x="108" y="256"/>
                  </a:lnTo>
                  <a:lnTo>
                    <a:pt x="108" y="255"/>
                  </a:lnTo>
                  <a:lnTo>
                    <a:pt x="107" y="254"/>
                  </a:lnTo>
                  <a:lnTo>
                    <a:pt x="106" y="253"/>
                  </a:lnTo>
                  <a:lnTo>
                    <a:pt x="105" y="251"/>
                  </a:lnTo>
                  <a:lnTo>
                    <a:pt x="104" y="250"/>
                  </a:lnTo>
                  <a:lnTo>
                    <a:pt x="103" y="250"/>
                  </a:lnTo>
                  <a:lnTo>
                    <a:pt x="102" y="248"/>
                  </a:lnTo>
                  <a:lnTo>
                    <a:pt x="101" y="247"/>
                  </a:lnTo>
                  <a:lnTo>
                    <a:pt x="100" y="247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7" y="244"/>
                  </a:lnTo>
                  <a:lnTo>
                    <a:pt x="96" y="243"/>
                  </a:lnTo>
                  <a:lnTo>
                    <a:pt x="96" y="242"/>
                  </a:lnTo>
                  <a:lnTo>
                    <a:pt x="95" y="240"/>
                  </a:lnTo>
                  <a:lnTo>
                    <a:pt x="94" y="240"/>
                  </a:lnTo>
                  <a:lnTo>
                    <a:pt x="94" y="239"/>
                  </a:lnTo>
                  <a:lnTo>
                    <a:pt x="93" y="238"/>
                  </a:lnTo>
                  <a:lnTo>
                    <a:pt x="92" y="237"/>
                  </a:lnTo>
                  <a:lnTo>
                    <a:pt x="92" y="236"/>
                  </a:lnTo>
                  <a:lnTo>
                    <a:pt x="93" y="234"/>
                  </a:lnTo>
                  <a:lnTo>
                    <a:pt x="93" y="233"/>
                  </a:lnTo>
                  <a:lnTo>
                    <a:pt x="92" y="233"/>
                  </a:lnTo>
                  <a:lnTo>
                    <a:pt x="92" y="232"/>
                  </a:lnTo>
                  <a:lnTo>
                    <a:pt x="91" y="231"/>
                  </a:lnTo>
                  <a:lnTo>
                    <a:pt x="90" y="230"/>
                  </a:lnTo>
                  <a:lnTo>
                    <a:pt x="90" y="229"/>
                  </a:lnTo>
                  <a:lnTo>
                    <a:pt x="89" y="229"/>
                  </a:lnTo>
                  <a:lnTo>
                    <a:pt x="89" y="228"/>
                  </a:lnTo>
                  <a:lnTo>
                    <a:pt x="87" y="226"/>
                  </a:lnTo>
                  <a:lnTo>
                    <a:pt x="86" y="225"/>
                  </a:lnTo>
                  <a:lnTo>
                    <a:pt x="85" y="225"/>
                  </a:lnTo>
                  <a:lnTo>
                    <a:pt x="84" y="224"/>
                  </a:lnTo>
                  <a:lnTo>
                    <a:pt x="84" y="223"/>
                  </a:lnTo>
                  <a:lnTo>
                    <a:pt x="83" y="222"/>
                  </a:lnTo>
                  <a:lnTo>
                    <a:pt x="81" y="220"/>
                  </a:lnTo>
                  <a:lnTo>
                    <a:pt x="81" y="219"/>
                  </a:lnTo>
                  <a:lnTo>
                    <a:pt x="80" y="219"/>
                  </a:lnTo>
                  <a:lnTo>
                    <a:pt x="79" y="218"/>
                  </a:lnTo>
                  <a:lnTo>
                    <a:pt x="79" y="217"/>
                  </a:lnTo>
                  <a:lnTo>
                    <a:pt x="77" y="214"/>
                  </a:lnTo>
                  <a:lnTo>
                    <a:pt x="75" y="213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0"/>
                  </a:lnTo>
                  <a:lnTo>
                    <a:pt x="71" y="207"/>
                  </a:lnTo>
                  <a:lnTo>
                    <a:pt x="70" y="206"/>
                  </a:lnTo>
                  <a:lnTo>
                    <a:pt x="69" y="206"/>
                  </a:lnTo>
                  <a:lnTo>
                    <a:pt x="69" y="205"/>
                  </a:lnTo>
                  <a:lnTo>
                    <a:pt x="68" y="204"/>
                  </a:lnTo>
                  <a:lnTo>
                    <a:pt x="67" y="202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200"/>
                  </a:lnTo>
                  <a:lnTo>
                    <a:pt x="64" y="200"/>
                  </a:lnTo>
                  <a:lnTo>
                    <a:pt x="63" y="199"/>
                  </a:lnTo>
                  <a:lnTo>
                    <a:pt x="62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1" y="195"/>
                  </a:lnTo>
                  <a:lnTo>
                    <a:pt x="60" y="195"/>
                  </a:lnTo>
                  <a:lnTo>
                    <a:pt x="59" y="194"/>
                  </a:lnTo>
                  <a:lnTo>
                    <a:pt x="59" y="193"/>
                  </a:lnTo>
                  <a:lnTo>
                    <a:pt x="58" y="193"/>
                  </a:lnTo>
                  <a:lnTo>
                    <a:pt x="57" y="192"/>
                  </a:lnTo>
                  <a:lnTo>
                    <a:pt x="56" y="191"/>
                  </a:lnTo>
                  <a:lnTo>
                    <a:pt x="55" y="191"/>
                  </a:lnTo>
                  <a:lnTo>
                    <a:pt x="55" y="190"/>
                  </a:lnTo>
                  <a:lnTo>
                    <a:pt x="54" y="190"/>
                  </a:lnTo>
                  <a:lnTo>
                    <a:pt x="53" y="189"/>
                  </a:lnTo>
                  <a:lnTo>
                    <a:pt x="52" y="189"/>
                  </a:lnTo>
                  <a:lnTo>
                    <a:pt x="52" y="188"/>
                  </a:lnTo>
                  <a:lnTo>
                    <a:pt x="51" y="187"/>
                  </a:lnTo>
                  <a:lnTo>
                    <a:pt x="50" y="187"/>
                  </a:lnTo>
                  <a:lnTo>
                    <a:pt x="49" y="187"/>
                  </a:lnTo>
                  <a:lnTo>
                    <a:pt x="49" y="186"/>
                  </a:lnTo>
                  <a:lnTo>
                    <a:pt x="48" y="186"/>
                  </a:lnTo>
                  <a:lnTo>
                    <a:pt x="48" y="185"/>
                  </a:lnTo>
                  <a:lnTo>
                    <a:pt x="47" y="185"/>
                  </a:lnTo>
                  <a:lnTo>
                    <a:pt x="46" y="185"/>
                  </a:lnTo>
                  <a:lnTo>
                    <a:pt x="46" y="184"/>
                  </a:lnTo>
                  <a:lnTo>
                    <a:pt x="45" y="182"/>
                  </a:lnTo>
                  <a:lnTo>
                    <a:pt x="45" y="181"/>
                  </a:lnTo>
                  <a:lnTo>
                    <a:pt x="46" y="181"/>
                  </a:lnTo>
                  <a:lnTo>
                    <a:pt x="46" y="180"/>
                  </a:lnTo>
                  <a:lnTo>
                    <a:pt x="47" y="180"/>
                  </a:lnTo>
                  <a:lnTo>
                    <a:pt x="48" y="179"/>
                  </a:lnTo>
                  <a:lnTo>
                    <a:pt x="48" y="178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9" y="175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8" y="173"/>
                  </a:lnTo>
                  <a:lnTo>
                    <a:pt x="47" y="172"/>
                  </a:lnTo>
                  <a:lnTo>
                    <a:pt x="46" y="170"/>
                  </a:lnTo>
                  <a:lnTo>
                    <a:pt x="46" y="169"/>
                  </a:lnTo>
                  <a:lnTo>
                    <a:pt x="45" y="168"/>
                  </a:lnTo>
                  <a:lnTo>
                    <a:pt x="44" y="168"/>
                  </a:lnTo>
                  <a:lnTo>
                    <a:pt x="43" y="167"/>
                  </a:lnTo>
                  <a:lnTo>
                    <a:pt x="42" y="166"/>
                  </a:lnTo>
                  <a:lnTo>
                    <a:pt x="41" y="165"/>
                  </a:lnTo>
                  <a:lnTo>
                    <a:pt x="40" y="163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9" y="161"/>
                  </a:lnTo>
                  <a:lnTo>
                    <a:pt x="38" y="160"/>
                  </a:lnTo>
                  <a:lnTo>
                    <a:pt x="38" y="159"/>
                  </a:lnTo>
                  <a:lnTo>
                    <a:pt x="37" y="159"/>
                  </a:lnTo>
                  <a:lnTo>
                    <a:pt x="36" y="157"/>
                  </a:lnTo>
                  <a:lnTo>
                    <a:pt x="35" y="156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4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2" y="147"/>
                  </a:lnTo>
                  <a:lnTo>
                    <a:pt x="31" y="146"/>
                  </a:lnTo>
                  <a:lnTo>
                    <a:pt x="32" y="145"/>
                  </a:lnTo>
                  <a:lnTo>
                    <a:pt x="32" y="144"/>
                  </a:lnTo>
                  <a:lnTo>
                    <a:pt x="31" y="143"/>
                  </a:lnTo>
                  <a:lnTo>
                    <a:pt x="30" y="142"/>
                  </a:lnTo>
                  <a:lnTo>
                    <a:pt x="28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6" y="137"/>
                  </a:lnTo>
                  <a:lnTo>
                    <a:pt x="26" y="136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3" y="131"/>
                  </a:lnTo>
                  <a:lnTo>
                    <a:pt x="22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20" y="127"/>
                  </a:lnTo>
                  <a:lnTo>
                    <a:pt x="19" y="126"/>
                  </a:lnTo>
                  <a:lnTo>
                    <a:pt x="18" y="125"/>
                  </a:lnTo>
                  <a:lnTo>
                    <a:pt x="17" y="124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6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3" y="118"/>
                  </a:lnTo>
                  <a:lnTo>
                    <a:pt x="13" y="117"/>
                  </a:lnTo>
                  <a:lnTo>
                    <a:pt x="11" y="116"/>
                  </a:lnTo>
                  <a:lnTo>
                    <a:pt x="10" y="116"/>
                  </a:lnTo>
                  <a:lnTo>
                    <a:pt x="10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9" y="112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4" y="104"/>
                  </a:lnTo>
                  <a:lnTo>
                    <a:pt x="3" y="103"/>
                  </a:lnTo>
                  <a:lnTo>
                    <a:pt x="2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0" y="99"/>
                  </a:lnTo>
                  <a:lnTo>
                    <a:pt x="6" y="95"/>
                  </a:lnTo>
                  <a:lnTo>
                    <a:pt x="6" y="94"/>
                  </a:lnTo>
                  <a:lnTo>
                    <a:pt x="7" y="94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9" y="93"/>
                  </a:lnTo>
                  <a:lnTo>
                    <a:pt x="10" y="92"/>
                  </a:lnTo>
                  <a:lnTo>
                    <a:pt x="11" y="92"/>
                  </a:lnTo>
                  <a:lnTo>
                    <a:pt x="12" y="92"/>
                  </a:lnTo>
                  <a:lnTo>
                    <a:pt x="13" y="92"/>
                  </a:lnTo>
                  <a:lnTo>
                    <a:pt x="14" y="92"/>
                  </a:lnTo>
                  <a:lnTo>
                    <a:pt x="14" y="91"/>
                  </a:lnTo>
                  <a:lnTo>
                    <a:pt x="15" y="91"/>
                  </a:lnTo>
                  <a:lnTo>
                    <a:pt x="15" y="90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8" y="88"/>
                  </a:lnTo>
                  <a:lnTo>
                    <a:pt x="19" y="88"/>
                  </a:lnTo>
                  <a:lnTo>
                    <a:pt x="19" y="87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0" y="85"/>
                  </a:lnTo>
                  <a:lnTo>
                    <a:pt x="21" y="85"/>
                  </a:lnTo>
                  <a:lnTo>
                    <a:pt x="22" y="85"/>
                  </a:lnTo>
                  <a:lnTo>
                    <a:pt x="23" y="85"/>
                  </a:lnTo>
                  <a:lnTo>
                    <a:pt x="24" y="85"/>
                  </a:lnTo>
                  <a:lnTo>
                    <a:pt x="24" y="84"/>
                  </a:lnTo>
                  <a:lnTo>
                    <a:pt x="25" y="84"/>
                  </a:lnTo>
                  <a:lnTo>
                    <a:pt x="26" y="83"/>
                  </a:lnTo>
                  <a:lnTo>
                    <a:pt x="27" y="82"/>
                  </a:lnTo>
                  <a:lnTo>
                    <a:pt x="27" y="81"/>
                  </a:lnTo>
                  <a:lnTo>
                    <a:pt x="28" y="81"/>
                  </a:lnTo>
                  <a:lnTo>
                    <a:pt x="28" y="80"/>
                  </a:lnTo>
                  <a:lnTo>
                    <a:pt x="29" y="80"/>
                  </a:lnTo>
                  <a:lnTo>
                    <a:pt x="29" y="79"/>
                  </a:lnTo>
                  <a:lnTo>
                    <a:pt x="30" y="79"/>
                  </a:lnTo>
                  <a:lnTo>
                    <a:pt x="31" y="79"/>
                  </a:lnTo>
                  <a:lnTo>
                    <a:pt x="31" y="78"/>
                  </a:lnTo>
                  <a:lnTo>
                    <a:pt x="32" y="78"/>
                  </a:lnTo>
                  <a:lnTo>
                    <a:pt x="33" y="78"/>
                  </a:lnTo>
                  <a:lnTo>
                    <a:pt x="33" y="77"/>
                  </a:lnTo>
                  <a:lnTo>
                    <a:pt x="34" y="77"/>
                  </a:lnTo>
                  <a:lnTo>
                    <a:pt x="35" y="77"/>
                  </a:lnTo>
                  <a:lnTo>
                    <a:pt x="35" y="76"/>
                  </a:lnTo>
                  <a:lnTo>
                    <a:pt x="36" y="76"/>
                  </a:lnTo>
                  <a:lnTo>
                    <a:pt x="37" y="76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9" y="74"/>
                  </a:lnTo>
                  <a:lnTo>
                    <a:pt x="40" y="74"/>
                  </a:lnTo>
                  <a:lnTo>
                    <a:pt x="41" y="75"/>
                  </a:lnTo>
                  <a:lnTo>
                    <a:pt x="42" y="75"/>
                  </a:lnTo>
                  <a:lnTo>
                    <a:pt x="43" y="74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6" y="73"/>
                  </a:lnTo>
                  <a:lnTo>
                    <a:pt x="47" y="73"/>
                  </a:lnTo>
                  <a:lnTo>
                    <a:pt x="47" y="72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9" y="71"/>
                  </a:lnTo>
                  <a:lnTo>
                    <a:pt x="50" y="71"/>
                  </a:lnTo>
                  <a:lnTo>
                    <a:pt x="51" y="71"/>
                  </a:lnTo>
                  <a:lnTo>
                    <a:pt x="52" y="71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4" y="70"/>
                  </a:lnTo>
                  <a:lnTo>
                    <a:pt x="55" y="69"/>
                  </a:lnTo>
                  <a:lnTo>
                    <a:pt x="56" y="69"/>
                  </a:lnTo>
                  <a:lnTo>
                    <a:pt x="57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0" y="68"/>
                  </a:lnTo>
                  <a:lnTo>
                    <a:pt x="61" y="68"/>
                  </a:lnTo>
                  <a:lnTo>
                    <a:pt x="62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5" y="68"/>
                  </a:lnTo>
                  <a:lnTo>
                    <a:pt x="66" y="68"/>
                  </a:lnTo>
                  <a:lnTo>
                    <a:pt x="67" y="68"/>
                  </a:lnTo>
                  <a:lnTo>
                    <a:pt x="67" y="67"/>
                  </a:lnTo>
                  <a:lnTo>
                    <a:pt x="68" y="67"/>
                  </a:lnTo>
                  <a:lnTo>
                    <a:pt x="68" y="66"/>
                  </a:lnTo>
                  <a:lnTo>
                    <a:pt x="69" y="66"/>
                  </a:lnTo>
                  <a:lnTo>
                    <a:pt x="70" y="66"/>
                  </a:lnTo>
                  <a:lnTo>
                    <a:pt x="71" y="66"/>
                  </a:lnTo>
                  <a:lnTo>
                    <a:pt x="72" y="66"/>
                  </a:lnTo>
                  <a:lnTo>
                    <a:pt x="73" y="66"/>
                  </a:lnTo>
                  <a:lnTo>
                    <a:pt x="74" y="65"/>
                  </a:lnTo>
                  <a:lnTo>
                    <a:pt x="75" y="65"/>
                  </a:lnTo>
                  <a:lnTo>
                    <a:pt x="75" y="66"/>
                  </a:lnTo>
                  <a:lnTo>
                    <a:pt x="76" y="66"/>
                  </a:lnTo>
                  <a:lnTo>
                    <a:pt x="77" y="66"/>
                  </a:lnTo>
                  <a:lnTo>
                    <a:pt x="78" y="66"/>
                  </a:lnTo>
                  <a:lnTo>
                    <a:pt x="79" y="66"/>
                  </a:lnTo>
                  <a:lnTo>
                    <a:pt x="80" y="65"/>
                  </a:lnTo>
                  <a:lnTo>
                    <a:pt x="81" y="65"/>
                  </a:lnTo>
                  <a:lnTo>
                    <a:pt x="81" y="66"/>
                  </a:lnTo>
                  <a:lnTo>
                    <a:pt x="82" y="66"/>
                  </a:lnTo>
                  <a:lnTo>
                    <a:pt x="83" y="66"/>
                  </a:lnTo>
                  <a:lnTo>
                    <a:pt x="84" y="66"/>
                  </a:lnTo>
                  <a:lnTo>
                    <a:pt x="84" y="67"/>
                  </a:lnTo>
                  <a:lnTo>
                    <a:pt x="85" y="67"/>
                  </a:lnTo>
                  <a:lnTo>
                    <a:pt x="86" y="67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7"/>
                  </a:lnTo>
                  <a:lnTo>
                    <a:pt x="88" y="67"/>
                  </a:lnTo>
                  <a:lnTo>
                    <a:pt x="89" y="67"/>
                  </a:lnTo>
                  <a:lnTo>
                    <a:pt x="89" y="68"/>
                  </a:lnTo>
                  <a:lnTo>
                    <a:pt x="90" y="68"/>
                  </a:lnTo>
                  <a:lnTo>
                    <a:pt x="90" y="69"/>
                  </a:lnTo>
                  <a:lnTo>
                    <a:pt x="91" y="69"/>
                  </a:lnTo>
                  <a:lnTo>
                    <a:pt x="92" y="69"/>
                  </a:lnTo>
                  <a:lnTo>
                    <a:pt x="92" y="70"/>
                  </a:lnTo>
                  <a:lnTo>
                    <a:pt x="93" y="70"/>
                  </a:lnTo>
                  <a:lnTo>
                    <a:pt x="94" y="70"/>
                  </a:lnTo>
                  <a:lnTo>
                    <a:pt x="94" y="69"/>
                  </a:lnTo>
                  <a:lnTo>
                    <a:pt x="95" y="69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7" y="70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69"/>
                  </a:lnTo>
                  <a:lnTo>
                    <a:pt x="101" y="70"/>
                  </a:lnTo>
                  <a:lnTo>
                    <a:pt x="102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4" y="68"/>
                  </a:lnTo>
                  <a:lnTo>
                    <a:pt x="105" y="68"/>
                  </a:lnTo>
                  <a:lnTo>
                    <a:pt x="106" y="68"/>
                  </a:lnTo>
                  <a:lnTo>
                    <a:pt x="107" y="67"/>
                  </a:lnTo>
                  <a:lnTo>
                    <a:pt x="108" y="67"/>
                  </a:lnTo>
                  <a:lnTo>
                    <a:pt x="109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2" y="68"/>
                  </a:lnTo>
                  <a:lnTo>
                    <a:pt x="112" y="69"/>
                  </a:lnTo>
                  <a:lnTo>
                    <a:pt x="113" y="69"/>
                  </a:lnTo>
                  <a:lnTo>
                    <a:pt x="114" y="69"/>
                  </a:lnTo>
                  <a:lnTo>
                    <a:pt x="114" y="70"/>
                  </a:lnTo>
                  <a:lnTo>
                    <a:pt x="115" y="70"/>
                  </a:lnTo>
                  <a:lnTo>
                    <a:pt x="116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0"/>
                  </a:lnTo>
                  <a:lnTo>
                    <a:pt x="120" y="70"/>
                  </a:lnTo>
                  <a:lnTo>
                    <a:pt x="121" y="70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3" y="70"/>
                  </a:lnTo>
                  <a:lnTo>
                    <a:pt x="124" y="70"/>
                  </a:lnTo>
                  <a:lnTo>
                    <a:pt x="125" y="70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6" y="68"/>
                  </a:lnTo>
                  <a:lnTo>
                    <a:pt x="127" y="68"/>
                  </a:lnTo>
                  <a:lnTo>
                    <a:pt x="128" y="68"/>
                  </a:lnTo>
                  <a:lnTo>
                    <a:pt x="128" y="69"/>
                  </a:lnTo>
                  <a:lnTo>
                    <a:pt x="129" y="69"/>
                  </a:lnTo>
                  <a:lnTo>
                    <a:pt x="130" y="70"/>
                  </a:lnTo>
                  <a:lnTo>
                    <a:pt x="131" y="70"/>
                  </a:lnTo>
                  <a:lnTo>
                    <a:pt x="132" y="70"/>
                  </a:lnTo>
                  <a:lnTo>
                    <a:pt x="133" y="70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5" y="71"/>
                  </a:lnTo>
                  <a:lnTo>
                    <a:pt x="136" y="72"/>
                  </a:lnTo>
                  <a:lnTo>
                    <a:pt x="137" y="72"/>
                  </a:lnTo>
                  <a:lnTo>
                    <a:pt x="138" y="72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1" y="74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4"/>
                  </a:lnTo>
                  <a:lnTo>
                    <a:pt x="145" y="74"/>
                  </a:lnTo>
                  <a:lnTo>
                    <a:pt x="146" y="74"/>
                  </a:lnTo>
                  <a:lnTo>
                    <a:pt x="147" y="74"/>
                  </a:lnTo>
                  <a:lnTo>
                    <a:pt x="148" y="74"/>
                  </a:lnTo>
                  <a:lnTo>
                    <a:pt x="149" y="74"/>
                  </a:lnTo>
                  <a:lnTo>
                    <a:pt x="150" y="73"/>
                  </a:lnTo>
                  <a:lnTo>
                    <a:pt x="151" y="74"/>
                  </a:lnTo>
                  <a:lnTo>
                    <a:pt x="152" y="74"/>
                  </a:lnTo>
                  <a:lnTo>
                    <a:pt x="153" y="7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47" name="Freeform 8"/>
            <p:cNvSpPr>
              <a:spLocks/>
            </p:cNvSpPr>
            <p:nvPr/>
          </p:nvSpPr>
          <p:spPr bwMode="auto">
            <a:xfrm>
              <a:off x="2385" y="2081"/>
              <a:ext cx="106" cy="75"/>
            </a:xfrm>
            <a:custGeom>
              <a:avLst/>
              <a:gdLst>
                <a:gd name="T0" fmla="*/ 1 w 106"/>
                <a:gd name="T1" fmla="*/ 74 h 75"/>
                <a:gd name="T2" fmla="*/ 4 w 106"/>
                <a:gd name="T3" fmla="*/ 74 h 75"/>
                <a:gd name="T4" fmla="*/ 7 w 106"/>
                <a:gd name="T5" fmla="*/ 74 h 75"/>
                <a:gd name="T6" fmla="*/ 9 w 106"/>
                <a:gd name="T7" fmla="*/ 73 h 75"/>
                <a:gd name="T8" fmla="*/ 11 w 106"/>
                <a:gd name="T9" fmla="*/ 72 h 75"/>
                <a:gd name="T10" fmla="*/ 13 w 106"/>
                <a:gd name="T11" fmla="*/ 71 h 75"/>
                <a:gd name="T12" fmla="*/ 15 w 106"/>
                <a:gd name="T13" fmla="*/ 70 h 75"/>
                <a:gd name="T14" fmla="*/ 17 w 106"/>
                <a:gd name="T15" fmla="*/ 67 h 75"/>
                <a:gd name="T16" fmla="*/ 19 w 106"/>
                <a:gd name="T17" fmla="*/ 67 h 75"/>
                <a:gd name="T18" fmla="*/ 21 w 106"/>
                <a:gd name="T19" fmla="*/ 65 h 75"/>
                <a:gd name="T20" fmla="*/ 22 w 106"/>
                <a:gd name="T21" fmla="*/ 63 h 75"/>
                <a:gd name="T22" fmla="*/ 25 w 106"/>
                <a:gd name="T23" fmla="*/ 62 h 75"/>
                <a:gd name="T24" fmla="*/ 26 w 106"/>
                <a:gd name="T25" fmla="*/ 61 h 75"/>
                <a:gd name="T26" fmla="*/ 28 w 106"/>
                <a:gd name="T27" fmla="*/ 61 h 75"/>
                <a:gd name="T28" fmla="*/ 30 w 106"/>
                <a:gd name="T29" fmla="*/ 61 h 75"/>
                <a:gd name="T30" fmla="*/ 31 w 106"/>
                <a:gd name="T31" fmla="*/ 59 h 75"/>
                <a:gd name="T32" fmla="*/ 32 w 106"/>
                <a:gd name="T33" fmla="*/ 57 h 75"/>
                <a:gd name="T34" fmla="*/ 33 w 106"/>
                <a:gd name="T35" fmla="*/ 56 h 75"/>
                <a:gd name="T36" fmla="*/ 35 w 106"/>
                <a:gd name="T37" fmla="*/ 55 h 75"/>
                <a:gd name="T38" fmla="*/ 36 w 106"/>
                <a:gd name="T39" fmla="*/ 53 h 75"/>
                <a:gd name="T40" fmla="*/ 38 w 106"/>
                <a:gd name="T41" fmla="*/ 53 h 75"/>
                <a:gd name="T42" fmla="*/ 39 w 106"/>
                <a:gd name="T43" fmla="*/ 52 h 75"/>
                <a:gd name="T44" fmla="*/ 41 w 106"/>
                <a:gd name="T45" fmla="*/ 50 h 75"/>
                <a:gd name="T46" fmla="*/ 43 w 106"/>
                <a:gd name="T47" fmla="*/ 49 h 75"/>
                <a:gd name="T48" fmla="*/ 44 w 106"/>
                <a:gd name="T49" fmla="*/ 48 h 75"/>
                <a:gd name="T50" fmla="*/ 45 w 106"/>
                <a:gd name="T51" fmla="*/ 47 h 75"/>
                <a:gd name="T52" fmla="*/ 47 w 106"/>
                <a:gd name="T53" fmla="*/ 46 h 75"/>
                <a:gd name="T54" fmla="*/ 48 w 106"/>
                <a:gd name="T55" fmla="*/ 44 h 75"/>
                <a:gd name="T56" fmla="*/ 50 w 106"/>
                <a:gd name="T57" fmla="*/ 45 h 75"/>
                <a:gd name="T58" fmla="*/ 51 w 106"/>
                <a:gd name="T59" fmla="*/ 43 h 75"/>
                <a:gd name="T60" fmla="*/ 52 w 106"/>
                <a:gd name="T61" fmla="*/ 42 h 75"/>
                <a:gd name="T62" fmla="*/ 54 w 106"/>
                <a:gd name="T63" fmla="*/ 42 h 75"/>
                <a:gd name="T64" fmla="*/ 55 w 106"/>
                <a:gd name="T65" fmla="*/ 41 h 75"/>
                <a:gd name="T66" fmla="*/ 57 w 106"/>
                <a:gd name="T67" fmla="*/ 41 h 75"/>
                <a:gd name="T68" fmla="*/ 58 w 106"/>
                <a:gd name="T69" fmla="*/ 40 h 75"/>
                <a:gd name="T70" fmla="*/ 59 w 106"/>
                <a:gd name="T71" fmla="*/ 38 h 75"/>
                <a:gd name="T72" fmla="*/ 60 w 106"/>
                <a:gd name="T73" fmla="*/ 36 h 75"/>
                <a:gd name="T74" fmla="*/ 62 w 106"/>
                <a:gd name="T75" fmla="*/ 35 h 75"/>
                <a:gd name="T76" fmla="*/ 64 w 106"/>
                <a:gd name="T77" fmla="*/ 34 h 75"/>
                <a:gd name="T78" fmla="*/ 65 w 106"/>
                <a:gd name="T79" fmla="*/ 33 h 75"/>
                <a:gd name="T80" fmla="*/ 66 w 106"/>
                <a:gd name="T81" fmla="*/ 31 h 75"/>
                <a:gd name="T82" fmla="*/ 67 w 106"/>
                <a:gd name="T83" fmla="*/ 29 h 75"/>
                <a:gd name="T84" fmla="*/ 68 w 106"/>
                <a:gd name="T85" fmla="*/ 27 h 75"/>
                <a:gd name="T86" fmla="*/ 70 w 106"/>
                <a:gd name="T87" fmla="*/ 26 h 75"/>
                <a:gd name="T88" fmla="*/ 72 w 106"/>
                <a:gd name="T89" fmla="*/ 25 h 75"/>
                <a:gd name="T90" fmla="*/ 75 w 106"/>
                <a:gd name="T91" fmla="*/ 23 h 75"/>
                <a:gd name="T92" fmla="*/ 77 w 106"/>
                <a:gd name="T93" fmla="*/ 23 h 75"/>
                <a:gd name="T94" fmla="*/ 79 w 106"/>
                <a:gd name="T95" fmla="*/ 22 h 75"/>
                <a:gd name="T96" fmla="*/ 79 w 106"/>
                <a:gd name="T97" fmla="*/ 19 h 75"/>
                <a:gd name="T98" fmla="*/ 82 w 106"/>
                <a:gd name="T99" fmla="*/ 19 h 75"/>
                <a:gd name="T100" fmla="*/ 83 w 106"/>
                <a:gd name="T101" fmla="*/ 17 h 75"/>
                <a:gd name="T102" fmla="*/ 84 w 106"/>
                <a:gd name="T103" fmla="*/ 16 h 75"/>
                <a:gd name="T104" fmla="*/ 83 w 106"/>
                <a:gd name="T105" fmla="*/ 15 h 75"/>
                <a:gd name="T106" fmla="*/ 84 w 106"/>
                <a:gd name="T107" fmla="*/ 13 h 75"/>
                <a:gd name="T108" fmla="*/ 85 w 106"/>
                <a:gd name="T109" fmla="*/ 12 h 75"/>
                <a:gd name="T110" fmla="*/ 87 w 106"/>
                <a:gd name="T111" fmla="*/ 12 h 75"/>
                <a:gd name="T112" fmla="*/ 89 w 106"/>
                <a:gd name="T113" fmla="*/ 11 h 75"/>
                <a:gd name="T114" fmla="*/ 89 w 106"/>
                <a:gd name="T115" fmla="*/ 9 h 75"/>
                <a:gd name="T116" fmla="*/ 89 w 106"/>
                <a:gd name="T117" fmla="*/ 7 h 75"/>
                <a:gd name="T118" fmla="*/ 92 w 106"/>
                <a:gd name="T119" fmla="*/ 6 h 75"/>
                <a:gd name="T120" fmla="*/ 93 w 106"/>
                <a:gd name="T121" fmla="*/ 4 h 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6"/>
                <a:gd name="T184" fmla="*/ 0 h 75"/>
                <a:gd name="T185" fmla="*/ 106 w 106"/>
                <a:gd name="T186" fmla="*/ 75 h 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6" h="75">
                  <a:moveTo>
                    <a:pt x="0" y="75"/>
                  </a:moveTo>
                  <a:lnTo>
                    <a:pt x="0" y="75"/>
                  </a:lnTo>
                  <a:lnTo>
                    <a:pt x="1" y="74"/>
                  </a:lnTo>
                  <a:lnTo>
                    <a:pt x="2" y="74"/>
                  </a:lnTo>
                  <a:lnTo>
                    <a:pt x="3" y="74"/>
                  </a:lnTo>
                  <a:lnTo>
                    <a:pt x="4" y="74"/>
                  </a:lnTo>
                  <a:lnTo>
                    <a:pt x="5" y="74"/>
                  </a:lnTo>
                  <a:lnTo>
                    <a:pt x="6" y="74"/>
                  </a:lnTo>
                  <a:lnTo>
                    <a:pt x="7" y="74"/>
                  </a:lnTo>
                  <a:lnTo>
                    <a:pt x="8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3" y="71"/>
                  </a:lnTo>
                  <a:lnTo>
                    <a:pt x="14" y="71"/>
                  </a:lnTo>
                  <a:lnTo>
                    <a:pt x="15" y="71"/>
                  </a:lnTo>
                  <a:lnTo>
                    <a:pt x="15" y="70"/>
                  </a:lnTo>
                  <a:lnTo>
                    <a:pt x="16" y="69"/>
                  </a:lnTo>
                  <a:lnTo>
                    <a:pt x="16" y="68"/>
                  </a:lnTo>
                  <a:lnTo>
                    <a:pt x="17" y="67"/>
                  </a:lnTo>
                  <a:lnTo>
                    <a:pt x="18" y="67"/>
                  </a:lnTo>
                  <a:lnTo>
                    <a:pt x="19" y="67"/>
                  </a:lnTo>
                  <a:lnTo>
                    <a:pt x="20" y="67"/>
                  </a:lnTo>
                  <a:lnTo>
                    <a:pt x="20" y="66"/>
                  </a:lnTo>
                  <a:lnTo>
                    <a:pt x="21" y="65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3"/>
                  </a:lnTo>
                  <a:lnTo>
                    <a:pt x="23" y="63"/>
                  </a:lnTo>
                  <a:lnTo>
                    <a:pt x="24" y="63"/>
                  </a:lnTo>
                  <a:lnTo>
                    <a:pt x="25" y="62"/>
                  </a:lnTo>
                  <a:lnTo>
                    <a:pt x="25" y="61"/>
                  </a:lnTo>
                  <a:lnTo>
                    <a:pt x="26" y="61"/>
                  </a:lnTo>
                  <a:lnTo>
                    <a:pt x="27" y="61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1" y="59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7"/>
                  </a:lnTo>
                  <a:lnTo>
                    <a:pt x="32" y="56"/>
                  </a:lnTo>
                  <a:lnTo>
                    <a:pt x="33" y="57"/>
                  </a:lnTo>
                  <a:lnTo>
                    <a:pt x="33" y="56"/>
                  </a:lnTo>
                  <a:lnTo>
                    <a:pt x="34" y="56"/>
                  </a:lnTo>
                  <a:lnTo>
                    <a:pt x="35" y="56"/>
                  </a:lnTo>
                  <a:lnTo>
                    <a:pt x="35" y="55"/>
                  </a:lnTo>
                  <a:lnTo>
                    <a:pt x="35" y="54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8" y="53"/>
                  </a:lnTo>
                  <a:lnTo>
                    <a:pt x="39" y="53"/>
                  </a:lnTo>
                  <a:lnTo>
                    <a:pt x="39" y="52"/>
                  </a:lnTo>
                  <a:lnTo>
                    <a:pt x="39" y="51"/>
                  </a:lnTo>
                  <a:lnTo>
                    <a:pt x="40" y="51"/>
                  </a:lnTo>
                  <a:lnTo>
                    <a:pt x="41" y="50"/>
                  </a:lnTo>
                  <a:lnTo>
                    <a:pt x="42" y="50"/>
                  </a:lnTo>
                  <a:lnTo>
                    <a:pt x="42" y="49"/>
                  </a:lnTo>
                  <a:lnTo>
                    <a:pt x="43" y="49"/>
                  </a:lnTo>
                  <a:lnTo>
                    <a:pt x="43" y="48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6" y="46"/>
                  </a:lnTo>
                  <a:lnTo>
                    <a:pt x="47" y="46"/>
                  </a:lnTo>
                  <a:lnTo>
                    <a:pt x="47" y="45"/>
                  </a:lnTo>
                  <a:lnTo>
                    <a:pt x="48" y="45"/>
                  </a:lnTo>
                  <a:lnTo>
                    <a:pt x="48" y="44"/>
                  </a:lnTo>
                  <a:lnTo>
                    <a:pt x="49" y="44"/>
                  </a:lnTo>
                  <a:lnTo>
                    <a:pt x="49" y="45"/>
                  </a:lnTo>
                  <a:lnTo>
                    <a:pt x="50" y="45"/>
                  </a:lnTo>
                  <a:lnTo>
                    <a:pt x="51" y="45"/>
                  </a:lnTo>
                  <a:lnTo>
                    <a:pt x="51" y="44"/>
                  </a:lnTo>
                  <a:lnTo>
                    <a:pt x="51" y="43"/>
                  </a:lnTo>
                  <a:lnTo>
                    <a:pt x="52" y="43"/>
                  </a:lnTo>
                  <a:lnTo>
                    <a:pt x="52" y="42"/>
                  </a:lnTo>
                  <a:lnTo>
                    <a:pt x="53" y="42"/>
                  </a:lnTo>
                  <a:lnTo>
                    <a:pt x="54" y="42"/>
                  </a:lnTo>
                  <a:lnTo>
                    <a:pt x="55" y="42"/>
                  </a:lnTo>
                  <a:lnTo>
                    <a:pt x="55" y="41"/>
                  </a:lnTo>
                  <a:lnTo>
                    <a:pt x="56" y="42"/>
                  </a:lnTo>
                  <a:lnTo>
                    <a:pt x="57" y="42"/>
                  </a:lnTo>
                  <a:lnTo>
                    <a:pt x="57" y="41"/>
                  </a:lnTo>
                  <a:lnTo>
                    <a:pt x="58" y="41"/>
                  </a:lnTo>
                  <a:lnTo>
                    <a:pt x="58" y="40"/>
                  </a:lnTo>
                  <a:lnTo>
                    <a:pt x="59" y="40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59" y="37"/>
                  </a:lnTo>
                  <a:lnTo>
                    <a:pt x="60" y="37"/>
                  </a:lnTo>
                  <a:lnTo>
                    <a:pt x="60" y="36"/>
                  </a:lnTo>
                  <a:lnTo>
                    <a:pt x="60" y="35"/>
                  </a:lnTo>
                  <a:lnTo>
                    <a:pt x="61" y="35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4" y="35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5" y="32"/>
                  </a:lnTo>
                  <a:lnTo>
                    <a:pt x="66" y="32"/>
                  </a:lnTo>
                  <a:lnTo>
                    <a:pt x="66" y="31"/>
                  </a:lnTo>
                  <a:lnTo>
                    <a:pt x="66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8" y="28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6"/>
                  </a:lnTo>
                  <a:lnTo>
                    <a:pt x="71" y="26"/>
                  </a:lnTo>
                  <a:lnTo>
                    <a:pt x="71" y="25"/>
                  </a:lnTo>
                  <a:lnTo>
                    <a:pt x="72" y="25"/>
                  </a:lnTo>
                  <a:lnTo>
                    <a:pt x="73" y="24"/>
                  </a:lnTo>
                  <a:lnTo>
                    <a:pt x="74" y="24"/>
                  </a:lnTo>
                  <a:lnTo>
                    <a:pt x="75" y="23"/>
                  </a:lnTo>
                  <a:lnTo>
                    <a:pt x="76" y="23"/>
                  </a:lnTo>
                  <a:lnTo>
                    <a:pt x="77" y="23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1"/>
                  </a:lnTo>
                  <a:lnTo>
                    <a:pt x="79" y="20"/>
                  </a:lnTo>
                  <a:lnTo>
                    <a:pt x="79" y="19"/>
                  </a:lnTo>
                  <a:lnTo>
                    <a:pt x="80" y="19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3" y="19"/>
                  </a:lnTo>
                  <a:lnTo>
                    <a:pt x="83" y="18"/>
                  </a:lnTo>
                  <a:lnTo>
                    <a:pt x="83" y="17"/>
                  </a:lnTo>
                  <a:lnTo>
                    <a:pt x="83" y="16"/>
                  </a:lnTo>
                  <a:lnTo>
                    <a:pt x="84" y="16"/>
                  </a:lnTo>
                  <a:lnTo>
                    <a:pt x="83" y="16"/>
                  </a:lnTo>
                  <a:lnTo>
                    <a:pt x="83" y="15"/>
                  </a:lnTo>
                  <a:lnTo>
                    <a:pt x="83" y="14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5" y="14"/>
                  </a:lnTo>
                  <a:lnTo>
                    <a:pt x="85" y="13"/>
                  </a:lnTo>
                  <a:lnTo>
                    <a:pt x="85" y="12"/>
                  </a:lnTo>
                  <a:lnTo>
                    <a:pt x="86" y="12"/>
                  </a:lnTo>
                  <a:lnTo>
                    <a:pt x="87" y="13"/>
                  </a:lnTo>
                  <a:lnTo>
                    <a:pt x="87" y="12"/>
                  </a:lnTo>
                  <a:lnTo>
                    <a:pt x="88" y="12"/>
                  </a:lnTo>
                  <a:lnTo>
                    <a:pt x="88" y="11"/>
                  </a:lnTo>
                  <a:lnTo>
                    <a:pt x="89" y="11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89" y="8"/>
                  </a:lnTo>
                  <a:lnTo>
                    <a:pt x="89" y="7"/>
                  </a:lnTo>
                  <a:lnTo>
                    <a:pt x="90" y="7"/>
                  </a:lnTo>
                  <a:lnTo>
                    <a:pt x="91" y="7"/>
                  </a:lnTo>
                  <a:lnTo>
                    <a:pt x="92" y="6"/>
                  </a:lnTo>
                  <a:lnTo>
                    <a:pt x="93" y="5"/>
                  </a:lnTo>
                  <a:lnTo>
                    <a:pt x="93" y="4"/>
                  </a:lnTo>
                  <a:lnTo>
                    <a:pt x="97" y="0"/>
                  </a:lnTo>
                  <a:lnTo>
                    <a:pt x="106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48" name="Freeform 9"/>
            <p:cNvSpPr>
              <a:spLocks noEditPoints="1"/>
            </p:cNvSpPr>
            <p:nvPr/>
          </p:nvSpPr>
          <p:spPr bwMode="auto">
            <a:xfrm>
              <a:off x="2348" y="2463"/>
              <a:ext cx="792" cy="386"/>
            </a:xfrm>
            <a:custGeom>
              <a:avLst/>
              <a:gdLst>
                <a:gd name="T0" fmla="*/ 390 w 792"/>
                <a:gd name="T1" fmla="*/ 19 h 386"/>
                <a:gd name="T2" fmla="*/ 413 w 792"/>
                <a:gd name="T3" fmla="*/ 17 h 386"/>
                <a:gd name="T4" fmla="*/ 423 w 792"/>
                <a:gd name="T5" fmla="*/ 35 h 386"/>
                <a:gd name="T6" fmla="*/ 427 w 792"/>
                <a:gd name="T7" fmla="*/ 64 h 386"/>
                <a:gd name="T8" fmla="*/ 465 w 792"/>
                <a:gd name="T9" fmla="*/ 61 h 386"/>
                <a:gd name="T10" fmla="*/ 500 w 792"/>
                <a:gd name="T11" fmla="*/ 68 h 386"/>
                <a:gd name="T12" fmla="*/ 541 w 792"/>
                <a:gd name="T13" fmla="*/ 63 h 386"/>
                <a:gd name="T14" fmla="*/ 595 w 792"/>
                <a:gd name="T15" fmla="*/ 76 h 386"/>
                <a:gd name="T16" fmla="*/ 654 w 792"/>
                <a:gd name="T17" fmla="*/ 75 h 386"/>
                <a:gd name="T18" fmla="*/ 687 w 792"/>
                <a:gd name="T19" fmla="*/ 92 h 386"/>
                <a:gd name="T20" fmla="*/ 754 w 792"/>
                <a:gd name="T21" fmla="*/ 99 h 386"/>
                <a:gd name="T22" fmla="*/ 792 w 792"/>
                <a:gd name="T23" fmla="*/ 207 h 386"/>
                <a:gd name="T24" fmla="*/ 774 w 792"/>
                <a:gd name="T25" fmla="*/ 349 h 386"/>
                <a:gd name="T26" fmla="*/ 709 w 792"/>
                <a:gd name="T27" fmla="*/ 344 h 386"/>
                <a:gd name="T28" fmla="*/ 674 w 792"/>
                <a:gd name="T29" fmla="*/ 334 h 386"/>
                <a:gd name="T30" fmla="*/ 603 w 792"/>
                <a:gd name="T31" fmla="*/ 337 h 386"/>
                <a:gd name="T32" fmla="*/ 567 w 792"/>
                <a:gd name="T33" fmla="*/ 324 h 386"/>
                <a:gd name="T34" fmla="*/ 523 w 792"/>
                <a:gd name="T35" fmla="*/ 330 h 386"/>
                <a:gd name="T36" fmla="*/ 487 w 792"/>
                <a:gd name="T37" fmla="*/ 340 h 386"/>
                <a:gd name="T38" fmla="*/ 426 w 792"/>
                <a:gd name="T39" fmla="*/ 341 h 386"/>
                <a:gd name="T40" fmla="*/ 411 w 792"/>
                <a:gd name="T41" fmla="*/ 368 h 386"/>
                <a:gd name="T42" fmla="*/ 329 w 792"/>
                <a:gd name="T43" fmla="*/ 346 h 386"/>
                <a:gd name="T44" fmla="*/ 262 w 792"/>
                <a:gd name="T45" fmla="*/ 360 h 386"/>
                <a:gd name="T46" fmla="*/ 196 w 792"/>
                <a:gd name="T47" fmla="*/ 293 h 386"/>
                <a:gd name="T48" fmla="*/ 53 w 792"/>
                <a:gd name="T49" fmla="*/ 257 h 386"/>
                <a:gd name="T50" fmla="*/ 50 w 792"/>
                <a:gd name="T51" fmla="*/ 247 h 386"/>
                <a:gd name="T52" fmla="*/ 49 w 792"/>
                <a:gd name="T53" fmla="*/ 237 h 386"/>
                <a:gd name="T54" fmla="*/ 44 w 792"/>
                <a:gd name="T55" fmla="*/ 226 h 386"/>
                <a:gd name="T56" fmla="*/ 36 w 792"/>
                <a:gd name="T57" fmla="*/ 215 h 386"/>
                <a:gd name="T58" fmla="*/ 25 w 792"/>
                <a:gd name="T59" fmla="*/ 202 h 386"/>
                <a:gd name="T60" fmla="*/ 22 w 792"/>
                <a:gd name="T61" fmla="*/ 192 h 386"/>
                <a:gd name="T62" fmla="*/ 22 w 792"/>
                <a:gd name="T63" fmla="*/ 183 h 386"/>
                <a:gd name="T64" fmla="*/ 18 w 792"/>
                <a:gd name="T65" fmla="*/ 173 h 386"/>
                <a:gd name="T66" fmla="*/ 11 w 792"/>
                <a:gd name="T67" fmla="*/ 158 h 386"/>
                <a:gd name="T68" fmla="*/ 6 w 792"/>
                <a:gd name="T69" fmla="*/ 146 h 386"/>
                <a:gd name="T70" fmla="*/ 3 w 792"/>
                <a:gd name="T71" fmla="*/ 136 h 386"/>
                <a:gd name="T72" fmla="*/ 0 w 792"/>
                <a:gd name="T73" fmla="*/ 124 h 386"/>
                <a:gd name="T74" fmla="*/ 6 w 792"/>
                <a:gd name="T75" fmla="*/ 110 h 386"/>
                <a:gd name="T76" fmla="*/ 8 w 792"/>
                <a:gd name="T77" fmla="*/ 98 h 386"/>
                <a:gd name="T78" fmla="*/ 8 w 792"/>
                <a:gd name="T79" fmla="*/ 87 h 386"/>
                <a:gd name="T80" fmla="*/ 7 w 792"/>
                <a:gd name="T81" fmla="*/ 74 h 386"/>
                <a:gd name="T82" fmla="*/ 8 w 792"/>
                <a:gd name="T83" fmla="*/ 62 h 386"/>
                <a:gd name="T84" fmla="*/ 92 w 792"/>
                <a:gd name="T85" fmla="*/ 62 h 386"/>
                <a:gd name="T86" fmla="*/ 101 w 792"/>
                <a:gd name="T87" fmla="*/ 66 h 386"/>
                <a:gd name="T88" fmla="*/ 111 w 792"/>
                <a:gd name="T89" fmla="*/ 68 h 386"/>
                <a:gd name="T90" fmla="*/ 120 w 792"/>
                <a:gd name="T91" fmla="*/ 71 h 386"/>
                <a:gd name="T92" fmla="*/ 129 w 792"/>
                <a:gd name="T93" fmla="*/ 72 h 386"/>
                <a:gd name="T94" fmla="*/ 139 w 792"/>
                <a:gd name="T95" fmla="*/ 73 h 386"/>
                <a:gd name="T96" fmla="*/ 151 w 792"/>
                <a:gd name="T97" fmla="*/ 79 h 386"/>
                <a:gd name="T98" fmla="*/ 231 w 792"/>
                <a:gd name="T99" fmla="*/ 104 h 386"/>
                <a:gd name="T100" fmla="*/ 252 w 792"/>
                <a:gd name="T101" fmla="*/ 109 h 386"/>
                <a:gd name="T102" fmla="*/ 266 w 792"/>
                <a:gd name="T103" fmla="*/ 119 h 386"/>
                <a:gd name="T104" fmla="*/ 284 w 792"/>
                <a:gd name="T105" fmla="*/ 106 h 386"/>
                <a:gd name="T106" fmla="*/ 279 w 792"/>
                <a:gd name="T107" fmla="*/ 92 h 386"/>
                <a:gd name="T108" fmla="*/ 268 w 792"/>
                <a:gd name="T109" fmla="*/ 73 h 386"/>
                <a:gd name="T110" fmla="*/ 271 w 792"/>
                <a:gd name="T111" fmla="*/ 68 h 386"/>
                <a:gd name="T112" fmla="*/ 279 w 792"/>
                <a:gd name="T113" fmla="*/ 64 h 386"/>
                <a:gd name="T114" fmla="*/ 299 w 792"/>
                <a:gd name="T115" fmla="*/ 51 h 386"/>
                <a:gd name="T116" fmla="*/ 304 w 792"/>
                <a:gd name="T117" fmla="*/ 16 h 386"/>
                <a:gd name="T118" fmla="*/ 319 w 792"/>
                <a:gd name="T119" fmla="*/ 14 h 386"/>
                <a:gd name="T120" fmla="*/ 326 w 792"/>
                <a:gd name="T121" fmla="*/ 13 h 386"/>
                <a:gd name="T122" fmla="*/ 347 w 792"/>
                <a:gd name="T123" fmla="*/ 15 h 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92"/>
                <a:gd name="T187" fmla="*/ 0 h 386"/>
                <a:gd name="T188" fmla="*/ 792 w 792"/>
                <a:gd name="T189" fmla="*/ 386 h 3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92" h="386">
                  <a:moveTo>
                    <a:pt x="12" y="210"/>
                  </a:moveTo>
                  <a:lnTo>
                    <a:pt x="12" y="211"/>
                  </a:lnTo>
                  <a:lnTo>
                    <a:pt x="12" y="210"/>
                  </a:lnTo>
                  <a:close/>
                  <a:moveTo>
                    <a:pt x="385" y="3"/>
                  </a:moveTo>
                  <a:lnTo>
                    <a:pt x="388" y="5"/>
                  </a:lnTo>
                  <a:lnTo>
                    <a:pt x="391" y="4"/>
                  </a:lnTo>
                  <a:lnTo>
                    <a:pt x="391" y="5"/>
                  </a:lnTo>
                  <a:lnTo>
                    <a:pt x="391" y="7"/>
                  </a:lnTo>
                  <a:lnTo>
                    <a:pt x="392" y="8"/>
                  </a:lnTo>
                  <a:lnTo>
                    <a:pt x="392" y="9"/>
                  </a:lnTo>
                  <a:lnTo>
                    <a:pt x="391" y="11"/>
                  </a:lnTo>
                  <a:lnTo>
                    <a:pt x="391" y="16"/>
                  </a:lnTo>
                  <a:lnTo>
                    <a:pt x="390" y="17"/>
                  </a:lnTo>
                  <a:lnTo>
                    <a:pt x="390" y="19"/>
                  </a:lnTo>
                  <a:lnTo>
                    <a:pt x="391" y="20"/>
                  </a:lnTo>
                  <a:lnTo>
                    <a:pt x="391" y="21"/>
                  </a:lnTo>
                  <a:lnTo>
                    <a:pt x="391" y="22"/>
                  </a:lnTo>
                  <a:lnTo>
                    <a:pt x="391" y="23"/>
                  </a:lnTo>
                  <a:lnTo>
                    <a:pt x="392" y="23"/>
                  </a:lnTo>
                  <a:lnTo>
                    <a:pt x="393" y="22"/>
                  </a:lnTo>
                  <a:lnTo>
                    <a:pt x="399" y="21"/>
                  </a:lnTo>
                  <a:lnTo>
                    <a:pt x="400" y="21"/>
                  </a:lnTo>
                  <a:lnTo>
                    <a:pt x="403" y="20"/>
                  </a:lnTo>
                  <a:lnTo>
                    <a:pt x="405" y="20"/>
                  </a:lnTo>
                  <a:lnTo>
                    <a:pt x="409" y="19"/>
                  </a:lnTo>
                  <a:lnTo>
                    <a:pt x="411" y="18"/>
                  </a:lnTo>
                  <a:lnTo>
                    <a:pt x="413" y="17"/>
                  </a:lnTo>
                  <a:lnTo>
                    <a:pt x="419" y="19"/>
                  </a:lnTo>
                  <a:lnTo>
                    <a:pt x="424" y="20"/>
                  </a:lnTo>
                  <a:lnTo>
                    <a:pt x="426" y="19"/>
                  </a:lnTo>
                  <a:lnTo>
                    <a:pt x="430" y="18"/>
                  </a:lnTo>
                  <a:lnTo>
                    <a:pt x="433" y="17"/>
                  </a:lnTo>
                  <a:lnTo>
                    <a:pt x="433" y="19"/>
                  </a:lnTo>
                  <a:lnTo>
                    <a:pt x="431" y="21"/>
                  </a:lnTo>
                  <a:lnTo>
                    <a:pt x="427" y="22"/>
                  </a:lnTo>
                  <a:lnTo>
                    <a:pt x="424" y="24"/>
                  </a:lnTo>
                  <a:lnTo>
                    <a:pt x="425" y="28"/>
                  </a:lnTo>
                  <a:lnTo>
                    <a:pt x="425" y="31"/>
                  </a:lnTo>
                  <a:lnTo>
                    <a:pt x="425" y="35"/>
                  </a:lnTo>
                  <a:lnTo>
                    <a:pt x="423" y="35"/>
                  </a:lnTo>
                  <a:lnTo>
                    <a:pt x="418" y="36"/>
                  </a:lnTo>
                  <a:lnTo>
                    <a:pt x="418" y="38"/>
                  </a:lnTo>
                  <a:lnTo>
                    <a:pt x="418" y="40"/>
                  </a:lnTo>
                  <a:lnTo>
                    <a:pt x="418" y="41"/>
                  </a:lnTo>
                  <a:lnTo>
                    <a:pt x="419" y="45"/>
                  </a:lnTo>
                  <a:lnTo>
                    <a:pt x="420" y="46"/>
                  </a:lnTo>
                  <a:lnTo>
                    <a:pt x="420" y="47"/>
                  </a:lnTo>
                  <a:lnTo>
                    <a:pt x="421" y="47"/>
                  </a:lnTo>
                  <a:lnTo>
                    <a:pt x="422" y="49"/>
                  </a:lnTo>
                  <a:lnTo>
                    <a:pt x="424" y="50"/>
                  </a:lnTo>
                  <a:lnTo>
                    <a:pt x="427" y="51"/>
                  </a:lnTo>
                  <a:lnTo>
                    <a:pt x="427" y="57"/>
                  </a:lnTo>
                  <a:lnTo>
                    <a:pt x="427" y="60"/>
                  </a:lnTo>
                  <a:lnTo>
                    <a:pt x="427" y="64"/>
                  </a:lnTo>
                  <a:lnTo>
                    <a:pt x="427" y="65"/>
                  </a:lnTo>
                  <a:lnTo>
                    <a:pt x="427" y="66"/>
                  </a:lnTo>
                  <a:lnTo>
                    <a:pt x="428" y="70"/>
                  </a:lnTo>
                  <a:lnTo>
                    <a:pt x="429" y="74"/>
                  </a:lnTo>
                  <a:lnTo>
                    <a:pt x="44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6" y="66"/>
                  </a:lnTo>
                  <a:lnTo>
                    <a:pt x="456" y="61"/>
                  </a:lnTo>
                  <a:lnTo>
                    <a:pt x="458" y="61"/>
                  </a:lnTo>
                  <a:lnTo>
                    <a:pt x="461" y="61"/>
                  </a:lnTo>
                  <a:lnTo>
                    <a:pt x="464" y="61"/>
                  </a:lnTo>
                  <a:lnTo>
                    <a:pt x="465" y="61"/>
                  </a:lnTo>
                  <a:lnTo>
                    <a:pt x="466" y="61"/>
                  </a:lnTo>
                  <a:lnTo>
                    <a:pt x="469" y="61"/>
                  </a:lnTo>
                  <a:lnTo>
                    <a:pt x="470" y="61"/>
                  </a:lnTo>
                  <a:lnTo>
                    <a:pt x="474" y="61"/>
                  </a:lnTo>
                  <a:lnTo>
                    <a:pt x="478" y="61"/>
                  </a:lnTo>
                  <a:lnTo>
                    <a:pt x="482" y="60"/>
                  </a:lnTo>
                  <a:lnTo>
                    <a:pt x="484" y="60"/>
                  </a:lnTo>
                  <a:lnTo>
                    <a:pt x="488" y="61"/>
                  </a:lnTo>
                  <a:lnTo>
                    <a:pt x="493" y="62"/>
                  </a:lnTo>
                  <a:lnTo>
                    <a:pt x="494" y="64"/>
                  </a:lnTo>
                  <a:lnTo>
                    <a:pt x="495" y="65"/>
                  </a:lnTo>
                  <a:lnTo>
                    <a:pt x="498" y="67"/>
                  </a:lnTo>
                  <a:lnTo>
                    <a:pt x="500" y="68"/>
                  </a:lnTo>
                  <a:lnTo>
                    <a:pt x="501" y="70"/>
                  </a:lnTo>
                  <a:lnTo>
                    <a:pt x="502" y="71"/>
                  </a:lnTo>
                  <a:lnTo>
                    <a:pt x="503" y="71"/>
                  </a:lnTo>
                  <a:lnTo>
                    <a:pt x="506" y="70"/>
                  </a:lnTo>
                  <a:lnTo>
                    <a:pt x="507" y="70"/>
                  </a:lnTo>
                  <a:lnTo>
                    <a:pt x="507" y="69"/>
                  </a:lnTo>
                  <a:lnTo>
                    <a:pt x="510" y="68"/>
                  </a:lnTo>
                  <a:lnTo>
                    <a:pt x="511" y="69"/>
                  </a:lnTo>
                  <a:lnTo>
                    <a:pt x="512" y="70"/>
                  </a:lnTo>
                  <a:lnTo>
                    <a:pt x="518" y="70"/>
                  </a:lnTo>
                  <a:lnTo>
                    <a:pt x="523" y="67"/>
                  </a:lnTo>
                  <a:lnTo>
                    <a:pt x="527" y="65"/>
                  </a:lnTo>
                  <a:lnTo>
                    <a:pt x="533" y="64"/>
                  </a:lnTo>
                  <a:lnTo>
                    <a:pt x="541" y="63"/>
                  </a:lnTo>
                  <a:lnTo>
                    <a:pt x="539" y="60"/>
                  </a:lnTo>
                  <a:lnTo>
                    <a:pt x="539" y="55"/>
                  </a:lnTo>
                  <a:lnTo>
                    <a:pt x="547" y="53"/>
                  </a:lnTo>
                  <a:lnTo>
                    <a:pt x="548" y="52"/>
                  </a:lnTo>
                  <a:lnTo>
                    <a:pt x="549" y="52"/>
                  </a:lnTo>
                  <a:lnTo>
                    <a:pt x="564" y="43"/>
                  </a:lnTo>
                  <a:lnTo>
                    <a:pt x="568" y="47"/>
                  </a:lnTo>
                  <a:lnTo>
                    <a:pt x="571" y="54"/>
                  </a:lnTo>
                  <a:lnTo>
                    <a:pt x="575" y="61"/>
                  </a:lnTo>
                  <a:lnTo>
                    <a:pt x="578" y="69"/>
                  </a:lnTo>
                  <a:lnTo>
                    <a:pt x="583" y="77"/>
                  </a:lnTo>
                  <a:lnTo>
                    <a:pt x="590" y="72"/>
                  </a:lnTo>
                  <a:lnTo>
                    <a:pt x="591" y="73"/>
                  </a:lnTo>
                  <a:lnTo>
                    <a:pt x="595" y="76"/>
                  </a:lnTo>
                  <a:lnTo>
                    <a:pt x="597" y="79"/>
                  </a:lnTo>
                  <a:lnTo>
                    <a:pt x="602" y="83"/>
                  </a:lnTo>
                  <a:lnTo>
                    <a:pt x="610" y="85"/>
                  </a:lnTo>
                  <a:lnTo>
                    <a:pt x="616" y="85"/>
                  </a:lnTo>
                  <a:lnTo>
                    <a:pt x="622" y="83"/>
                  </a:lnTo>
                  <a:lnTo>
                    <a:pt x="623" y="83"/>
                  </a:lnTo>
                  <a:lnTo>
                    <a:pt x="627" y="81"/>
                  </a:lnTo>
                  <a:lnTo>
                    <a:pt x="628" y="81"/>
                  </a:lnTo>
                  <a:lnTo>
                    <a:pt x="636" y="78"/>
                  </a:lnTo>
                  <a:lnTo>
                    <a:pt x="640" y="76"/>
                  </a:lnTo>
                  <a:lnTo>
                    <a:pt x="642" y="75"/>
                  </a:lnTo>
                  <a:lnTo>
                    <a:pt x="648" y="75"/>
                  </a:lnTo>
                  <a:lnTo>
                    <a:pt x="649" y="75"/>
                  </a:lnTo>
                  <a:lnTo>
                    <a:pt x="654" y="75"/>
                  </a:lnTo>
                  <a:lnTo>
                    <a:pt x="650" y="80"/>
                  </a:lnTo>
                  <a:lnTo>
                    <a:pt x="662" y="80"/>
                  </a:lnTo>
                  <a:lnTo>
                    <a:pt x="664" y="80"/>
                  </a:lnTo>
                  <a:lnTo>
                    <a:pt x="669" y="83"/>
                  </a:lnTo>
                  <a:lnTo>
                    <a:pt x="673" y="79"/>
                  </a:lnTo>
                  <a:lnTo>
                    <a:pt x="676" y="76"/>
                  </a:lnTo>
                  <a:lnTo>
                    <a:pt x="678" y="73"/>
                  </a:lnTo>
                  <a:lnTo>
                    <a:pt x="679" y="73"/>
                  </a:lnTo>
                  <a:lnTo>
                    <a:pt x="685" y="73"/>
                  </a:lnTo>
                  <a:lnTo>
                    <a:pt x="687" y="73"/>
                  </a:lnTo>
                  <a:lnTo>
                    <a:pt x="687" y="74"/>
                  </a:lnTo>
                  <a:lnTo>
                    <a:pt x="687" y="82"/>
                  </a:lnTo>
                  <a:lnTo>
                    <a:pt x="687" y="88"/>
                  </a:lnTo>
                  <a:lnTo>
                    <a:pt x="687" y="92"/>
                  </a:lnTo>
                  <a:lnTo>
                    <a:pt x="687" y="99"/>
                  </a:lnTo>
                  <a:lnTo>
                    <a:pt x="692" y="99"/>
                  </a:lnTo>
                  <a:lnTo>
                    <a:pt x="697" y="99"/>
                  </a:lnTo>
                  <a:lnTo>
                    <a:pt x="709" y="99"/>
                  </a:lnTo>
                  <a:lnTo>
                    <a:pt x="714" y="99"/>
                  </a:lnTo>
                  <a:lnTo>
                    <a:pt x="718" y="99"/>
                  </a:lnTo>
                  <a:lnTo>
                    <a:pt x="719" y="99"/>
                  </a:lnTo>
                  <a:lnTo>
                    <a:pt x="720" y="99"/>
                  </a:lnTo>
                  <a:lnTo>
                    <a:pt x="722" y="99"/>
                  </a:lnTo>
                  <a:lnTo>
                    <a:pt x="728" y="99"/>
                  </a:lnTo>
                  <a:lnTo>
                    <a:pt x="731" y="99"/>
                  </a:lnTo>
                  <a:lnTo>
                    <a:pt x="733" y="99"/>
                  </a:lnTo>
                  <a:lnTo>
                    <a:pt x="748" y="99"/>
                  </a:lnTo>
                  <a:lnTo>
                    <a:pt x="754" y="99"/>
                  </a:lnTo>
                  <a:lnTo>
                    <a:pt x="756" y="99"/>
                  </a:lnTo>
                  <a:lnTo>
                    <a:pt x="758" y="99"/>
                  </a:lnTo>
                  <a:lnTo>
                    <a:pt x="767" y="99"/>
                  </a:lnTo>
                  <a:lnTo>
                    <a:pt x="780" y="99"/>
                  </a:lnTo>
                  <a:lnTo>
                    <a:pt x="792" y="99"/>
                  </a:lnTo>
                  <a:lnTo>
                    <a:pt x="792" y="107"/>
                  </a:lnTo>
                  <a:lnTo>
                    <a:pt x="792" y="119"/>
                  </a:lnTo>
                  <a:lnTo>
                    <a:pt x="792" y="132"/>
                  </a:lnTo>
                  <a:lnTo>
                    <a:pt x="792" y="144"/>
                  </a:lnTo>
                  <a:lnTo>
                    <a:pt x="792" y="158"/>
                  </a:lnTo>
                  <a:lnTo>
                    <a:pt x="792" y="170"/>
                  </a:lnTo>
                  <a:lnTo>
                    <a:pt x="792" y="182"/>
                  </a:lnTo>
                  <a:lnTo>
                    <a:pt x="792" y="195"/>
                  </a:lnTo>
                  <a:lnTo>
                    <a:pt x="792" y="207"/>
                  </a:lnTo>
                  <a:lnTo>
                    <a:pt x="792" y="218"/>
                  </a:lnTo>
                  <a:lnTo>
                    <a:pt x="792" y="228"/>
                  </a:lnTo>
                  <a:lnTo>
                    <a:pt x="792" y="242"/>
                  </a:lnTo>
                  <a:lnTo>
                    <a:pt x="792" y="255"/>
                  </a:lnTo>
                  <a:lnTo>
                    <a:pt x="792" y="268"/>
                  </a:lnTo>
                  <a:lnTo>
                    <a:pt x="792" y="282"/>
                  </a:lnTo>
                  <a:lnTo>
                    <a:pt x="792" y="298"/>
                  </a:lnTo>
                  <a:lnTo>
                    <a:pt x="792" y="315"/>
                  </a:lnTo>
                  <a:lnTo>
                    <a:pt x="792" y="330"/>
                  </a:lnTo>
                  <a:lnTo>
                    <a:pt x="792" y="346"/>
                  </a:lnTo>
                  <a:lnTo>
                    <a:pt x="792" y="350"/>
                  </a:lnTo>
                  <a:lnTo>
                    <a:pt x="780" y="351"/>
                  </a:lnTo>
                  <a:lnTo>
                    <a:pt x="780" y="346"/>
                  </a:lnTo>
                  <a:lnTo>
                    <a:pt x="774" y="349"/>
                  </a:lnTo>
                  <a:lnTo>
                    <a:pt x="770" y="351"/>
                  </a:lnTo>
                  <a:lnTo>
                    <a:pt x="760" y="354"/>
                  </a:lnTo>
                  <a:lnTo>
                    <a:pt x="755" y="357"/>
                  </a:lnTo>
                  <a:lnTo>
                    <a:pt x="755" y="358"/>
                  </a:lnTo>
                  <a:lnTo>
                    <a:pt x="748" y="352"/>
                  </a:lnTo>
                  <a:lnTo>
                    <a:pt x="743" y="352"/>
                  </a:lnTo>
                  <a:lnTo>
                    <a:pt x="738" y="352"/>
                  </a:lnTo>
                  <a:lnTo>
                    <a:pt x="735" y="351"/>
                  </a:lnTo>
                  <a:lnTo>
                    <a:pt x="729" y="351"/>
                  </a:lnTo>
                  <a:lnTo>
                    <a:pt x="727" y="346"/>
                  </a:lnTo>
                  <a:lnTo>
                    <a:pt x="723" y="346"/>
                  </a:lnTo>
                  <a:lnTo>
                    <a:pt x="720" y="345"/>
                  </a:lnTo>
                  <a:lnTo>
                    <a:pt x="713" y="344"/>
                  </a:lnTo>
                  <a:lnTo>
                    <a:pt x="709" y="344"/>
                  </a:lnTo>
                  <a:lnTo>
                    <a:pt x="705" y="344"/>
                  </a:lnTo>
                  <a:lnTo>
                    <a:pt x="702" y="347"/>
                  </a:lnTo>
                  <a:lnTo>
                    <a:pt x="701" y="348"/>
                  </a:lnTo>
                  <a:lnTo>
                    <a:pt x="700" y="349"/>
                  </a:lnTo>
                  <a:lnTo>
                    <a:pt x="698" y="351"/>
                  </a:lnTo>
                  <a:lnTo>
                    <a:pt x="697" y="352"/>
                  </a:lnTo>
                  <a:lnTo>
                    <a:pt x="691" y="345"/>
                  </a:lnTo>
                  <a:lnTo>
                    <a:pt x="685" y="335"/>
                  </a:lnTo>
                  <a:lnTo>
                    <a:pt x="683" y="333"/>
                  </a:lnTo>
                  <a:lnTo>
                    <a:pt x="682" y="331"/>
                  </a:lnTo>
                  <a:lnTo>
                    <a:pt x="680" y="329"/>
                  </a:lnTo>
                  <a:lnTo>
                    <a:pt x="678" y="332"/>
                  </a:lnTo>
                  <a:lnTo>
                    <a:pt x="677" y="333"/>
                  </a:lnTo>
                  <a:lnTo>
                    <a:pt x="674" y="334"/>
                  </a:lnTo>
                  <a:lnTo>
                    <a:pt x="672" y="335"/>
                  </a:lnTo>
                  <a:lnTo>
                    <a:pt x="670" y="337"/>
                  </a:lnTo>
                  <a:lnTo>
                    <a:pt x="667" y="338"/>
                  </a:lnTo>
                  <a:lnTo>
                    <a:pt x="660" y="341"/>
                  </a:lnTo>
                  <a:lnTo>
                    <a:pt x="650" y="339"/>
                  </a:lnTo>
                  <a:lnTo>
                    <a:pt x="649" y="339"/>
                  </a:lnTo>
                  <a:lnTo>
                    <a:pt x="645" y="339"/>
                  </a:lnTo>
                  <a:lnTo>
                    <a:pt x="640" y="338"/>
                  </a:lnTo>
                  <a:lnTo>
                    <a:pt x="634" y="339"/>
                  </a:lnTo>
                  <a:lnTo>
                    <a:pt x="632" y="339"/>
                  </a:lnTo>
                  <a:lnTo>
                    <a:pt x="621" y="339"/>
                  </a:lnTo>
                  <a:lnTo>
                    <a:pt x="615" y="338"/>
                  </a:lnTo>
                  <a:lnTo>
                    <a:pt x="610" y="338"/>
                  </a:lnTo>
                  <a:lnTo>
                    <a:pt x="603" y="337"/>
                  </a:lnTo>
                  <a:lnTo>
                    <a:pt x="589" y="338"/>
                  </a:lnTo>
                  <a:lnTo>
                    <a:pt x="587" y="338"/>
                  </a:lnTo>
                  <a:lnTo>
                    <a:pt x="587" y="333"/>
                  </a:lnTo>
                  <a:lnTo>
                    <a:pt x="587" y="331"/>
                  </a:lnTo>
                  <a:lnTo>
                    <a:pt x="587" y="329"/>
                  </a:lnTo>
                  <a:lnTo>
                    <a:pt x="587" y="327"/>
                  </a:lnTo>
                  <a:lnTo>
                    <a:pt x="587" y="325"/>
                  </a:lnTo>
                  <a:lnTo>
                    <a:pt x="584" y="325"/>
                  </a:lnTo>
                  <a:lnTo>
                    <a:pt x="582" y="324"/>
                  </a:lnTo>
                  <a:lnTo>
                    <a:pt x="577" y="324"/>
                  </a:lnTo>
                  <a:lnTo>
                    <a:pt x="575" y="324"/>
                  </a:lnTo>
                  <a:lnTo>
                    <a:pt x="570" y="324"/>
                  </a:lnTo>
                  <a:lnTo>
                    <a:pt x="568" y="324"/>
                  </a:lnTo>
                  <a:lnTo>
                    <a:pt x="567" y="324"/>
                  </a:lnTo>
                  <a:lnTo>
                    <a:pt x="561" y="325"/>
                  </a:lnTo>
                  <a:lnTo>
                    <a:pt x="557" y="325"/>
                  </a:lnTo>
                  <a:lnTo>
                    <a:pt x="554" y="325"/>
                  </a:lnTo>
                  <a:lnTo>
                    <a:pt x="551" y="325"/>
                  </a:lnTo>
                  <a:lnTo>
                    <a:pt x="548" y="325"/>
                  </a:lnTo>
                  <a:lnTo>
                    <a:pt x="547" y="325"/>
                  </a:lnTo>
                  <a:lnTo>
                    <a:pt x="543" y="325"/>
                  </a:lnTo>
                  <a:lnTo>
                    <a:pt x="538" y="325"/>
                  </a:lnTo>
                  <a:lnTo>
                    <a:pt x="537" y="325"/>
                  </a:lnTo>
                  <a:lnTo>
                    <a:pt x="532" y="326"/>
                  </a:lnTo>
                  <a:lnTo>
                    <a:pt x="527" y="328"/>
                  </a:lnTo>
                  <a:lnTo>
                    <a:pt x="526" y="329"/>
                  </a:lnTo>
                  <a:lnTo>
                    <a:pt x="524" y="329"/>
                  </a:lnTo>
                  <a:lnTo>
                    <a:pt x="523" y="330"/>
                  </a:lnTo>
                  <a:lnTo>
                    <a:pt x="522" y="331"/>
                  </a:lnTo>
                  <a:lnTo>
                    <a:pt x="521" y="332"/>
                  </a:lnTo>
                  <a:lnTo>
                    <a:pt x="520" y="333"/>
                  </a:lnTo>
                  <a:lnTo>
                    <a:pt x="514" y="334"/>
                  </a:lnTo>
                  <a:lnTo>
                    <a:pt x="513" y="334"/>
                  </a:lnTo>
                  <a:lnTo>
                    <a:pt x="511" y="335"/>
                  </a:lnTo>
                  <a:lnTo>
                    <a:pt x="507" y="336"/>
                  </a:lnTo>
                  <a:lnTo>
                    <a:pt x="501" y="337"/>
                  </a:lnTo>
                  <a:lnTo>
                    <a:pt x="498" y="338"/>
                  </a:lnTo>
                  <a:lnTo>
                    <a:pt x="497" y="339"/>
                  </a:lnTo>
                  <a:lnTo>
                    <a:pt x="494" y="339"/>
                  </a:lnTo>
                  <a:lnTo>
                    <a:pt x="487" y="340"/>
                  </a:lnTo>
                  <a:lnTo>
                    <a:pt x="484" y="340"/>
                  </a:lnTo>
                  <a:lnTo>
                    <a:pt x="480" y="340"/>
                  </a:lnTo>
                  <a:lnTo>
                    <a:pt x="469" y="343"/>
                  </a:lnTo>
                  <a:lnTo>
                    <a:pt x="461" y="343"/>
                  </a:lnTo>
                  <a:lnTo>
                    <a:pt x="459" y="343"/>
                  </a:lnTo>
                  <a:lnTo>
                    <a:pt x="456" y="344"/>
                  </a:lnTo>
                  <a:lnTo>
                    <a:pt x="454" y="345"/>
                  </a:lnTo>
                  <a:lnTo>
                    <a:pt x="444" y="344"/>
                  </a:lnTo>
                  <a:lnTo>
                    <a:pt x="442" y="343"/>
                  </a:lnTo>
                  <a:lnTo>
                    <a:pt x="437" y="341"/>
                  </a:lnTo>
                  <a:lnTo>
                    <a:pt x="436" y="340"/>
                  </a:lnTo>
                  <a:lnTo>
                    <a:pt x="428" y="340"/>
                  </a:lnTo>
                  <a:lnTo>
                    <a:pt x="427" y="341"/>
                  </a:lnTo>
                  <a:lnTo>
                    <a:pt x="426" y="341"/>
                  </a:lnTo>
                  <a:lnTo>
                    <a:pt x="425" y="341"/>
                  </a:lnTo>
                  <a:lnTo>
                    <a:pt x="424" y="341"/>
                  </a:lnTo>
                  <a:lnTo>
                    <a:pt x="424" y="340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3" y="340"/>
                  </a:lnTo>
                  <a:lnTo>
                    <a:pt x="418" y="345"/>
                  </a:lnTo>
                  <a:lnTo>
                    <a:pt x="411" y="351"/>
                  </a:lnTo>
                  <a:lnTo>
                    <a:pt x="411" y="362"/>
                  </a:lnTo>
                  <a:lnTo>
                    <a:pt x="411" y="368"/>
                  </a:lnTo>
                  <a:lnTo>
                    <a:pt x="396" y="362"/>
                  </a:lnTo>
                  <a:lnTo>
                    <a:pt x="386" y="358"/>
                  </a:lnTo>
                  <a:lnTo>
                    <a:pt x="379" y="363"/>
                  </a:lnTo>
                  <a:lnTo>
                    <a:pt x="374" y="361"/>
                  </a:lnTo>
                  <a:lnTo>
                    <a:pt x="364" y="365"/>
                  </a:lnTo>
                  <a:lnTo>
                    <a:pt x="362" y="365"/>
                  </a:lnTo>
                  <a:lnTo>
                    <a:pt x="359" y="365"/>
                  </a:lnTo>
                  <a:lnTo>
                    <a:pt x="360" y="358"/>
                  </a:lnTo>
                  <a:lnTo>
                    <a:pt x="349" y="353"/>
                  </a:lnTo>
                  <a:lnTo>
                    <a:pt x="347" y="352"/>
                  </a:lnTo>
                  <a:lnTo>
                    <a:pt x="339" y="353"/>
                  </a:lnTo>
                  <a:lnTo>
                    <a:pt x="336" y="349"/>
                  </a:lnTo>
                  <a:lnTo>
                    <a:pt x="333" y="348"/>
                  </a:lnTo>
                  <a:lnTo>
                    <a:pt x="329" y="346"/>
                  </a:lnTo>
                  <a:lnTo>
                    <a:pt x="320" y="345"/>
                  </a:lnTo>
                  <a:lnTo>
                    <a:pt x="309" y="344"/>
                  </a:lnTo>
                  <a:lnTo>
                    <a:pt x="303" y="345"/>
                  </a:lnTo>
                  <a:lnTo>
                    <a:pt x="296" y="332"/>
                  </a:lnTo>
                  <a:lnTo>
                    <a:pt x="287" y="353"/>
                  </a:lnTo>
                  <a:lnTo>
                    <a:pt x="278" y="353"/>
                  </a:lnTo>
                  <a:lnTo>
                    <a:pt x="282" y="352"/>
                  </a:lnTo>
                  <a:lnTo>
                    <a:pt x="284" y="350"/>
                  </a:lnTo>
                  <a:lnTo>
                    <a:pt x="284" y="347"/>
                  </a:lnTo>
                  <a:lnTo>
                    <a:pt x="283" y="346"/>
                  </a:lnTo>
                  <a:lnTo>
                    <a:pt x="279" y="342"/>
                  </a:lnTo>
                  <a:lnTo>
                    <a:pt x="275" y="340"/>
                  </a:lnTo>
                  <a:lnTo>
                    <a:pt x="260" y="345"/>
                  </a:lnTo>
                  <a:lnTo>
                    <a:pt x="262" y="360"/>
                  </a:lnTo>
                  <a:lnTo>
                    <a:pt x="266" y="371"/>
                  </a:lnTo>
                  <a:lnTo>
                    <a:pt x="266" y="375"/>
                  </a:lnTo>
                  <a:lnTo>
                    <a:pt x="269" y="386"/>
                  </a:lnTo>
                  <a:lnTo>
                    <a:pt x="259" y="378"/>
                  </a:lnTo>
                  <a:lnTo>
                    <a:pt x="250" y="385"/>
                  </a:lnTo>
                  <a:lnTo>
                    <a:pt x="239" y="374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22" y="352"/>
                  </a:lnTo>
                  <a:lnTo>
                    <a:pt x="221" y="351"/>
                  </a:lnTo>
                  <a:lnTo>
                    <a:pt x="216" y="345"/>
                  </a:lnTo>
                  <a:lnTo>
                    <a:pt x="205" y="347"/>
                  </a:lnTo>
                  <a:lnTo>
                    <a:pt x="197" y="302"/>
                  </a:lnTo>
                  <a:lnTo>
                    <a:pt x="196" y="293"/>
                  </a:lnTo>
                  <a:lnTo>
                    <a:pt x="194" y="285"/>
                  </a:lnTo>
                  <a:lnTo>
                    <a:pt x="192" y="276"/>
                  </a:lnTo>
                  <a:lnTo>
                    <a:pt x="190" y="263"/>
                  </a:lnTo>
                  <a:lnTo>
                    <a:pt x="57" y="266"/>
                  </a:lnTo>
                  <a:lnTo>
                    <a:pt x="57" y="265"/>
                  </a:lnTo>
                  <a:lnTo>
                    <a:pt x="56" y="263"/>
                  </a:lnTo>
                  <a:lnTo>
                    <a:pt x="56" y="262"/>
                  </a:lnTo>
                  <a:lnTo>
                    <a:pt x="55" y="261"/>
                  </a:lnTo>
                  <a:lnTo>
                    <a:pt x="55" y="260"/>
                  </a:lnTo>
                  <a:lnTo>
                    <a:pt x="54" y="259"/>
                  </a:lnTo>
                  <a:lnTo>
                    <a:pt x="54" y="258"/>
                  </a:lnTo>
                  <a:lnTo>
                    <a:pt x="53" y="258"/>
                  </a:lnTo>
                  <a:lnTo>
                    <a:pt x="53" y="257"/>
                  </a:lnTo>
                  <a:lnTo>
                    <a:pt x="52" y="256"/>
                  </a:lnTo>
                  <a:lnTo>
                    <a:pt x="51" y="255"/>
                  </a:lnTo>
                  <a:lnTo>
                    <a:pt x="51" y="254"/>
                  </a:lnTo>
                  <a:lnTo>
                    <a:pt x="51" y="253"/>
                  </a:lnTo>
                  <a:lnTo>
                    <a:pt x="50" y="253"/>
                  </a:lnTo>
                  <a:lnTo>
                    <a:pt x="50" y="252"/>
                  </a:lnTo>
                  <a:lnTo>
                    <a:pt x="50" y="251"/>
                  </a:lnTo>
                  <a:lnTo>
                    <a:pt x="50" y="250"/>
                  </a:lnTo>
                  <a:lnTo>
                    <a:pt x="49" y="250"/>
                  </a:lnTo>
                  <a:lnTo>
                    <a:pt x="49" y="249"/>
                  </a:lnTo>
                  <a:lnTo>
                    <a:pt x="49" y="248"/>
                  </a:lnTo>
                  <a:lnTo>
                    <a:pt x="50" y="247"/>
                  </a:lnTo>
                  <a:lnTo>
                    <a:pt x="50" y="246"/>
                  </a:lnTo>
                  <a:lnTo>
                    <a:pt x="50" y="245"/>
                  </a:lnTo>
                  <a:lnTo>
                    <a:pt x="49" y="245"/>
                  </a:lnTo>
                  <a:lnTo>
                    <a:pt x="49" y="244"/>
                  </a:lnTo>
                  <a:lnTo>
                    <a:pt x="49" y="243"/>
                  </a:lnTo>
                  <a:lnTo>
                    <a:pt x="49" y="242"/>
                  </a:lnTo>
                  <a:lnTo>
                    <a:pt x="49" y="240"/>
                  </a:lnTo>
                  <a:lnTo>
                    <a:pt x="50" y="240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7"/>
                  </a:lnTo>
                  <a:lnTo>
                    <a:pt x="49" y="236"/>
                  </a:lnTo>
                  <a:lnTo>
                    <a:pt x="48" y="236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7" y="233"/>
                  </a:lnTo>
                  <a:lnTo>
                    <a:pt x="47" y="232"/>
                  </a:lnTo>
                  <a:lnTo>
                    <a:pt x="47" y="231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6" y="229"/>
                  </a:lnTo>
                  <a:lnTo>
                    <a:pt x="45" y="228"/>
                  </a:lnTo>
                  <a:lnTo>
                    <a:pt x="45" y="227"/>
                  </a:lnTo>
                  <a:lnTo>
                    <a:pt x="44" y="227"/>
                  </a:lnTo>
                  <a:lnTo>
                    <a:pt x="44" y="226"/>
                  </a:lnTo>
                  <a:lnTo>
                    <a:pt x="44" y="225"/>
                  </a:lnTo>
                  <a:lnTo>
                    <a:pt x="43" y="224"/>
                  </a:lnTo>
                  <a:lnTo>
                    <a:pt x="43" y="223"/>
                  </a:lnTo>
                  <a:lnTo>
                    <a:pt x="42" y="223"/>
                  </a:lnTo>
                  <a:lnTo>
                    <a:pt x="41" y="222"/>
                  </a:lnTo>
                  <a:lnTo>
                    <a:pt x="41" y="221"/>
                  </a:lnTo>
                  <a:lnTo>
                    <a:pt x="40" y="220"/>
                  </a:lnTo>
                  <a:lnTo>
                    <a:pt x="39" y="219"/>
                  </a:lnTo>
                  <a:lnTo>
                    <a:pt x="38" y="218"/>
                  </a:lnTo>
                  <a:lnTo>
                    <a:pt x="37" y="217"/>
                  </a:lnTo>
                  <a:lnTo>
                    <a:pt x="36" y="215"/>
                  </a:lnTo>
                  <a:lnTo>
                    <a:pt x="36" y="214"/>
                  </a:lnTo>
                  <a:lnTo>
                    <a:pt x="35" y="214"/>
                  </a:lnTo>
                  <a:lnTo>
                    <a:pt x="34" y="213"/>
                  </a:lnTo>
                  <a:lnTo>
                    <a:pt x="33" y="212"/>
                  </a:lnTo>
                  <a:lnTo>
                    <a:pt x="32" y="211"/>
                  </a:lnTo>
                  <a:lnTo>
                    <a:pt x="31" y="209"/>
                  </a:lnTo>
                  <a:lnTo>
                    <a:pt x="29" y="207"/>
                  </a:lnTo>
                  <a:lnTo>
                    <a:pt x="27" y="206"/>
                  </a:lnTo>
                  <a:lnTo>
                    <a:pt x="26" y="205"/>
                  </a:lnTo>
                  <a:lnTo>
                    <a:pt x="25" y="204"/>
                  </a:lnTo>
                  <a:lnTo>
                    <a:pt x="25" y="203"/>
                  </a:lnTo>
                  <a:lnTo>
                    <a:pt x="25" y="202"/>
                  </a:lnTo>
                  <a:lnTo>
                    <a:pt x="24" y="202"/>
                  </a:lnTo>
                  <a:lnTo>
                    <a:pt x="23" y="201"/>
                  </a:lnTo>
                  <a:lnTo>
                    <a:pt x="23" y="200"/>
                  </a:lnTo>
                  <a:lnTo>
                    <a:pt x="22" y="200"/>
                  </a:lnTo>
                  <a:lnTo>
                    <a:pt x="21" y="199"/>
                  </a:lnTo>
                  <a:lnTo>
                    <a:pt x="20" y="198"/>
                  </a:lnTo>
                  <a:lnTo>
                    <a:pt x="20" y="197"/>
                  </a:lnTo>
                  <a:lnTo>
                    <a:pt x="21" y="197"/>
                  </a:lnTo>
                  <a:lnTo>
                    <a:pt x="21" y="196"/>
                  </a:lnTo>
                  <a:lnTo>
                    <a:pt x="21" y="195"/>
                  </a:lnTo>
                  <a:lnTo>
                    <a:pt x="21" y="194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3" y="192"/>
                  </a:lnTo>
                  <a:lnTo>
                    <a:pt x="23" y="191"/>
                  </a:lnTo>
                  <a:lnTo>
                    <a:pt x="24" y="191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9"/>
                  </a:lnTo>
                  <a:lnTo>
                    <a:pt x="23" y="188"/>
                  </a:lnTo>
                  <a:lnTo>
                    <a:pt x="24" y="188"/>
                  </a:lnTo>
                  <a:lnTo>
                    <a:pt x="24" y="187"/>
                  </a:lnTo>
                  <a:lnTo>
                    <a:pt x="23" y="186"/>
                  </a:lnTo>
                  <a:lnTo>
                    <a:pt x="23" y="185"/>
                  </a:lnTo>
                  <a:lnTo>
                    <a:pt x="23" y="184"/>
                  </a:lnTo>
                  <a:lnTo>
                    <a:pt x="22" y="183"/>
                  </a:lnTo>
                  <a:lnTo>
                    <a:pt x="22" y="182"/>
                  </a:lnTo>
                  <a:lnTo>
                    <a:pt x="22" y="181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0" y="179"/>
                  </a:lnTo>
                  <a:lnTo>
                    <a:pt x="20" y="178"/>
                  </a:lnTo>
                  <a:lnTo>
                    <a:pt x="20" y="177"/>
                  </a:lnTo>
                  <a:lnTo>
                    <a:pt x="19" y="176"/>
                  </a:lnTo>
                  <a:lnTo>
                    <a:pt x="19" y="175"/>
                  </a:lnTo>
                  <a:lnTo>
                    <a:pt x="18" y="174"/>
                  </a:lnTo>
                  <a:lnTo>
                    <a:pt x="18" y="173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7" y="170"/>
                  </a:lnTo>
                  <a:lnTo>
                    <a:pt x="16" y="169"/>
                  </a:lnTo>
                  <a:lnTo>
                    <a:pt x="15" y="167"/>
                  </a:lnTo>
                  <a:lnTo>
                    <a:pt x="14" y="165"/>
                  </a:lnTo>
                  <a:lnTo>
                    <a:pt x="13" y="163"/>
                  </a:lnTo>
                  <a:lnTo>
                    <a:pt x="12" y="162"/>
                  </a:lnTo>
                  <a:lnTo>
                    <a:pt x="12" y="161"/>
                  </a:lnTo>
                  <a:lnTo>
                    <a:pt x="12" y="160"/>
                  </a:lnTo>
                  <a:lnTo>
                    <a:pt x="11" y="159"/>
                  </a:lnTo>
                  <a:lnTo>
                    <a:pt x="11" y="158"/>
                  </a:lnTo>
                  <a:lnTo>
                    <a:pt x="10" y="156"/>
                  </a:lnTo>
                  <a:lnTo>
                    <a:pt x="9" y="155"/>
                  </a:lnTo>
                  <a:lnTo>
                    <a:pt x="9" y="154"/>
                  </a:lnTo>
                  <a:lnTo>
                    <a:pt x="8" y="153"/>
                  </a:lnTo>
                  <a:lnTo>
                    <a:pt x="8" y="152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7"/>
                  </a:lnTo>
                  <a:lnTo>
                    <a:pt x="6" y="146"/>
                  </a:lnTo>
                  <a:lnTo>
                    <a:pt x="6" y="145"/>
                  </a:lnTo>
                  <a:lnTo>
                    <a:pt x="6" y="144"/>
                  </a:lnTo>
                  <a:lnTo>
                    <a:pt x="6" y="143"/>
                  </a:lnTo>
                  <a:lnTo>
                    <a:pt x="6" y="142"/>
                  </a:lnTo>
                  <a:lnTo>
                    <a:pt x="5" y="142"/>
                  </a:lnTo>
                  <a:lnTo>
                    <a:pt x="5" y="141"/>
                  </a:lnTo>
                  <a:lnTo>
                    <a:pt x="4" y="140"/>
                  </a:lnTo>
                  <a:lnTo>
                    <a:pt x="4" y="139"/>
                  </a:lnTo>
                  <a:lnTo>
                    <a:pt x="4" y="138"/>
                  </a:lnTo>
                  <a:lnTo>
                    <a:pt x="4" y="137"/>
                  </a:lnTo>
                  <a:lnTo>
                    <a:pt x="3" y="137"/>
                  </a:lnTo>
                  <a:lnTo>
                    <a:pt x="3" y="136"/>
                  </a:lnTo>
                  <a:lnTo>
                    <a:pt x="3" y="135"/>
                  </a:lnTo>
                  <a:lnTo>
                    <a:pt x="3" y="134"/>
                  </a:lnTo>
                  <a:lnTo>
                    <a:pt x="2" y="134"/>
                  </a:lnTo>
                  <a:lnTo>
                    <a:pt x="2" y="133"/>
                  </a:lnTo>
                  <a:lnTo>
                    <a:pt x="2" y="132"/>
                  </a:lnTo>
                  <a:lnTo>
                    <a:pt x="2" y="131"/>
                  </a:lnTo>
                  <a:lnTo>
                    <a:pt x="1" y="131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1" y="126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1" y="115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2" y="112"/>
                  </a:lnTo>
                  <a:lnTo>
                    <a:pt x="3" y="112"/>
                  </a:lnTo>
                  <a:lnTo>
                    <a:pt x="3" y="111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6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7" y="108"/>
                  </a:lnTo>
                  <a:lnTo>
                    <a:pt x="7" y="107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8" y="104"/>
                  </a:lnTo>
                  <a:lnTo>
                    <a:pt x="8" y="103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8" y="97"/>
                  </a:lnTo>
                  <a:lnTo>
                    <a:pt x="9" y="97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8" y="92"/>
                  </a:lnTo>
                  <a:lnTo>
                    <a:pt x="7" y="92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8" y="90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7" y="83"/>
                  </a:lnTo>
                  <a:lnTo>
                    <a:pt x="7" y="82"/>
                  </a:lnTo>
                  <a:lnTo>
                    <a:pt x="7" y="81"/>
                  </a:lnTo>
                  <a:lnTo>
                    <a:pt x="7" y="80"/>
                  </a:lnTo>
                  <a:lnTo>
                    <a:pt x="7" y="79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8" y="76"/>
                  </a:lnTo>
                  <a:lnTo>
                    <a:pt x="8" y="75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7" y="72"/>
                  </a:lnTo>
                  <a:lnTo>
                    <a:pt x="7" y="71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8" y="68"/>
                  </a:lnTo>
                  <a:lnTo>
                    <a:pt x="8" y="67"/>
                  </a:lnTo>
                  <a:lnTo>
                    <a:pt x="9" y="67"/>
                  </a:lnTo>
                  <a:lnTo>
                    <a:pt x="9" y="66"/>
                  </a:lnTo>
                  <a:lnTo>
                    <a:pt x="8" y="65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8" y="62"/>
                  </a:lnTo>
                  <a:lnTo>
                    <a:pt x="7" y="62"/>
                  </a:lnTo>
                  <a:lnTo>
                    <a:pt x="7" y="61"/>
                  </a:lnTo>
                  <a:lnTo>
                    <a:pt x="7" y="60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6" y="58"/>
                  </a:lnTo>
                  <a:lnTo>
                    <a:pt x="6" y="57"/>
                  </a:lnTo>
                  <a:lnTo>
                    <a:pt x="43" y="57"/>
                  </a:lnTo>
                  <a:lnTo>
                    <a:pt x="68" y="60"/>
                  </a:lnTo>
                  <a:lnTo>
                    <a:pt x="78" y="61"/>
                  </a:lnTo>
                  <a:lnTo>
                    <a:pt x="90" y="63"/>
                  </a:lnTo>
                  <a:lnTo>
                    <a:pt x="91" y="63"/>
                  </a:lnTo>
                  <a:lnTo>
                    <a:pt x="92" y="62"/>
                  </a:lnTo>
                  <a:lnTo>
                    <a:pt x="92" y="63"/>
                  </a:lnTo>
                  <a:lnTo>
                    <a:pt x="92" y="64"/>
                  </a:lnTo>
                  <a:lnTo>
                    <a:pt x="93" y="64"/>
                  </a:lnTo>
                  <a:lnTo>
                    <a:pt x="94" y="65"/>
                  </a:lnTo>
                  <a:lnTo>
                    <a:pt x="95" y="65"/>
                  </a:lnTo>
                  <a:lnTo>
                    <a:pt x="96" y="65"/>
                  </a:lnTo>
                  <a:lnTo>
                    <a:pt x="97" y="66"/>
                  </a:lnTo>
                  <a:lnTo>
                    <a:pt x="98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1" y="66"/>
                  </a:lnTo>
                  <a:lnTo>
                    <a:pt x="102" y="66"/>
                  </a:lnTo>
                  <a:lnTo>
                    <a:pt x="102" y="67"/>
                  </a:lnTo>
                  <a:lnTo>
                    <a:pt x="103" y="67"/>
                  </a:lnTo>
                  <a:lnTo>
                    <a:pt x="104" y="67"/>
                  </a:lnTo>
                  <a:lnTo>
                    <a:pt x="105" y="67"/>
                  </a:lnTo>
                  <a:lnTo>
                    <a:pt x="106" y="67"/>
                  </a:lnTo>
                  <a:lnTo>
                    <a:pt x="107" y="67"/>
                  </a:lnTo>
                  <a:lnTo>
                    <a:pt x="107" y="68"/>
                  </a:lnTo>
                  <a:lnTo>
                    <a:pt x="108" y="69"/>
                  </a:lnTo>
                  <a:lnTo>
                    <a:pt x="109" y="69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5" y="69"/>
                  </a:lnTo>
                  <a:lnTo>
                    <a:pt x="115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1"/>
                  </a:lnTo>
                  <a:lnTo>
                    <a:pt x="121" y="72"/>
                  </a:lnTo>
                  <a:lnTo>
                    <a:pt x="122" y="72"/>
                  </a:lnTo>
                  <a:lnTo>
                    <a:pt x="123" y="72"/>
                  </a:lnTo>
                  <a:lnTo>
                    <a:pt x="124" y="71"/>
                  </a:lnTo>
                  <a:lnTo>
                    <a:pt x="125" y="72"/>
                  </a:lnTo>
                  <a:lnTo>
                    <a:pt x="126" y="72"/>
                  </a:lnTo>
                  <a:lnTo>
                    <a:pt x="126" y="71"/>
                  </a:lnTo>
                  <a:lnTo>
                    <a:pt x="126" y="72"/>
                  </a:lnTo>
                  <a:lnTo>
                    <a:pt x="127" y="72"/>
                  </a:lnTo>
                  <a:lnTo>
                    <a:pt x="127" y="73"/>
                  </a:lnTo>
                  <a:lnTo>
                    <a:pt x="128" y="73"/>
                  </a:lnTo>
                  <a:lnTo>
                    <a:pt x="128" y="72"/>
                  </a:lnTo>
                  <a:lnTo>
                    <a:pt x="129" y="72"/>
                  </a:lnTo>
                  <a:lnTo>
                    <a:pt x="129" y="73"/>
                  </a:lnTo>
                  <a:lnTo>
                    <a:pt x="130" y="73"/>
                  </a:lnTo>
                  <a:lnTo>
                    <a:pt x="131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4" y="73"/>
                  </a:lnTo>
                  <a:lnTo>
                    <a:pt x="135" y="73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2" y="73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7"/>
                  </a:lnTo>
                  <a:lnTo>
                    <a:pt x="144" y="77"/>
                  </a:lnTo>
                  <a:lnTo>
                    <a:pt x="145" y="77"/>
                  </a:lnTo>
                  <a:lnTo>
                    <a:pt x="145" y="78"/>
                  </a:lnTo>
                  <a:lnTo>
                    <a:pt x="146" y="78"/>
                  </a:lnTo>
                  <a:lnTo>
                    <a:pt x="151" y="79"/>
                  </a:lnTo>
                  <a:lnTo>
                    <a:pt x="164" y="83"/>
                  </a:lnTo>
                  <a:lnTo>
                    <a:pt x="166" y="84"/>
                  </a:lnTo>
                  <a:lnTo>
                    <a:pt x="184" y="89"/>
                  </a:lnTo>
                  <a:lnTo>
                    <a:pt x="182" y="113"/>
                  </a:lnTo>
                  <a:lnTo>
                    <a:pt x="186" y="115"/>
                  </a:lnTo>
                  <a:lnTo>
                    <a:pt x="193" y="116"/>
                  </a:lnTo>
                  <a:lnTo>
                    <a:pt x="200" y="117"/>
                  </a:lnTo>
                  <a:lnTo>
                    <a:pt x="210" y="115"/>
                  </a:lnTo>
                  <a:lnTo>
                    <a:pt x="212" y="111"/>
                  </a:lnTo>
                  <a:lnTo>
                    <a:pt x="219" y="110"/>
                  </a:lnTo>
                  <a:lnTo>
                    <a:pt x="221" y="110"/>
                  </a:lnTo>
                  <a:lnTo>
                    <a:pt x="221" y="109"/>
                  </a:lnTo>
                  <a:lnTo>
                    <a:pt x="226" y="107"/>
                  </a:lnTo>
                  <a:lnTo>
                    <a:pt x="231" y="104"/>
                  </a:lnTo>
                  <a:lnTo>
                    <a:pt x="234" y="104"/>
                  </a:lnTo>
                  <a:lnTo>
                    <a:pt x="241" y="102"/>
                  </a:lnTo>
                  <a:lnTo>
                    <a:pt x="247" y="103"/>
                  </a:lnTo>
                  <a:lnTo>
                    <a:pt x="257" y="98"/>
                  </a:lnTo>
                  <a:lnTo>
                    <a:pt x="259" y="97"/>
                  </a:lnTo>
                  <a:lnTo>
                    <a:pt x="257" y="100"/>
                  </a:lnTo>
                  <a:lnTo>
                    <a:pt x="257" y="101"/>
                  </a:lnTo>
                  <a:lnTo>
                    <a:pt x="256" y="103"/>
                  </a:lnTo>
                  <a:lnTo>
                    <a:pt x="257" y="104"/>
                  </a:lnTo>
                  <a:lnTo>
                    <a:pt x="257" y="108"/>
                  </a:lnTo>
                  <a:lnTo>
                    <a:pt x="258" y="109"/>
                  </a:lnTo>
                  <a:lnTo>
                    <a:pt x="256" y="109"/>
                  </a:lnTo>
                  <a:lnTo>
                    <a:pt x="252" y="109"/>
                  </a:lnTo>
                  <a:lnTo>
                    <a:pt x="248" y="111"/>
                  </a:lnTo>
                  <a:lnTo>
                    <a:pt x="245" y="112"/>
                  </a:lnTo>
                  <a:lnTo>
                    <a:pt x="240" y="116"/>
                  </a:lnTo>
                  <a:lnTo>
                    <a:pt x="241" y="117"/>
                  </a:lnTo>
                  <a:lnTo>
                    <a:pt x="242" y="117"/>
                  </a:lnTo>
                  <a:lnTo>
                    <a:pt x="256" y="118"/>
                  </a:lnTo>
                  <a:lnTo>
                    <a:pt x="257" y="118"/>
                  </a:lnTo>
                  <a:lnTo>
                    <a:pt x="258" y="118"/>
                  </a:lnTo>
                  <a:lnTo>
                    <a:pt x="260" y="124"/>
                  </a:lnTo>
                  <a:lnTo>
                    <a:pt x="257" y="130"/>
                  </a:lnTo>
                  <a:lnTo>
                    <a:pt x="256" y="131"/>
                  </a:lnTo>
                  <a:lnTo>
                    <a:pt x="269" y="125"/>
                  </a:lnTo>
                  <a:lnTo>
                    <a:pt x="267" y="121"/>
                  </a:lnTo>
                  <a:lnTo>
                    <a:pt x="266" y="119"/>
                  </a:lnTo>
                  <a:lnTo>
                    <a:pt x="266" y="118"/>
                  </a:lnTo>
                  <a:lnTo>
                    <a:pt x="264" y="112"/>
                  </a:lnTo>
                  <a:lnTo>
                    <a:pt x="266" y="111"/>
                  </a:lnTo>
                  <a:lnTo>
                    <a:pt x="271" y="107"/>
                  </a:lnTo>
                  <a:lnTo>
                    <a:pt x="274" y="104"/>
                  </a:lnTo>
                  <a:lnTo>
                    <a:pt x="276" y="100"/>
                  </a:lnTo>
                  <a:lnTo>
                    <a:pt x="276" y="99"/>
                  </a:lnTo>
                  <a:lnTo>
                    <a:pt x="279" y="103"/>
                  </a:lnTo>
                  <a:lnTo>
                    <a:pt x="281" y="103"/>
                  </a:lnTo>
                  <a:lnTo>
                    <a:pt x="284" y="102"/>
                  </a:lnTo>
                  <a:lnTo>
                    <a:pt x="284" y="104"/>
                  </a:lnTo>
                  <a:lnTo>
                    <a:pt x="284" y="106"/>
                  </a:lnTo>
                  <a:lnTo>
                    <a:pt x="284" y="107"/>
                  </a:lnTo>
                  <a:lnTo>
                    <a:pt x="290" y="107"/>
                  </a:lnTo>
                  <a:lnTo>
                    <a:pt x="291" y="107"/>
                  </a:lnTo>
                  <a:lnTo>
                    <a:pt x="290" y="104"/>
                  </a:lnTo>
                  <a:lnTo>
                    <a:pt x="292" y="105"/>
                  </a:lnTo>
                  <a:lnTo>
                    <a:pt x="293" y="105"/>
                  </a:lnTo>
                  <a:lnTo>
                    <a:pt x="296" y="105"/>
                  </a:lnTo>
                  <a:lnTo>
                    <a:pt x="296" y="104"/>
                  </a:lnTo>
                  <a:lnTo>
                    <a:pt x="295" y="103"/>
                  </a:lnTo>
                  <a:lnTo>
                    <a:pt x="294" y="98"/>
                  </a:lnTo>
                  <a:lnTo>
                    <a:pt x="293" y="95"/>
                  </a:lnTo>
                  <a:lnTo>
                    <a:pt x="292" y="94"/>
                  </a:lnTo>
                  <a:lnTo>
                    <a:pt x="285" y="93"/>
                  </a:lnTo>
                  <a:lnTo>
                    <a:pt x="279" y="92"/>
                  </a:lnTo>
                  <a:lnTo>
                    <a:pt x="278" y="94"/>
                  </a:lnTo>
                  <a:lnTo>
                    <a:pt x="276" y="93"/>
                  </a:lnTo>
                  <a:lnTo>
                    <a:pt x="272" y="93"/>
                  </a:lnTo>
                  <a:lnTo>
                    <a:pt x="269" y="92"/>
                  </a:lnTo>
                  <a:lnTo>
                    <a:pt x="266" y="91"/>
                  </a:lnTo>
                  <a:lnTo>
                    <a:pt x="265" y="92"/>
                  </a:lnTo>
                  <a:lnTo>
                    <a:pt x="265" y="91"/>
                  </a:lnTo>
                  <a:lnTo>
                    <a:pt x="266" y="86"/>
                  </a:lnTo>
                  <a:lnTo>
                    <a:pt x="266" y="83"/>
                  </a:lnTo>
                  <a:lnTo>
                    <a:pt x="266" y="80"/>
                  </a:lnTo>
                  <a:lnTo>
                    <a:pt x="266" y="78"/>
                  </a:lnTo>
                  <a:lnTo>
                    <a:pt x="267" y="75"/>
                  </a:lnTo>
                  <a:lnTo>
                    <a:pt x="268" y="74"/>
                  </a:lnTo>
                  <a:lnTo>
                    <a:pt x="268" y="73"/>
                  </a:lnTo>
                  <a:lnTo>
                    <a:pt x="269" y="73"/>
                  </a:lnTo>
                  <a:lnTo>
                    <a:pt x="268" y="73"/>
                  </a:lnTo>
                  <a:lnTo>
                    <a:pt x="268" y="72"/>
                  </a:lnTo>
                  <a:lnTo>
                    <a:pt x="269" y="72"/>
                  </a:lnTo>
                  <a:lnTo>
                    <a:pt x="269" y="71"/>
                  </a:lnTo>
                  <a:lnTo>
                    <a:pt x="268" y="71"/>
                  </a:lnTo>
                  <a:lnTo>
                    <a:pt x="269" y="70"/>
                  </a:lnTo>
                  <a:lnTo>
                    <a:pt x="269" y="69"/>
                  </a:lnTo>
                  <a:lnTo>
                    <a:pt x="270" y="69"/>
                  </a:lnTo>
                  <a:lnTo>
                    <a:pt x="270" y="70"/>
                  </a:lnTo>
                  <a:lnTo>
                    <a:pt x="270" y="69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1" y="67"/>
                  </a:lnTo>
                  <a:lnTo>
                    <a:pt x="271" y="66"/>
                  </a:lnTo>
                  <a:lnTo>
                    <a:pt x="272" y="66"/>
                  </a:lnTo>
                  <a:lnTo>
                    <a:pt x="272" y="65"/>
                  </a:lnTo>
                  <a:lnTo>
                    <a:pt x="273" y="65"/>
                  </a:lnTo>
                  <a:lnTo>
                    <a:pt x="273" y="64"/>
                  </a:lnTo>
                  <a:lnTo>
                    <a:pt x="274" y="63"/>
                  </a:lnTo>
                  <a:lnTo>
                    <a:pt x="275" y="63"/>
                  </a:lnTo>
                  <a:lnTo>
                    <a:pt x="276" y="63"/>
                  </a:lnTo>
                  <a:lnTo>
                    <a:pt x="277" y="64"/>
                  </a:lnTo>
                  <a:lnTo>
                    <a:pt x="279" y="64"/>
                  </a:lnTo>
                  <a:lnTo>
                    <a:pt x="279" y="68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4" y="73"/>
                  </a:lnTo>
                  <a:lnTo>
                    <a:pt x="288" y="73"/>
                  </a:lnTo>
                  <a:lnTo>
                    <a:pt x="292" y="71"/>
                  </a:lnTo>
                  <a:lnTo>
                    <a:pt x="294" y="69"/>
                  </a:lnTo>
                  <a:lnTo>
                    <a:pt x="295" y="68"/>
                  </a:lnTo>
                  <a:lnTo>
                    <a:pt x="299" y="64"/>
                  </a:lnTo>
                  <a:lnTo>
                    <a:pt x="302" y="60"/>
                  </a:lnTo>
                  <a:lnTo>
                    <a:pt x="304" y="61"/>
                  </a:lnTo>
                  <a:lnTo>
                    <a:pt x="304" y="56"/>
                  </a:lnTo>
                  <a:lnTo>
                    <a:pt x="304" y="52"/>
                  </a:lnTo>
                  <a:lnTo>
                    <a:pt x="299" y="51"/>
                  </a:lnTo>
                  <a:lnTo>
                    <a:pt x="293" y="49"/>
                  </a:lnTo>
                  <a:lnTo>
                    <a:pt x="292" y="49"/>
                  </a:lnTo>
                  <a:lnTo>
                    <a:pt x="291" y="48"/>
                  </a:lnTo>
                  <a:lnTo>
                    <a:pt x="291" y="47"/>
                  </a:lnTo>
                  <a:lnTo>
                    <a:pt x="291" y="45"/>
                  </a:lnTo>
                  <a:lnTo>
                    <a:pt x="291" y="43"/>
                  </a:lnTo>
                  <a:lnTo>
                    <a:pt x="292" y="41"/>
                  </a:lnTo>
                  <a:lnTo>
                    <a:pt x="295" y="37"/>
                  </a:lnTo>
                  <a:lnTo>
                    <a:pt x="298" y="30"/>
                  </a:lnTo>
                  <a:lnTo>
                    <a:pt x="301" y="27"/>
                  </a:lnTo>
                  <a:lnTo>
                    <a:pt x="303" y="22"/>
                  </a:lnTo>
                  <a:lnTo>
                    <a:pt x="304" y="21"/>
                  </a:lnTo>
                  <a:lnTo>
                    <a:pt x="304" y="18"/>
                  </a:lnTo>
                  <a:lnTo>
                    <a:pt x="304" y="16"/>
                  </a:lnTo>
                  <a:lnTo>
                    <a:pt x="305" y="15"/>
                  </a:lnTo>
                  <a:lnTo>
                    <a:pt x="306" y="13"/>
                  </a:lnTo>
                  <a:lnTo>
                    <a:pt x="307" y="13"/>
                  </a:lnTo>
                  <a:lnTo>
                    <a:pt x="308" y="12"/>
                  </a:lnTo>
                  <a:lnTo>
                    <a:pt x="310" y="8"/>
                  </a:lnTo>
                  <a:lnTo>
                    <a:pt x="312" y="8"/>
                  </a:lnTo>
                  <a:lnTo>
                    <a:pt x="316" y="10"/>
                  </a:lnTo>
                  <a:lnTo>
                    <a:pt x="317" y="11"/>
                  </a:lnTo>
                  <a:lnTo>
                    <a:pt x="317" y="12"/>
                  </a:lnTo>
                  <a:lnTo>
                    <a:pt x="317" y="14"/>
                  </a:lnTo>
                  <a:lnTo>
                    <a:pt x="317" y="15"/>
                  </a:lnTo>
                  <a:lnTo>
                    <a:pt x="317" y="14"/>
                  </a:lnTo>
                  <a:lnTo>
                    <a:pt x="318" y="14"/>
                  </a:lnTo>
                  <a:lnTo>
                    <a:pt x="319" y="14"/>
                  </a:lnTo>
                  <a:lnTo>
                    <a:pt x="320" y="14"/>
                  </a:lnTo>
                  <a:lnTo>
                    <a:pt x="321" y="14"/>
                  </a:lnTo>
                  <a:lnTo>
                    <a:pt x="321" y="15"/>
                  </a:lnTo>
                  <a:lnTo>
                    <a:pt x="322" y="15"/>
                  </a:lnTo>
                  <a:lnTo>
                    <a:pt x="322" y="14"/>
                  </a:lnTo>
                  <a:lnTo>
                    <a:pt x="323" y="15"/>
                  </a:lnTo>
                  <a:lnTo>
                    <a:pt x="323" y="14"/>
                  </a:lnTo>
                  <a:lnTo>
                    <a:pt x="323" y="15"/>
                  </a:lnTo>
                  <a:lnTo>
                    <a:pt x="324" y="15"/>
                  </a:lnTo>
                  <a:lnTo>
                    <a:pt x="324" y="14"/>
                  </a:lnTo>
                  <a:lnTo>
                    <a:pt x="325" y="14"/>
                  </a:lnTo>
                  <a:lnTo>
                    <a:pt x="325" y="13"/>
                  </a:lnTo>
                  <a:lnTo>
                    <a:pt x="326" y="13"/>
                  </a:lnTo>
                  <a:lnTo>
                    <a:pt x="326" y="12"/>
                  </a:lnTo>
                  <a:lnTo>
                    <a:pt x="327" y="12"/>
                  </a:lnTo>
                  <a:lnTo>
                    <a:pt x="328" y="12"/>
                  </a:lnTo>
                  <a:lnTo>
                    <a:pt x="329" y="12"/>
                  </a:lnTo>
                  <a:lnTo>
                    <a:pt x="330" y="12"/>
                  </a:lnTo>
                  <a:lnTo>
                    <a:pt x="331" y="14"/>
                  </a:lnTo>
                  <a:lnTo>
                    <a:pt x="333" y="15"/>
                  </a:lnTo>
                  <a:lnTo>
                    <a:pt x="334" y="18"/>
                  </a:lnTo>
                  <a:lnTo>
                    <a:pt x="337" y="17"/>
                  </a:lnTo>
                  <a:lnTo>
                    <a:pt x="340" y="17"/>
                  </a:lnTo>
                  <a:lnTo>
                    <a:pt x="342" y="16"/>
                  </a:lnTo>
                  <a:lnTo>
                    <a:pt x="345" y="16"/>
                  </a:lnTo>
                  <a:lnTo>
                    <a:pt x="347" y="15"/>
                  </a:lnTo>
                  <a:lnTo>
                    <a:pt x="351" y="15"/>
                  </a:lnTo>
                  <a:lnTo>
                    <a:pt x="355" y="14"/>
                  </a:lnTo>
                  <a:lnTo>
                    <a:pt x="356" y="12"/>
                  </a:lnTo>
                  <a:lnTo>
                    <a:pt x="356" y="10"/>
                  </a:lnTo>
                  <a:lnTo>
                    <a:pt x="359" y="8"/>
                  </a:lnTo>
                  <a:lnTo>
                    <a:pt x="363" y="0"/>
                  </a:lnTo>
                  <a:lnTo>
                    <a:pt x="364" y="0"/>
                  </a:lnTo>
                  <a:lnTo>
                    <a:pt x="375" y="0"/>
                  </a:lnTo>
                  <a:lnTo>
                    <a:pt x="376" y="0"/>
                  </a:lnTo>
                  <a:lnTo>
                    <a:pt x="378" y="0"/>
                  </a:lnTo>
                  <a:lnTo>
                    <a:pt x="379" y="0"/>
                  </a:lnTo>
                  <a:lnTo>
                    <a:pt x="380" y="0"/>
                  </a:lnTo>
                  <a:lnTo>
                    <a:pt x="385" y="3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49" name="Freeform 10"/>
            <p:cNvSpPr>
              <a:spLocks noEditPoints="1"/>
            </p:cNvSpPr>
            <p:nvPr/>
          </p:nvSpPr>
          <p:spPr bwMode="auto">
            <a:xfrm>
              <a:off x="2398" y="2726"/>
              <a:ext cx="742" cy="565"/>
            </a:xfrm>
            <a:custGeom>
              <a:avLst/>
              <a:gdLst>
                <a:gd name="T0" fmla="*/ 78 w 742"/>
                <a:gd name="T1" fmla="*/ 340 h 565"/>
                <a:gd name="T2" fmla="*/ 57 w 742"/>
                <a:gd name="T3" fmla="*/ 287 h 565"/>
                <a:gd name="T4" fmla="*/ 39 w 742"/>
                <a:gd name="T5" fmla="*/ 233 h 565"/>
                <a:gd name="T6" fmla="*/ 25 w 742"/>
                <a:gd name="T7" fmla="*/ 194 h 565"/>
                <a:gd name="T8" fmla="*/ 171 w 742"/>
                <a:gd name="T9" fmla="*/ 88 h 565"/>
                <a:gd name="T10" fmla="*/ 289 w 742"/>
                <a:gd name="T11" fmla="*/ 90 h 565"/>
                <a:gd name="T12" fmla="*/ 378 w 742"/>
                <a:gd name="T13" fmla="*/ 77 h 565"/>
                <a:gd name="T14" fmla="*/ 474 w 742"/>
                <a:gd name="T15" fmla="*/ 66 h 565"/>
                <a:gd name="T16" fmla="*/ 553 w 742"/>
                <a:gd name="T17" fmla="*/ 74 h 565"/>
                <a:gd name="T18" fmla="*/ 655 w 742"/>
                <a:gd name="T19" fmla="*/ 81 h 565"/>
                <a:gd name="T20" fmla="*/ 742 w 742"/>
                <a:gd name="T21" fmla="*/ 176 h 565"/>
                <a:gd name="T22" fmla="*/ 736 w 742"/>
                <a:gd name="T23" fmla="*/ 487 h 565"/>
                <a:gd name="T24" fmla="*/ 715 w 742"/>
                <a:gd name="T25" fmla="*/ 498 h 565"/>
                <a:gd name="T26" fmla="*/ 689 w 742"/>
                <a:gd name="T27" fmla="*/ 499 h 565"/>
                <a:gd name="T28" fmla="*/ 671 w 742"/>
                <a:gd name="T29" fmla="*/ 514 h 565"/>
                <a:gd name="T30" fmla="*/ 650 w 742"/>
                <a:gd name="T31" fmla="*/ 532 h 565"/>
                <a:gd name="T32" fmla="*/ 634 w 742"/>
                <a:gd name="T33" fmla="*/ 554 h 565"/>
                <a:gd name="T34" fmla="*/ 599 w 742"/>
                <a:gd name="T35" fmla="*/ 555 h 565"/>
                <a:gd name="T36" fmla="*/ 544 w 742"/>
                <a:gd name="T37" fmla="*/ 547 h 565"/>
                <a:gd name="T38" fmla="*/ 498 w 742"/>
                <a:gd name="T39" fmla="*/ 553 h 565"/>
                <a:gd name="T40" fmla="*/ 462 w 742"/>
                <a:gd name="T41" fmla="*/ 550 h 565"/>
                <a:gd name="T42" fmla="*/ 421 w 742"/>
                <a:gd name="T43" fmla="*/ 532 h 565"/>
                <a:gd name="T44" fmla="*/ 393 w 742"/>
                <a:gd name="T45" fmla="*/ 525 h 565"/>
                <a:gd name="T46" fmla="*/ 374 w 742"/>
                <a:gd name="T47" fmla="*/ 516 h 565"/>
                <a:gd name="T48" fmla="*/ 367 w 742"/>
                <a:gd name="T49" fmla="*/ 489 h 565"/>
                <a:gd name="T50" fmla="*/ 356 w 742"/>
                <a:gd name="T51" fmla="*/ 460 h 565"/>
                <a:gd name="T52" fmla="*/ 338 w 742"/>
                <a:gd name="T53" fmla="*/ 440 h 565"/>
                <a:gd name="T54" fmla="*/ 301 w 742"/>
                <a:gd name="T55" fmla="*/ 436 h 565"/>
                <a:gd name="T56" fmla="*/ 286 w 742"/>
                <a:gd name="T57" fmla="*/ 457 h 565"/>
                <a:gd name="T58" fmla="*/ 287 w 742"/>
                <a:gd name="T59" fmla="*/ 477 h 565"/>
                <a:gd name="T60" fmla="*/ 260 w 742"/>
                <a:gd name="T61" fmla="*/ 496 h 565"/>
                <a:gd name="T62" fmla="*/ 236 w 742"/>
                <a:gd name="T63" fmla="*/ 514 h 565"/>
                <a:gd name="T64" fmla="*/ 216 w 742"/>
                <a:gd name="T65" fmla="*/ 502 h 565"/>
                <a:gd name="T66" fmla="*/ 190 w 742"/>
                <a:gd name="T67" fmla="*/ 478 h 565"/>
                <a:gd name="T68" fmla="*/ 167 w 742"/>
                <a:gd name="T69" fmla="*/ 457 h 565"/>
                <a:gd name="T70" fmla="*/ 147 w 742"/>
                <a:gd name="T71" fmla="*/ 441 h 565"/>
                <a:gd name="T72" fmla="*/ 127 w 742"/>
                <a:gd name="T73" fmla="*/ 420 h 565"/>
                <a:gd name="T74" fmla="*/ 113 w 742"/>
                <a:gd name="T75" fmla="*/ 396 h 565"/>
                <a:gd name="T76" fmla="*/ 103 w 742"/>
                <a:gd name="T77" fmla="*/ 379 h 565"/>
                <a:gd name="T78" fmla="*/ 95 w 742"/>
                <a:gd name="T79" fmla="*/ 362 h 565"/>
                <a:gd name="T80" fmla="*/ 83 w 742"/>
                <a:gd name="T81" fmla="*/ 348 h 565"/>
                <a:gd name="T82" fmla="*/ 73 w 742"/>
                <a:gd name="T83" fmla="*/ 331 h 565"/>
                <a:gd name="T84" fmla="*/ 67 w 742"/>
                <a:gd name="T85" fmla="*/ 316 h 565"/>
                <a:gd name="T86" fmla="*/ 65 w 742"/>
                <a:gd name="T87" fmla="*/ 298 h 565"/>
                <a:gd name="T88" fmla="*/ 63 w 742"/>
                <a:gd name="T89" fmla="*/ 280 h 565"/>
                <a:gd name="T90" fmla="*/ 51 w 742"/>
                <a:gd name="T91" fmla="*/ 270 h 565"/>
                <a:gd name="T92" fmla="*/ 47 w 742"/>
                <a:gd name="T93" fmla="*/ 258 h 565"/>
                <a:gd name="T94" fmla="*/ 41 w 742"/>
                <a:gd name="T95" fmla="*/ 246 h 565"/>
                <a:gd name="T96" fmla="*/ 44 w 742"/>
                <a:gd name="T97" fmla="*/ 233 h 565"/>
                <a:gd name="T98" fmla="*/ 49 w 742"/>
                <a:gd name="T99" fmla="*/ 236 h 565"/>
                <a:gd name="T100" fmla="*/ 53 w 742"/>
                <a:gd name="T101" fmla="*/ 226 h 565"/>
                <a:gd name="T102" fmla="*/ 48 w 742"/>
                <a:gd name="T103" fmla="*/ 212 h 565"/>
                <a:gd name="T104" fmla="*/ 34 w 742"/>
                <a:gd name="T105" fmla="*/ 194 h 565"/>
                <a:gd name="T106" fmla="*/ 21 w 742"/>
                <a:gd name="T107" fmla="*/ 178 h 565"/>
                <a:gd name="T108" fmla="*/ 19 w 742"/>
                <a:gd name="T109" fmla="*/ 163 h 565"/>
                <a:gd name="T110" fmla="*/ 26 w 742"/>
                <a:gd name="T111" fmla="*/ 153 h 565"/>
                <a:gd name="T112" fmla="*/ 16 w 742"/>
                <a:gd name="T113" fmla="*/ 131 h 565"/>
                <a:gd name="T114" fmla="*/ 8 w 742"/>
                <a:gd name="T115" fmla="*/ 110 h 565"/>
                <a:gd name="T116" fmla="*/ 5 w 742"/>
                <a:gd name="T117" fmla="*/ 95 h 565"/>
                <a:gd name="T118" fmla="*/ 12 w 742"/>
                <a:gd name="T119" fmla="*/ 76 h 565"/>
                <a:gd name="T120" fmla="*/ 4 w 742"/>
                <a:gd name="T121" fmla="*/ 57 h 565"/>
                <a:gd name="T122" fmla="*/ 1 w 742"/>
                <a:gd name="T123" fmla="*/ 38 h 565"/>
                <a:gd name="T124" fmla="*/ 7 w 742"/>
                <a:gd name="T125" fmla="*/ 15 h 56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42"/>
                <a:gd name="T190" fmla="*/ 0 h 565"/>
                <a:gd name="T191" fmla="*/ 742 w 742"/>
                <a:gd name="T192" fmla="*/ 565 h 56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42" h="565">
                  <a:moveTo>
                    <a:pt x="122" y="409"/>
                  </a:moveTo>
                  <a:lnTo>
                    <a:pt x="121" y="408"/>
                  </a:lnTo>
                  <a:lnTo>
                    <a:pt x="122" y="408"/>
                  </a:lnTo>
                  <a:lnTo>
                    <a:pt x="122" y="409"/>
                  </a:lnTo>
                  <a:close/>
                  <a:moveTo>
                    <a:pt x="114" y="399"/>
                  </a:moveTo>
                  <a:lnTo>
                    <a:pt x="114" y="398"/>
                  </a:lnTo>
                  <a:lnTo>
                    <a:pt x="114" y="399"/>
                  </a:lnTo>
                  <a:close/>
                  <a:moveTo>
                    <a:pt x="113" y="398"/>
                  </a:moveTo>
                  <a:lnTo>
                    <a:pt x="114" y="398"/>
                  </a:lnTo>
                  <a:lnTo>
                    <a:pt x="113" y="398"/>
                  </a:lnTo>
                  <a:close/>
                  <a:moveTo>
                    <a:pt x="103" y="379"/>
                  </a:moveTo>
                  <a:lnTo>
                    <a:pt x="102" y="379"/>
                  </a:lnTo>
                  <a:lnTo>
                    <a:pt x="102" y="378"/>
                  </a:lnTo>
                  <a:lnTo>
                    <a:pt x="103" y="378"/>
                  </a:lnTo>
                  <a:lnTo>
                    <a:pt x="103" y="379"/>
                  </a:lnTo>
                  <a:close/>
                  <a:moveTo>
                    <a:pt x="102" y="377"/>
                  </a:moveTo>
                  <a:lnTo>
                    <a:pt x="102" y="376"/>
                  </a:lnTo>
                  <a:lnTo>
                    <a:pt x="102" y="377"/>
                  </a:lnTo>
                  <a:close/>
                  <a:moveTo>
                    <a:pt x="103" y="377"/>
                  </a:moveTo>
                  <a:lnTo>
                    <a:pt x="103" y="376"/>
                  </a:lnTo>
                  <a:lnTo>
                    <a:pt x="103" y="377"/>
                  </a:lnTo>
                  <a:close/>
                  <a:moveTo>
                    <a:pt x="82" y="347"/>
                  </a:moveTo>
                  <a:lnTo>
                    <a:pt x="83" y="347"/>
                  </a:lnTo>
                  <a:lnTo>
                    <a:pt x="82" y="347"/>
                  </a:lnTo>
                  <a:close/>
                  <a:moveTo>
                    <a:pt x="78" y="340"/>
                  </a:moveTo>
                  <a:lnTo>
                    <a:pt x="78" y="339"/>
                  </a:lnTo>
                  <a:lnTo>
                    <a:pt x="78" y="340"/>
                  </a:lnTo>
                  <a:close/>
                  <a:moveTo>
                    <a:pt x="78" y="339"/>
                  </a:moveTo>
                  <a:lnTo>
                    <a:pt x="77" y="339"/>
                  </a:lnTo>
                  <a:lnTo>
                    <a:pt x="78" y="339"/>
                  </a:lnTo>
                  <a:close/>
                  <a:moveTo>
                    <a:pt x="65" y="315"/>
                  </a:moveTo>
                  <a:lnTo>
                    <a:pt x="66" y="315"/>
                  </a:lnTo>
                  <a:lnTo>
                    <a:pt x="65" y="315"/>
                  </a:lnTo>
                  <a:close/>
                  <a:moveTo>
                    <a:pt x="65" y="311"/>
                  </a:moveTo>
                  <a:lnTo>
                    <a:pt x="65" y="311"/>
                  </a:lnTo>
                  <a:close/>
                  <a:moveTo>
                    <a:pt x="63" y="300"/>
                  </a:moveTo>
                  <a:lnTo>
                    <a:pt x="63" y="301"/>
                  </a:lnTo>
                  <a:lnTo>
                    <a:pt x="63" y="300"/>
                  </a:lnTo>
                  <a:close/>
                  <a:moveTo>
                    <a:pt x="62" y="300"/>
                  </a:moveTo>
                  <a:lnTo>
                    <a:pt x="62" y="299"/>
                  </a:lnTo>
                  <a:lnTo>
                    <a:pt x="62" y="300"/>
                  </a:lnTo>
                  <a:close/>
                  <a:moveTo>
                    <a:pt x="64" y="299"/>
                  </a:moveTo>
                  <a:lnTo>
                    <a:pt x="64" y="299"/>
                  </a:lnTo>
                  <a:close/>
                  <a:moveTo>
                    <a:pt x="64" y="299"/>
                  </a:moveTo>
                  <a:lnTo>
                    <a:pt x="64" y="298"/>
                  </a:lnTo>
                  <a:lnTo>
                    <a:pt x="64" y="299"/>
                  </a:lnTo>
                  <a:close/>
                  <a:moveTo>
                    <a:pt x="56" y="284"/>
                  </a:moveTo>
                  <a:lnTo>
                    <a:pt x="55" y="284"/>
                  </a:lnTo>
                  <a:lnTo>
                    <a:pt x="56" y="284"/>
                  </a:lnTo>
                  <a:close/>
                  <a:moveTo>
                    <a:pt x="57" y="287"/>
                  </a:moveTo>
                  <a:lnTo>
                    <a:pt x="57" y="288"/>
                  </a:lnTo>
                  <a:lnTo>
                    <a:pt x="57" y="287"/>
                  </a:lnTo>
                  <a:lnTo>
                    <a:pt x="57" y="288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6" y="286"/>
                  </a:lnTo>
                  <a:lnTo>
                    <a:pt x="56" y="285"/>
                  </a:lnTo>
                  <a:lnTo>
                    <a:pt x="55" y="284"/>
                  </a:lnTo>
                  <a:lnTo>
                    <a:pt x="56" y="284"/>
                  </a:lnTo>
                  <a:lnTo>
                    <a:pt x="57" y="285"/>
                  </a:lnTo>
                  <a:lnTo>
                    <a:pt x="57" y="286"/>
                  </a:lnTo>
                  <a:lnTo>
                    <a:pt x="57" y="287"/>
                  </a:lnTo>
                  <a:close/>
                  <a:moveTo>
                    <a:pt x="56" y="283"/>
                  </a:moveTo>
                  <a:lnTo>
                    <a:pt x="55" y="283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6" y="283"/>
                  </a:lnTo>
                  <a:close/>
                  <a:moveTo>
                    <a:pt x="47" y="260"/>
                  </a:moveTo>
                  <a:lnTo>
                    <a:pt x="46" y="260"/>
                  </a:lnTo>
                  <a:lnTo>
                    <a:pt x="47" y="260"/>
                  </a:lnTo>
                  <a:close/>
                  <a:moveTo>
                    <a:pt x="46" y="259"/>
                  </a:moveTo>
                  <a:lnTo>
                    <a:pt x="46" y="258"/>
                  </a:lnTo>
                  <a:lnTo>
                    <a:pt x="47" y="259"/>
                  </a:lnTo>
                  <a:lnTo>
                    <a:pt x="46" y="259"/>
                  </a:lnTo>
                  <a:close/>
                  <a:moveTo>
                    <a:pt x="39" y="233"/>
                  </a:moveTo>
                  <a:lnTo>
                    <a:pt x="40" y="234"/>
                  </a:lnTo>
                  <a:lnTo>
                    <a:pt x="39" y="234"/>
                  </a:lnTo>
                  <a:lnTo>
                    <a:pt x="39" y="233"/>
                  </a:lnTo>
                  <a:close/>
                  <a:moveTo>
                    <a:pt x="51" y="229"/>
                  </a:moveTo>
                  <a:lnTo>
                    <a:pt x="50" y="229"/>
                  </a:lnTo>
                  <a:lnTo>
                    <a:pt x="51" y="229"/>
                  </a:lnTo>
                  <a:lnTo>
                    <a:pt x="51" y="228"/>
                  </a:lnTo>
                  <a:lnTo>
                    <a:pt x="51" y="229"/>
                  </a:lnTo>
                  <a:close/>
                  <a:moveTo>
                    <a:pt x="51" y="226"/>
                  </a:moveTo>
                  <a:lnTo>
                    <a:pt x="51" y="227"/>
                  </a:lnTo>
                  <a:lnTo>
                    <a:pt x="51" y="226"/>
                  </a:lnTo>
                  <a:lnTo>
                    <a:pt x="51" y="225"/>
                  </a:lnTo>
                  <a:lnTo>
                    <a:pt x="51" y="226"/>
                  </a:lnTo>
                  <a:close/>
                  <a:moveTo>
                    <a:pt x="50" y="224"/>
                  </a:moveTo>
                  <a:lnTo>
                    <a:pt x="51" y="224"/>
                  </a:lnTo>
                  <a:lnTo>
                    <a:pt x="50" y="224"/>
                  </a:lnTo>
                  <a:close/>
                  <a:moveTo>
                    <a:pt x="45" y="211"/>
                  </a:moveTo>
                  <a:lnTo>
                    <a:pt x="45" y="211"/>
                  </a:lnTo>
                  <a:close/>
                  <a:moveTo>
                    <a:pt x="41" y="202"/>
                  </a:moveTo>
                  <a:lnTo>
                    <a:pt x="41" y="201"/>
                  </a:lnTo>
                  <a:lnTo>
                    <a:pt x="41" y="202"/>
                  </a:lnTo>
                  <a:close/>
                  <a:moveTo>
                    <a:pt x="25" y="194"/>
                  </a:moveTo>
                  <a:lnTo>
                    <a:pt x="24" y="194"/>
                  </a:lnTo>
                  <a:lnTo>
                    <a:pt x="25" y="194"/>
                  </a:lnTo>
                  <a:close/>
                  <a:moveTo>
                    <a:pt x="22" y="192"/>
                  </a:moveTo>
                  <a:lnTo>
                    <a:pt x="22" y="191"/>
                  </a:lnTo>
                  <a:lnTo>
                    <a:pt x="23" y="191"/>
                  </a:lnTo>
                  <a:lnTo>
                    <a:pt x="23" y="192"/>
                  </a:lnTo>
                  <a:lnTo>
                    <a:pt x="22" y="192"/>
                  </a:lnTo>
                  <a:close/>
                  <a:moveTo>
                    <a:pt x="21" y="191"/>
                  </a:moveTo>
                  <a:lnTo>
                    <a:pt x="21" y="191"/>
                  </a:lnTo>
                  <a:lnTo>
                    <a:pt x="22" y="191"/>
                  </a:lnTo>
                  <a:lnTo>
                    <a:pt x="21" y="191"/>
                  </a:lnTo>
                  <a:close/>
                  <a:moveTo>
                    <a:pt x="20" y="185"/>
                  </a:moveTo>
                  <a:lnTo>
                    <a:pt x="20" y="184"/>
                  </a:lnTo>
                  <a:lnTo>
                    <a:pt x="20" y="185"/>
                  </a:lnTo>
                  <a:close/>
                  <a:moveTo>
                    <a:pt x="19" y="183"/>
                  </a:moveTo>
                  <a:lnTo>
                    <a:pt x="19" y="183"/>
                  </a:lnTo>
                  <a:lnTo>
                    <a:pt x="19" y="182"/>
                  </a:lnTo>
                  <a:lnTo>
                    <a:pt x="19" y="183"/>
                  </a:lnTo>
                  <a:close/>
                  <a:moveTo>
                    <a:pt x="5" y="102"/>
                  </a:moveTo>
                  <a:lnTo>
                    <a:pt x="4" y="102"/>
                  </a:lnTo>
                  <a:lnTo>
                    <a:pt x="4" y="101"/>
                  </a:lnTo>
                  <a:lnTo>
                    <a:pt x="5" y="101"/>
                  </a:lnTo>
                  <a:lnTo>
                    <a:pt x="5" y="102"/>
                  </a:lnTo>
                  <a:close/>
                  <a:moveTo>
                    <a:pt x="147" y="39"/>
                  </a:moveTo>
                  <a:lnTo>
                    <a:pt x="155" y="84"/>
                  </a:lnTo>
                  <a:lnTo>
                    <a:pt x="166" y="82"/>
                  </a:lnTo>
                  <a:lnTo>
                    <a:pt x="171" y="88"/>
                  </a:lnTo>
                  <a:lnTo>
                    <a:pt x="172" y="89"/>
                  </a:lnTo>
                  <a:lnTo>
                    <a:pt x="182" y="102"/>
                  </a:lnTo>
                  <a:lnTo>
                    <a:pt x="184" y="104"/>
                  </a:lnTo>
                  <a:lnTo>
                    <a:pt x="189" y="111"/>
                  </a:lnTo>
                  <a:lnTo>
                    <a:pt x="200" y="122"/>
                  </a:lnTo>
                  <a:lnTo>
                    <a:pt x="209" y="115"/>
                  </a:lnTo>
                  <a:lnTo>
                    <a:pt x="219" y="123"/>
                  </a:lnTo>
                  <a:lnTo>
                    <a:pt x="216" y="112"/>
                  </a:lnTo>
                  <a:lnTo>
                    <a:pt x="216" y="108"/>
                  </a:lnTo>
                  <a:lnTo>
                    <a:pt x="212" y="97"/>
                  </a:lnTo>
                  <a:lnTo>
                    <a:pt x="210" y="82"/>
                  </a:lnTo>
                  <a:lnTo>
                    <a:pt x="225" y="77"/>
                  </a:lnTo>
                  <a:lnTo>
                    <a:pt x="229" y="79"/>
                  </a:lnTo>
                  <a:lnTo>
                    <a:pt x="233" y="83"/>
                  </a:lnTo>
                  <a:lnTo>
                    <a:pt x="234" y="84"/>
                  </a:lnTo>
                  <a:lnTo>
                    <a:pt x="234" y="87"/>
                  </a:lnTo>
                  <a:lnTo>
                    <a:pt x="232" y="89"/>
                  </a:lnTo>
                  <a:lnTo>
                    <a:pt x="228" y="90"/>
                  </a:lnTo>
                  <a:lnTo>
                    <a:pt x="237" y="90"/>
                  </a:lnTo>
                  <a:lnTo>
                    <a:pt x="246" y="69"/>
                  </a:lnTo>
                  <a:lnTo>
                    <a:pt x="253" y="82"/>
                  </a:lnTo>
                  <a:lnTo>
                    <a:pt x="259" y="81"/>
                  </a:lnTo>
                  <a:lnTo>
                    <a:pt x="270" y="82"/>
                  </a:lnTo>
                  <a:lnTo>
                    <a:pt x="279" y="83"/>
                  </a:lnTo>
                  <a:lnTo>
                    <a:pt x="283" y="85"/>
                  </a:lnTo>
                  <a:lnTo>
                    <a:pt x="286" y="86"/>
                  </a:lnTo>
                  <a:lnTo>
                    <a:pt x="289" y="90"/>
                  </a:lnTo>
                  <a:lnTo>
                    <a:pt x="297" y="89"/>
                  </a:lnTo>
                  <a:lnTo>
                    <a:pt x="299" y="90"/>
                  </a:lnTo>
                  <a:lnTo>
                    <a:pt x="310" y="95"/>
                  </a:lnTo>
                  <a:lnTo>
                    <a:pt x="309" y="102"/>
                  </a:lnTo>
                  <a:lnTo>
                    <a:pt x="312" y="102"/>
                  </a:lnTo>
                  <a:lnTo>
                    <a:pt x="314" y="102"/>
                  </a:lnTo>
                  <a:lnTo>
                    <a:pt x="324" y="98"/>
                  </a:lnTo>
                  <a:lnTo>
                    <a:pt x="329" y="100"/>
                  </a:lnTo>
                  <a:lnTo>
                    <a:pt x="336" y="95"/>
                  </a:lnTo>
                  <a:lnTo>
                    <a:pt x="346" y="99"/>
                  </a:lnTo>
                  <a:lnTo>
                    <a:pt x="361" y="105"/>
                  </a:lnTo>
                  <a:lnTo>
                    <a:pt x="361" y="99"/>
                  </a:lnTo>
                  <a:lnTo>
                    <a:pt x="361" y="88"/>
                  </a:lnTo>
                  <a:lnTo>
                    <a:pt x="368" y="82"/>
                  </a:lnTo>
                  <a:lnTo>
                    <a:pt x="373" y="77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4" y="77"/>
                  </a:lnTo>
                  <a:lnTo>
                    <a:pt x="374" y="78"/>
                  </a:lnTo>
                  <a:lnTo>
                    <a:pt x="375" y="78"/>
                  </a:lnTo>
                  <a:lnTo>
                    <a:pt x="376" y="78"/>
                  </a:lnTo>
                  <a:lnTo>
                    <a:pt x="377" y="78"/>
                  </a:lnTo>
                  <a:lnTo>
                    <a:pt x="378" y="77"/>
                  </a:lnTo>
                  <a:lnTo>
                    <a:pt x="386" y="77"/>
                  </a:lnTo>
                  <a:lnTo>
                    <a:pt x="387" y="78"/>
                  </a:lnTo>
                  <a:lnTo>
                    <a:pt x="392" y="80"/>
                  </a:lnTo>
                  <a:lnTo>
                    <a:pt x="394" y="81"/>
                  </a:lnTo>
                  <a:lnTo>
                    <a:pt x="404" y="82"/>
                  </a:lnTo>
                  <a:lnTo>
                    <a:pt x="406" y="81"/>
                  </a:lnTo>
                  <a:lnTo>
                    <a:pt x="409" y="80"/>
                  </a:lnTo>
                  <a:lnTo>
                    <a:pt x="411" y="80"/>
                  </a:lnTo>
                  <a:lnTo>
                    <a:pt x="419" y="80"/>
                  </a:lnTo>
                  <a:lnTo>
                    <a:pt x="430" y="77"/>
                  </a:lnTo>
                  <a:lnTo>
                    <a:pt x="434" y="77"/>
                  </a:lnTo>
                  <a:lnTo>
                    <a:pt x="437" y="77"/>
                  </a:lnTo>
                  <a:lnTo>
                    <a:pt x="444" y="76"/>
                  </a:lnTo>
                  <a:lnTo>
                    <a:pt x="447" y="76"/>
                  </a:lnTo>
                  <a:lnTo>
                    <a:pt x="448" y="75"/>
                  </a:lnTo>
                  <a:lnTo>
                    <a:pt x="451" y="74"/>
                  </a:lnTo>
                  <a:lnTo>
                    <a:pt x="457" y="73"/>
                  </a:lnTo>
                  <a:lnTo>
                    <a:pt x="461" y="72"/>
                  </a:lnTo>
                  <a:lnTo>
                    <a:pt x="463" y="71"/>
                  </a:lnTo>
                  <a:lnTo>
                    <a:pt x="464" y="71"/>
                  </a:lnTo>
                  <a:lnTo>
                    <a:pt x="470" y="70"/>
                  </a:lnTo>
                  <a:lnTo>
                    <a:pt x="471" y="69"/>
                  </a:lnTo>
                  <a:lnTo>
                    <a:pt x="472" y="68"/>
                  </a:lnTo>
                  <a:lnTo>
                    <a:pt x="473" y="67"/>
                  </a:lnTo>
                  <a:lnTo>
                    <a:pt x="474" y="66"/>
                  </a:lnTo>
                  <a:lnTo>
                    <a:pt x="476" y="66"/>
                  </a:lnTo>
                  <a:lnTo>
                    <a:pt x="477" y="65"/>
                  </a:lnTo>
                  <a:lnTo>
                    <a:pt x="482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3" y="62"/>
                  </a:lnTo>
                  <a:lnTo>
                    <a:pt x="497" y="62"/>
                  </a:lnTo>
                  <a:lnTo>
                    <a:pt x="498" y="62"/>
                  </a:lnTo>
                  <a:lnTo>
                    <a:pt x="501" y="62"/>
                  </a:lnTo>
                  <a:lnTo>
                    <a:pt x="504" y="62"/>
                  </a:lnTo>
                  <a:lnTo>
                    <a:pt x="507" y="62"/>
                  </a:lnTo>
                  <a:lnTo>
                    <a:pt x="511" y="62"/>
                  </a:lnTo>
                  <a:lnTo>
                    <a:pt x="517" y="61"/>
                  </a:lnTo>
                  <a:lnTo>
                    <a:pt x="518" y="61"/>
                  </a:lnTo>
                  <a:lnTo>
                    <a:pt x="520" y="61"/>
                  </a:lnTo>
                  <a:lnTo>
                    <a:pt x="525" y="61"/>
                  </a:lnTo>
                  <a:lnTo>
                    <a:pt x="527" y="61"/>
                  </a:lnTo>
                  <a:lnTo>
                    <a:pt x="532" y="61"/>
                  </a:lnTo>
                  <a:lnTo>
                    <a:pt x="534" y="62"/>
                  </a:lnTo>
                  <a:lnTo>
                    <a:pt x="537" y="62"/>
                  </a:lnTo>
                  <a:lnTo>
                    <a:pt x="537" y="64"/>
                  </a:lnTo>
                  <a:lnTo>
                    <a:pt x="537" y="66"/>
                  </a:lnTo>
                  <a:lnTo>
                    <a:pt x="537" y="68"/>
                  </a:lnTo>
                  <a:lnTo>
                    <a:pt x="537" y="70"/>
                  </a:lnTo>
                  <a:lnTo>
                    <a:pt x="537" y="75"/>
                  </a:lnTo>
                  <a:lnTo>
                    <a:pt x="539" y="75"/>
                  </a:lnTo>
                  <a:lnTo>
                    <a:pt x="553" y="74"/>
                  </a:lnTo>
                  <a:lnTo>
                    <a:pt x="560" y="75"/>
                  </a:lnTo>
                  <a:lnTo>
                    <a:pt x="565" y="75"/>
                  </a:lnTo>
                  <a:lnTo>
                    <a:pt x="571" y="76"/>
                  </a:lnTo>
                  <a:lnTo>
                    <a:pt x="582" y="76"/>
                  </a:lnTo>
                  <a:lnTo>
                    <a:pt x="584" y="76"/>
                  </a:lnTo>
                  <a:lnTo>
                    <a:pt x="590" y="75"/>
                  </a:lnTo>
                  <a:lnTo>
                    <a:pt x="595" y="76"/>
                  </a:lnTo>
                  <a:lnTo>
                    <a:pt x="599" y="76"/>
                  </a:lnTo>
                  <a:lnTo>
                    <a:pt x="600" y="76"/>
                  </a:lnTo>
                  <a:lnTo>
                    <a:pt x="610" y="78"/>
                  </a:lnTo>
                  <a:lnTo>
                    <a:pt x="617" y="75"/>
                  </a:lnTo>
                  <a:lnTo>
                    <a:pt x="620" y="74"/>
                  </a:lnTo>
                  <a:lnTo>
                    <a:pt x="622" y="72"/>
                  </a:lnTo>
                  <a:lnTo>
                    <a:pt x="624" y="71"/>
                  </a:lnTo>
                  <a:lnTo>
                    <a:pt x="627" y="70"/>
                  </a:lnTo>
                  <a:lnTo>
                    <a:pt x="628" y="69"/>
                  </a:lnTo>
                  <a:lnTo>
                    <a:pt x="630" y="66"/>
                  </a:lnTo>
                  <a:lnTo>
                    <a:pt x="632" y="68"/>
                  </a:lnTo>
                  <a:lnTo>
                    <a:pt x="633" y="70"/>
                  </a:lnTo>
                  <a:lnTo>
                    <a:pt x="635" y="72"/>
                  </a:lnTo>
                  <a:lnTo>
                    <a:pt x="641" y="82"/>
                  </a:lnTo>
                  <a:lnTo>
                    <a:pt x="647" y="89"/>
                  </a:lnTo>
                  <a:lnTo>
                    <a:pt x="648" y="88"/>
                  </a:lnTo>
                  <a:lnTo>
                    <a:pt x="650" y="86"/>
                  </a:lnTo>
                  <a:lnTo>
                    <a:pt x="651" y="85"/>
                  </a:lnTo>
                  <a:lnTo>
                    <a:pt x="652" y="84"/>
                  </a:lnTo>
                  <a:lnTo>
                    <a:pt x="655" y="81"/>
                  </a:lnTo>
                  <a:lnTo>
                    <a:pt x="659" y="81"/>
                  </a:lnTo>
                  <a:lnTo>
                    <a:pt x="663" y="81"/>
                  </a:lnTo>
                  <a:lnTo>
                    <a:pt x="670" y="82"/>
                  </a:lnTo>
                  <a:lnTo>
                    <a:pt x="673" y="83"/>
                  </a:lnTo>
                  <a:lnTo>
                    <a:pt x="677" y="83"/>
                  </a:lnTo>
                  <a:lnTo>
                    <a:pt x="679" y="88"/>
                  </a:lnTo>
                  <a:lnTo>
                    <a:pt x="685" y="88"/>
                  </a:lnTo>
                  <a:lnTo>
                    <a:pt x="688" y="89"/>
                  </a:lnTo>
                  <a:lnTo>
                    <a:pt x="693" y="89"/>
                  </a:lnTo>
                  <a:lnTo>
                    <a:pt x="698" y="89"/>
                  </a:lnTo>
                  <a:lnTo>
                    <a:pt x="705" y="95"/>
                  </a:lnTo>
                  <a:lnTo>
                    <a:pt x="705" y="94"/>
                  </a:lnTo>
                  <a:lnTo>
                    <a:pt x="710" y="91"/>
                  </a:lnTo>
                  <a:lnTo>
                    <a:pt x="720" y="88"/>
                  </a:lnTo>
                  <a:lnTo>
                    <a:pt x="724" y="86"/>
                  </a:lnTo>
                  <a:lnTo>
                    <a:pt x="730" y="83"/>
                  </a:lnTo>
                  <a:lnTo>
                    <a:pt x="730" y="88"/>
                  </a:lnTo>
                  <a:lnTo>
                    <a:pt x="742" y="87"/>
                  </a:lnTo>
                  <a:lnTo>
                    <a:pt x="742" y="97"/>
                  </a:lnTo>
                  <a:lnTo>
                    <a:pt x="742" y="109"/>
                  </a:lnTo>
                  <a:lnTo>
                    <a:pt x="742" y="124"/>
                  </a:lnTo>
                  <a:lnTo>
                    <a:pt x="742" y="141"/>
                  </a:lnTo>
                  <a:lnTo>
                    <a:pt x="742" y="152"/>
                  </a:lnTo>
                  <a:lnTo>
                    <a:pt x="742" y="162"/>
                  </a:lnTo>
                  <a:lnTo>
                    <a:pt x="742" y="165"/>
                  </a:lnTo>
                  <a:lnTo>
                    <a:pt x="742" y="172"/>
                  </a:lnTo>
                  <a:lnTo>
                    <a:pt x="742" y="176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90"/>
                  </a:lnTo>
                  <a:lnTo>
                    <a:pt x="742" y="195"/>
                  </a:lnTo>
                  <a:lnTo>
                    <a:pt x="742" y="199"/>
                  </a:lnTo>
                  <a:lnTo>
                    <a:pt x="742" y="209"/>
                  </a:lnTo>
                  <a:lnTo>
                    <a:pt x="742" y="222"/>
                  </a:lnTo>
                  <a:lnTo>
                    <a:pt x="742" y="236"/>
                  </a:lnTo>
                  <a:lnTo>
                    <a:pt x="742" y="254"/>
                  </a:lnTo>
                  <a:lnTo>
                    <a:pt x="742" y="273"/>
                  </a:lnTo>
                  <a:lnTo>
                    <a:pt x="742" y="288"/>
                  </a:lnTo>
                  <a:lnTo>
                    <a:pt x="742" y="303"/>
                  </a:lnTo>
                  <a:lnTo>
                    <a:pt x="742" y="321"/>
                  </a:lnTo>
                  <a:lnTo>
                    <a:pt x="742" y="341"/>
                  </a:lnTo>
                  <a:lnTo>
                    <a:pt x="742" y="356"/>
                  </a:lnTo>
                  <a:lnTo>
                    <a:pt x="742" y="374"/>
                  </a:lnTo>
                  <a:lnTo>
                    <a:pt x="742" y="392"/>
                  </a:lnTo>
                  <a:lnTo>
                    <a:pt x="742" y="412"/>
                  </a:lnTo>
                  <a:lnTo>
                    <a:pt x="742" y="429"/>
                  </a:lnTo>
                  <a:lnTo>
                    <a:pt x="742" y="446"/>
                  </a:lnTo>
                  <a:lnTo>
                    <a:pt x="742" y="465"/>
                  </a:lnTo>
                  <a:lnTo>
                    <a:pt x="742" y="487"/>
                  </a:lnTo>
                  <a:lnTo>
                    <a:pt x="741" y="487"/>
                  </a:lnTo>
                  <a:lnTo>
                    <a:pt x="740" y="487"/>
                  </a:lnTo>
                  <a:lnTo>
                    <a:pt x="738" y="487"/>
                  </a:lnTo>
                  <a:lnTo>
                    <a:pt x="737" y="487"/>
                  </a:lnTo>
                  <a:lnTo>
                    <a:pt x="736" y="487"/>
                  </a:lnTo>
                  <a:lnTo>
                    <a:pt x="736" y="488"/>
                  </a:lnTo>
                  <a:lnTo>
                    <a:pt x="735" y="488"/>
                  </a:lnTo>
                  <a:lnTo>
                    <a:pt x="734" y="489"/>
                  </a:lnTo>
                  <a:lnTo>
                    <a:pt x="732" y="489"/>
                  </a:lnTo>
                  <a:lnTo>
                    <a:pt x="730" y="489"/>
                  </a:lnTo>
                  <a:lnTo>
                    <a:pt x="728" y="489"/>
                  </a:lnTo>
                  <a:lnTo>
                    <a:pt x="726" y="489"/>
                  </a:lnTo>
                  <a:lnTo>
                    <a:pt x="725" y="489"/>
                  </a:lnTo>
                  <a:lnTo>
                    <a:pt x="724" y="489"/>
                  </a:lnTo>
                  <a:lnTo>
                    <a:pt x="723" y="489"/>
                  </a:lnTo>
                  <a:lnTo>
                    <a:pt x="723" y="490"/>
                  </a:lnTo>
                  <a:lnTo>
                    <a:pt x="723" y="491"/>
                  </a:lnTo>
                  <a:lnTo>
                    <a:pt x="722" y="491"/>
                  </a:lnTo>
                  <a:lnTo>
                    <a:pt x="721" y="491"/>
                  </a:lnTo>
                  <a:lnTo>
                    <a:pt x="720" y="491"/>
                  </a:lnTo>
                  <a:lnTo>
                    <a:pt x="720" y="492"/>
                  </a:lnTo>
                  <a:lnTo>
                    <a:pt x="719" y="493"/>
                  </a:lnTo>
                  <a:lnTo>
                    <a:pt x="719" y="494"/>
                  </a:lnTo>
                  <a:lnTo>
                    <a:pt x="719" y="495"/>
                  </a:lnTo>
                  <a:lnTo>
                    <a:pt x="718" y="496"/>
                  </a:lnTo>
                  <a:lnTo>
                    <a:pt x="717" y="497"/>
                  </a:lnTo>
                  <a:lnTo>
                    <a:pt x="717" y="498"/>
                  </a:lnTo>
                  <a:lnTo>
                    <a:pt x="715" y="498"/>
                  </a:lnTo>
                  <a:lnTo>
                    <a:pt x="714" y="499"/>
                  </a:lnTo>
                  <a:lnTo>
                    <a:pt x="712" y="498"/>
                  </a:lnTo>
                  <a:lnTo>
                    <a:pt x="711" y="497"/>
                  </a:lnTo>
                  <a:lnTo>
                    <a:pt x="711" y="498"/>
                  </a:lnTo>
                  <a:lnTo>
                    <a:pt x="710" y="497"/>
                  </a:lnTo>
                  <a:lnTo>
                    <a:pt x="709" y="496"/>
                  </a:lnTo>
                  <a:lnTo>
                    <a:pt x="708" y="496"/>
                  </a:lnTo>
                  <a:lnTo>
                    <a:pt x="707" y="496"/>
                  </a:lnTo>
                  <a:lnTo>
                    <a:pt x="706" y="496"/>
                  </a:lnTo>
                  <a:lnTo>
                    <a:pt x="705" y="496"/>
                  </a:lnTo>
                  <a:lnTo>
                    <a:pt x="704" y="496"/>
                  </a:lnTo>
                  <a:lnTo>
                    <a:pt x="703" y="496"/>
                  </a:lnTo>
                  <a:lnTo>
                    <a:pt x="702" y="496"/>
                  </a:lnTo>
                  <a:lnTo>
                    <a:pt x="701" y="497"/>
                  </a:lnTo>
                  <a:lnTo>
                    <a:pt x="701" y="498"/>
                  </a:lnTo>
                  <a:lnTo>
                    <a:pt x="700" y="499"/>
                  </a:lnTo>
                  <a:lnTo>
                    <a:pt x="698" y="500"/>
                  </a:lnTo>
                  <a:lnTo>
                    <a:pt x="697" y="500"/>
                  </a:lnTo>
                  <a:lnTo>
                    <a:pt x="695" y="501"/>
                  </a:lnTo>
                  <a:lnTo>
                    <a:pt x="694" y="502"/>
                  </a:lnTo>
                  <a:lnTo>
                    <a:pt x="693" y="502"/>
                  </a:lnTo>
                  <a:lnTo>
                    <a:pt x="692" y="502"/>
                  </a:lnTo>
                  <a:lnTo>
                    <a:pt x="692" y="501"/>
                  </a:lnTo>
                  <a:lnTo>
                    <a:pt x="691" y="500"/>
                  </a:lnTo>
                  <a:lnTo>
                    <a:pt x="689" y="499"/>
                  </a:lnTo>
                  <a:lnTo>
                    <a:pt x="688" y="499"/>
                  </a:lnTo>
                  <a:lnTo>
                    <a:pt x="687" y="499"/>
                  </a:lnTo>
                  <a:lnTo>
                    <a:pt x="686" y="499"/>
                  </a:lnTo>
                  <a:lnTo>
                    <a:pt x="685" y="500"/>
                  </a:lnTo>
                  <a:lnTo>
                    <a:pt x="684" y="501"/>
                  </a:lnTo>
                  <a:lnTo>
                    <a:pt x="683" y="501"/>
                  </a:lnTo>
                  <a:lnTo>
                    <a:pt x="683" y="502"/>
                  </a:lnTo>
                  <a:lnTo>
                    <a:pt x="682" y="502"/>
                  </a:lnTo>
                  <a:lnTo>
                    <a:pt x="681" y="502"/>
                  </a:lnTo>
                  <a:lnTo>
                    <a:pt x="680" y="502"/>
                  </a:lnTo>
                  <a:lnTo>
                    <a:pt x="680" y="501"/>
                  </a:lnTo>
                  <a:lnTo>
                    <a:pt x="679" y="502"/>
                  </a:lnTo>
                  <a:lnTo>
                    <a:pt x="679" y="503"/>
                  </a:lnTo>
                  <a:lnTo>
                    <a:pt x="678" y="503"/>
                  </a:lnTo>
                  <a:lnTo>
                    <a:pt x="678" y="504"/>
                  </a:lnTo>
                  <a:lnTo>
                    <a:pt x="677" y="505"/>
                  </a:lnTo>
                  <a:lnTo>
                    <a:pt x="677" y="506"/>
                  </a:lnTo>
                  <a:lnTo>
                    <a:pt x="677" y="508"/>
                  </a:lnTo>
                  <a:lnTo>
                    <a:pt x="675" y="510"/>
                  </a:lnTo>
                  <a:lnTo>
                    <a:pt x="674" y="510"/>
                  </a:lnTo>
                  <a:lnTo>
                    <a:pt x="673" y="510"/>
                  </a:lnTo>
                  <a:lnTo>
                    <a:pt x="672" y="511"/>
                  </a:lnTo>
                  <a:lnTo>
                    <a:pt x="671" y="512"/>
                  </a:lnTo>
                  <a:lnTo>
                    <a:pt x="671" y="513"/>
                  </a:lnTo>
                  <a:lnTo>
                    <a:pt x="671" y="514"/>
                  </a:lnTo>
                  <a:lnTo>
                    <a:pt x="671" y="515"/>
                  </a:lnTo>
                  <a:lnTo>
                    <a:pt x="671" y="516"/>
                  </a:lnTo>
                  <a:lnTo>
                    <a:pt x="670" y="517"/>
                  </a:lnTo>
                  <a:lnTo>
                    <a:pt x="670" y="518"/>
                  </a:lnTo>
                  <a:lnTo>
                    <a:pt x="670" y="520"/>
                  </a:lnTo>
                  <a:lnTo>
                    <a:pt x="669" y="521"/>
                  </a:lnTo>
                  <a:lnTo>
                    <a:pt x="669" y="522"/>
                  </a:lnTo>
                  <a:lnTo>
                    <a:pt x="669" y="523"/>
                  </a:lnTo>
                  <a:lnTo>
                    <a:pt x="667" y="524"/>
                  </a:lnTo>
                  <a:lnTo>
                    <a:pt x="667" y="525"/>
                  </a:lnTo>
                  <a:lnTo>
                    <a:pt x="666" y="526"/>
                  </a:lnTo>
                  <a:lnTo>
                    <a:pt x="666" y="527"/>
                  </a:lnTo>
                  <a:lnTo>
                    <a:pt x="664" y="527"/>
                  </a:lnTo>
                  <a:lnTo>
                    <a:pt x="663" y="527"/>
                  </a:lnTo>
                  <a:lnTo>
                    <a:pt x="662" y="528"/>
                  </a:lnTo>
                  <a:lnTo>
                    <a:pt x="661" y="528"/>
                  </a:lnTo>
                  <a:lnTo>
                    <a:pt x="660" y="528"/>
                  </a:lnTo>
                  <a:lnTo>
                    <a:pt x="660" y="529"/>
                  </a:lnTo>
                  <a:lnTo>
                    <a:pt x="659" y="530"/>
                  </a:lnTo>
                  <a:lnTo>
                    <a:pt x="657" y="531"/>
                  </a:lnTo>
                  <a:lnTo>
                    <a:pt x="656" y="531"/>
                  </a:lnTo>
                  <a:lnTo>
                    <a:pt x="655" y="531"/>
                  </a:lnTo>
                  <a:lnTo>
                    <a:pt x="654" y="530"/>
                  </a:lnTo>
                  <a:lnTo>
                    <a:pt x="653" y="531"/>
                  </a:lnTo>
                  <a:lnTo>
                    <a:pt x="651" y="532"/>
                  </a:lnTo>
                  <a:lnTo>
                    <a:pt x="650" y="532"/>
                  </a:lnTo>
                  <a:lnTo>
                    <a:pt x="649" y="532"/>
                  </a:lnTo>
                  <a:lnTo>
                    <a:pt x="647" y="532"/>
                  </a:lnTo>
                  <a:lnTo>
                    <a:pt x="646" y="532"/>
                  </a:lnTo>
                  <a:lnTo>
                    <a:pt x="641" y="531"/>
                  </a:lnTo>
                  <a:lnTo>
                    <a:pt x="639" y="532"/>
                  </a:lnTo>
                  <a:lnTo>
                    <a:pt x="637" y="533"/>
                  </a:lnTo>
                  <a:lnTo>
                    <a:pt x="636" y="534"/>
                  </a:lnTo>
                  <a:lnTo>
                    <a:pt x="635" y="535"/>
                  </a:lnTo>
                  <a:lnTo>
                    <a:pt x="635" y="536"/>
                  </a:lnTo>
                  <a:lnTo>
                    <a:pt x="635" y="538"/>
                  </a:lnTo>
                  <a:lnTo>
                    <a:pt x="634" y="539"/>
                  </a:lnTo>
                  <a:lnTo>
                    <a:pt x="634" y="540"/>
                  </a:lnTo>
                  <a:lnTo>
                    <a:pt x="633" y="541"/>
                  </a:lnTo>
                  <a:lnTo>
                    <a:pt x="633" y="542"/>
                  </a:lnTo>
                  <a:lnTo>
                    <a:pt x="634" y="545"/>
                  </a:lnTo>
                  <a:lnTo>
                    <a:pt x="635" y="545"/>
                  </a:lnTo>
                  <a:lnTo>
                    <a:pt x="635" y="546"/>
                  </a:lnTo>
                  <a:lnTo>
                    <a:pt x="635" y="548"/>
                  </a:lnTo>
                  <a:lnTo>
                    <a:pt x="637" y="550"/>
                  </a:lnTo>
                  <a:lnTo>
                    <a:pt x="639" y="550"/>
                  </a:lnTo>
                  <a:lnTo>
                    <a:pt x="641" y="551"/>
                  </a:lnTo>
                  <a:lnTo>
                    <a:pt x="641" y="553"/>
                  </a:lnTo>
                  <a:lnTo>
                    <a:pt x="641" y="554"/>
                  </a:lnTo>
                  <a:lnTo>
                    <a:pt x="640" y="556"/>
                  </a:lnTo>
                  <a:lnTo>
                    <a:pt x="634" y="554"/>
                  </a:lnTo>
                  <a:lnTo>
                    <a:pt x="633" y="556"/>
                  </a:lnTo>
                  <a:lnTo>
                    <a:pt x="632" y="556"/>
                  </a:lnTo>
                  <a:lnTo>
                    <a:pt x="631" y="558"/>
                  </a:lnTo>
                  <a:lnTo>
                    <a:pt x="628" y="559"/>
                  </a:lnTo>
                  <a:lnTo>
                    <a:pt x="627" y="562"/>
                  </a:lnTo>
                  <a:lnTo>
                    <a:pt x="623" y="563"/>
                  </a:lnTo>
                  <a:lnTo>
                    <a:pt x="622" y="563"/>
                  </a:lnTo>
                  <a:lnTo>
                    <a:pt x="620" y="564"/>
                  </a:lnTo>
                  <a:lnTo>
                    <a:pt x="619" y="563"/>
                  </a:lnTo>
                  <a:lnTo>
                    <a:pt x="617" y="564"/>
                  </a:lnTo>
                  <a:lnTo>
                    <a:pt x="616" y="565"/>
                  </a:lnTo>
                  <a:lnTo>
                    <a:pt x="615" y="565"/>
                  </a:lnTo>
                  <a:lnTo>
                    <a:pt x="613" y="564"/>
                  </a:lnTo>
                  <a:lnTo>
                    <a:pt x="612" y="564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9" y="562"/>
                  </a:lnTo>
                  <a:lnTo>
                    <a:pt x="608" y="561"/>
                  </a:lnTo>
                  <a:lnTo>
                    <a:pt x="606" y="560"/>
                  </a:lnTo>
                  <a:lnTo>
                    <a:pt x="604" y="559"/>
                  </a:lnTo>
                  <a:lnTo>
                    <a:pt x="603" y="559"/>
                  </a:lnTo>
                  <a:lnTo>
                    <a:pt x="601" y="559"/>
                  </a:lnTo>
                  <a:lnTo>
                    <a:pt x="599" y="558"/>
                  </a:lnTo>
                  <a:lnTo>
                    <a:pt x="599" y="557"/>
                  </a:lnTo>
                  <a:lnTo>
                    <a:pt x="599" y="556"/>
                  </a:lnTo>
                  <a:lnTo>
                    <a:pt x="599" y="555"/>
                  </a:lnTo>
                  <a:lnTo>
                    <a:pt x="598" y="554"/>
                  </a:lnTo>
                  <a:lnTo>
                    <a:pt x="598" y="553"/>
                  </a:lnTo>
                  <a:lnTo>
                    <a:pt x="597" y="553"/>
                  </a:lnTo>
                  <a:lnTo>
                    <a:pt x="597" y="552"/>
                  </a:lnTo>
                  <a:lnTo>
                    <a:pt x="597" y="551"/>
                  </a:lnTo>
                  <a:lnTo>
                    <a:pt x="596" y="551"/>
                  </a:lnTo>
                  <a:lnTo>
                    <a:pt x="594" y="550"/>
                  </a:lnTo>
                  <a:lnTo>
                    <a:pt x="593" y="550"/>
                  </a:lnTo>
                  <a:lnTo>
                    <a:pt x="592" y="550"/>
                  </a:lnTo>
                  <a:lnTo>
                    <a:pt x="591" y="550"/>
                  </a:lnTo>
                  <a:lnTo>
                    <a:pt x="590" y="549"/>
                  </a:lnTo>
                  <a:lnTo>
                    <a:pt x="584" y="548"/>
                  </a:lnTo>
                  <a:lnTo>
                    <a:pt x="584" y="547"/>
                  </a:lnTo>
                  <a:lnTo>
                    <a:pt x="582" y="547"/>
                  </a:lnTo>
                  <a:lnTo>
                    <a:pt x="576" y="547"/>
                  </a:lnTo>
                  <a:lnTo>
                    <a:pt x="571" y="546"/>
                  </a:lnTo>
                  <a:lnTo>
                    <a:pt x="566" y="546"/>
                  </a:lnTo>
                  <a:lnTo>
                    <a:pt x="564" y="546"/>
                  </a:lnTo>
                  <a:lnTo>
                    <a:pt x="560" y="545"/>
                  </a:lnTo>
                  <a:lnTo>
                    <a:pt x="558" y="546"/>
                  </a:lnTo>
                  <a:lnTo>
                    <a:pt x="556" y="546"/>
                  </a:lnTo>
                  <a:lnTo>
                    <a:pt x="553" y="546"/>
                  </a:lnTo>
                  <a:lnTo>
                    <a:pt x="547" y="546"/>
                  </a:lnTo>
                  <a:lnTo>
                    <a:pt x="545" y="547"/>
                  </a:lnTo>
                  <a:lnTo>
                    <a:pt x="544" y="547"/>
                  </a:lnTo>
                  <a:lnTo>
                    <a:pt x="542" y="548"/>
                  </a:lnTo>
                  <a:lnTo>
                    <a:pt x="540" y="548"/>
                  </a:lnTo>
                  <a:lnTo>
                    <a:pt x="537" y="548"/>
                  </a:lnTo>
                  <a:lnTo>
                    <a:pt x="535" y="549"/>
                  </a:lnTo>
                  <a:lnTo>
                    <a:pt x="533" y="550"/>
                  </a:lnTo>
                  <a:lnTo>
                    <a:pt x="532" y="551"/>
                  </a:lnTo>
                  <a:lnTo>
                    <a:pt x="532" y="552"/>
                  </a:lnTo>
                  <a:lnTo>
                    <a:pt x="531" y="553"/>
                  </a:lnTo>
                  <a:lnTo>
                    <a:pt x="527" y="553"/>
                  </a:lnTo>
                  <a:lnTo>
                    <a:pt x="526" y="553"/>
                  </a:lnTo>
                  <a:lnTo>
                    <a:pt x="524" y="553"/>
                  </a:lnTo>
                  <a:lnTo>
                    <a:pt x="522" y="553"/>
                  </a:lnTo>
                  <a:lnTo>
                    <a:pt x="520" y="553"/>
                  </a:lnTo>
                  <a:lnTo>
                    <a:pt x="518" y="554"/>
                  </a:lnTo>
                  <a:lnTo>
                    <a:pt x="517" y="554"/>
                  </a:lnTo>
                  <a:lnTo>
                    <a:pt x="516" y="554"/>
                  </a:lnTo>
                  <a:lnTo>
                    <a:pt x="514" y="553"/>
                  </a:lnTo>
                  <a:lnTo>
                    <a:pt x="508" y="553"/>
                  </a:lnTo>
                  <a:lnTo>
                    <a:pt x="507" y="553"/>
                  </a:lnTo>
                  <a:lnTo>
                    <a:pt x="507" y="552"/>
                  </a:lnTo>
                  <a:lnTo>
                    <a:pt x="505" y="552"/>
                  </a:lnTo>
                  <a:lnTo>
                    <a:pt x="504" y="552"/>
                  </a:lnTo>
                  <a:lnTo>
                    <a:pt x="502" y="552"/>
                  </a:lnTo>
                  <a:lnTo>
                    <a:pt x="501" y="552"/>
                  </a:lnTo>
                  <a:lnTo>
                    <a:pt x="499" y="553"/>
                  </a:lnTo>
                  <a:lnTo>
                    <a:pt x="498" y="553"/>
                  </a:lnTo>
                  <a:lnTo>
                    <a:pt x="496" y="552"/>
                  </a:lnTo>
                  <a:lnTo>
                    <a:pt x="494" y="552"/>
                  </a:lnTo>
                  <a:lnTo>
                    <a:pt x="493" y="553"/>
                  </a:lnTo>
                  <a:lnTo>
                    <a:pt x="493" y="554"/>
                  </a:lnTo>
                  <a:lnTo>
                    <a:pt x="489" y="554"/>
                  </a:lnTo>
                  <a:lnTo>
                    <a:pt x="489" y="553"/>
                  </a:lnTo>
                  <a:lnTo>
                    <a:pt x="488" y="553"/>
                  </a:lnTo>
                  <a:lnTo>
                    <a:pt x="485" y="556"/>
                  </a:lnTo>
                  <a:lnTo>
                    <a:pt x="483" y="557"/>
                  </a:lnTo>
                  <a:lnTo>
                    <a:pt x="482" y="557"/>
                  </a:lnTo>
                  <a:lnTo>
                    <a:pt x="482" y="555"/>
                  </a:lnTo>
                  <a:lnTo>
                    <a:pt x="481" y="554"/>
                  </a:lnTo>
                  <a:lnTo>
                    <a:pt x="479" y="554"/>
                  </a:lnTo>
                  <a:lnTo>
                    <a:pt x="478" y="554"/>
                  </a:lnTo>
                  <a:lnTo>
                    <a:pt x="477" y="553"/>
                  </a:lnTo>
                  <a:lnTo>
                    <a:pt x="476" y="553"/>
                  </a:lnTo>
                  <a:lnTo>
                    <a:pt x="474" y="553"/>
                  </a:lnTo>
                  <a:lnTo>
                    <a:pt x="472" y="553"/>
                  </a:lnTo>
                  <a:lnTo>
                    <a:pt x="470" y="551"/>
                  </a:lnTo>
                  <a:lnTo>
                    <a:pt x="469" y="551"/>
                  </a:lnTo>
                  <a:lnTo>
                    <a:pt x="467" y="550"/>
                  </a:lnTo>
                  <a:lnTo>
                    <a:pt x="467" y="551"/>
                  </a:lnTo>
                  <a:lnTo>
                    <a:pt x="464" y="552"/>
                  </a:lnTo>
                  <a:lnTo>
                    <a:pt x="463" y="551"/>
                  </a:lnTo>
                  <a:lnTo>
                    <a:pt x="463" y="550"/>
                  </a:lnTo>
                  <a:lnTo>
                    <a:pt x="462" y="550"/>
                  </a:lnTo>
                  <a:lnTo>
                    <a:pt x="462" y="548"/>
                  </a:lnTo>
                  <a:lnTo>
                    <a:pt x="461" y="548"/>
                  </a:lnTo>
                  <a:lnTo>
                    <a:pt x="460" y="546"/>
                  </a:lnTo>
                  <a:lnTo>
                    <a:pt x="459" y="546"/>
                  </a:lnTo>
                  <a:lnTo>
                    <a:pt x="458" y="545"/>
                  </a:lnTo>
                  <a:lnTo>
                    <a:pt x="458" y="544"/>
                  </a:lnTo>
                  <a:lnTo>
                    <a:pt x="457" y="543"/>
                  </a:lnTo>
                  <a:lnTo>
                    <a:pt x="456" y="542"/>
                  </a:lnTo>
                  <a:lnTo>
                    <a:pt x="456" y="541"/>
                  </a:lnTo>
                  <a:lnTo>
                    <a:pt x="455" y="541"/>
                  </a:lnTo>
                  <a:lnTo>
                    <a:pt x="454" y="541"/>
                  </a:lnTo>
                  <a:lnTo>
                    <a:pt x="452" y="539"/>
                  </a:lnTo>
                  <a:lnTo>
                    <a:pt x="451" y="538"/>
                  </a:lnTo>
                  <a:lnTo>
                    <a:pt x="450" y="539"/>
                  </a:lnTo>
                  <a:lnTo>
                    <a:pt x="448" y="539"/>
                  </a:lnTo>
                  <a:lnTo>
                    <a:pt x="447" y="538"/>
                  </a:lnTo>
                  <a:lnTo>
                    <a:pt x="445" y="535"/>
                  </a:lnTo>
                  <a:lnTo>
                    <a:pt x="444" y="535"/>
                  </a:lnTo>
                  <a:lnTo>
                    <a:pt x="444" y="536"/>
                  </a:lnTo>
                  <a:lnTo>
                    <a:pt x="442" y="535"/>
                  </a:lnTo>
                  <a:lnTo>
                    <a:pt x="435" y="534"/>
                  </a:lnTo>
                  <a:lnTo>
                    <a:pt x="432" y="534"/>
                  </a:lnTo>
                  <a:lnTo>
                    <a:pt x="431" y="534"/>
                  </a:lnTo>
                  <a:lnTo>
                    <a:pt x="427" y="534"/>
                  </a:lnTo>
                  <a:lnTo>
                    <a:pt x="425" y="534"/>
                  </a:lnTo>
                  <a:lnTo>
                    <a:pt x="423" y="534"/>
                  </a:lnTo>
                  <a:lnTo>
                    <a:pt x="421" y="532"/>
                  </a:lnTo>
                  <a:lnTo>
                    <a:pt x="420" y="532"/>
                  </a:lnTo>
                  <a:lnTo>
                    <a:pt x="419" y="533"/>
                  </a:lnTo>
                  <a:lnTo>
                    <a:pt x="419" y="534"/>
                  </a:lnTo>
                  <a:lnTo>
                    <a:pt x="418" y="534"/>
                  </a:lnTo>
                  <a:lnTo>
                    <a:pt x="416" y="534"/>
                  </a:lnTo>
                  <a:lnTo>
                    <a:pt x="416" y="533"/>
                  </a:lnTo>
                  <a:lnTo>
                    <a:pt x="414" y="533"/>
                  </a:lnTo>
                  <a:lnTo>
                    <a:pt x="413" y="533"/>
                  </a:lnTo>
                  <a:lnTo>
                    <a:pt x="413" y="534"/>
                  </a:lnTo>
                  <a:lnTo>
                    <a:pt x="411" y="535"/>
                  </a:lnTo>
                  <a:lnTo>
                    <a:pt x="409" y="536"/>
                  </a:lnTo>
                  <a:lnTo>
                    <a:pt x="406" y="536"/>
                  </a:lnTo>
                  <a:lnTo>
                    <a:pt x="404" y="536"/>
                  </a:lnTo>
                  <a:lnTo>
                    <a:pt x="401" y="534"/>
                  </a:lnTo>
                  <a:lnTo>
                    <a:pt x="400" y="534"/>
                  </a:lnTo>
                  <a:lnTo>
                    <a:pt x="400" y="532"/>
                  </a:lnTo>
                  <a:lnTo>
                    <a:pt x="400" y="529"/>
                  </a:lnTo>
                  <a:lnTo>
                    <a:pt x="400" y="528"/>
                  </a:lnTo>
                  <a:lnTo>
                    <a:pt x="400" y="527"/>
                  </a:lnTo>
                  <a:lnTo>
                    <a:pt x="400" y="526"/>
                  </a:lnTo>
                  <a:lnTo>
                    <a:pt x="399" y="525"/>
                  </a:lnTo>
                  <a:lnTo>
                    <a:pt x="398" y="524"/>
                  </a:lnTo>
                  <a:lnTo>
                    <a:pt x="396" y="524"/>
                  </a:lnTo>
                  <a:lnTo>
                    <a:pt x="394" y="524"/>
                  </a:lnTo>
                  <a:lnTo>
                    <a:pt x="393" y="524"/>
                  </a:lnTo>
                  <a:lnTo>
                    <a:pt x="393" y="525"/>
                  </a:lnTo>
                  <a:lnTo>
                    <a:pt x="392" y="526"/>
                  </a:lnTo>
                  <a:lnTo>
                    <a:pt x="388" y="526"/>
                  </a:lnTo>
                  <a:lnTo>
                    <a:pt x="387" y="526"/>
                  </a:lnTo>
                  <a:lnTo>
                    <a:pt x="385" y="525"/>
                  </a:lnTo>
                  <a:lnTo>
                    <a:pt x="384" y="525"/>
                  </a:lnTo>
                  <a:lnTo>
                    <a:pt x="382" y="526"/>
                  </a:lnTo>
                  <a:lnTo>
                    <a:pt x="381" y="527"/>
                  </a:lnTo>
                  <a:lnTo>
                    <a:pt x="379" y="527"/>
                  </a:lnTo>
                  <a:lnTo>
                    <a:pt x="377" y="527"/>
                  </a:lnTo>
                  <a:lnTo>
                    <a:pt x="375" y="528"/>
                  </a:lnTo>
                  <a:lnTo>
                    <a:pt x="375" y="529"/>
                  </a:lnTo>
                  <a:lnTo>
                    <a:pt x="374" y="529"/>
                  </a:lnTo>
                  <a:lnTo>
                    <a:pt x="373" y="528"/>
                  </a:lnTo>
                  <a:lnTo>
                    <a:pt x="372" y="528"/>
                  </a:lnTo>
                  <a:lnTo>
                    <a:pt x="372" y="527"/>
                  </a:lnTo>
                  <a:lnTo>
                    <a:pt x="373" y="526"/>
                  </a:lnTo>
                  <a:lnTo>
                    <a:pt x="373" y="525"/>
                  </a:lnTo>
                  <a:lnTo>
                    <a:pt x="373" y="523"/>
                  </a:lnTo>
                  <a:lnTo>
                    <a:pt x="372" y="522"/>
                  </a:lnTo>
                  <a:lnTo>
                    <a:pt x="373" y="521"/>
                  </a:lnTo>
                  <a:lnTo>
                    <a:pt x="374" y="520"/>
                  </a:lnTo>
                  <a:lnTo>
                    <a:pt x="374" y="519"/>
                  </a:lnTo>
                  <a:lnTo>
                    <a:pt x="374" y="518"/>
                  </a:lnTo>
                  <a:lnTo>
                    <a:pt x="374" y="517"/>
                  </a:lnTo>
                  <a:lnTo>
                    <a:pt x="374" y="516"/>
                  </a:lnTo>
                  <a:lnTo>
                    <a:pt x="374" y="515"/>
                  </a:lnTo>
                  <a:lnTo>
                    <a:pt x="375" y="514"/>
                  </a:lnTo>
                  <a:lnTo>
                    <a:pt x="374" y="513"/>
                  </a:lnTo>
                  <a:lnTo>
                    <a:pt x="374" y="512"/>
                  </a:lnTo>
                  <a:lnTo>
                    <a:pt x="374" y="510"/>
                  </a:lnTo>
                  <a:lnTo>
                    <a:pt x="375" y="509"/>
                  </a:lnTo>
                  <a:lnTo>
                    <a:pt x="375" y="508"/>
                  </a:lnTo>
                  <a:lnTo>
                    <a:pt x="374" y="507"/>
                  </a:lnTo>
                  <a:lnTo>
                    <a:pt x="372" y="507"/>
                  </a:lnTo>
                  <a:lnTo>
                    <a:pt x="371" y="507"/>
                  </a:lnTo>
                  <a:lnTo>
                    <a:pt x="369" y="508"/>
                  </a:lnTo>
                  <a:lnTo>
                    <a:pt x="368" y="508"/>
                  </a:lnTo>
                  <a:lnTo>
                    <a:pt x="368" y="507"/>
                  </a:lnTo>
                  <a:lnTo>
                    <a:pt x="368" y="506"/>
                  </a:lnTo>
                  <a:lnTo>
                    <a:pt x="368" y="502"/>
                  </a:lnTo>
                  <a:lnTo>
                    <a:pt x="366" y="499"/>
                  </a:lnTo>
                  <a:lnTo>
                    <a:pt x="365" y="498"/>
                  </a:lnTo>
                  <a:lnTo>
                    <a:pt x="363" y="497"/>
                  </a:lnTo>
                  <a:lnTo>
                    <a:pt x="362" y="496"/>
                  </a:lnTo>
                  <a:lnTo>
                    <a:pt x="361" y="494"/>
                  </a:lnTo>
                  <a:lnTo>
                    <a:pt x="362" y="490"/>
                  </a:lnTo>
                  <a:lnTo>
                    <a:pt x="363" y="489"/>
                  </a:lnTo>
                  <a:lnTo>
                    <a:pt x="364" y="489"/>
                  </a:lnTo>
                  <a:lnTo>
                    <a:pt x="365" y="489"/>
                  </a:lnTo>
                  <a:lnTo>
                    <a:pt x="366" y="489"/>
                  </a:lnTo>
                  <a:lnTo>
                    <a:pt x="367" y="489"/>
                  </a:lnTo>
                  <a:lnTo>
                    <a:pt x="368" y="489"/>
                  </a:lnTo>
                  <a:lnTo>
                    <a:pt x="369" y="488"/>
                  </a:lnTo>
                  <a:lnTo>
                    <a:pt x="371" y="485"/>
                  </a:lnTo>
                  <a:lnTo>
                    <a:pt x="372" y="483"/>
                  </a:lnTo>
                  <a:lnTo>
                    <a:pt x="372" y="482"/>
                  </a:lnTo>
                  <a:lnTo>
                    <a:pt x="372" y="480"/>
                  </a:lnTo>
                  <a:lnTo>
                    <a:pt x="371" y="477"/>
                  </a:lnTo>
                  <a:lnTo>
                    <a:pt x="371" y="476"/>
                  </a:lnTo>
                  <a:lnTo>
                    <a:pt x="370" y="476"/>
                  </a:lnTo>
                  <a:lnTo>
                    <a:pt x="370" y="475"/>
                  </a:lnTo>
                  <a:lnTo>
                    <a:pt x="368" y="474"/>
                  </a:lnTo>
                  <a:lnTo>
                    <a:pt x="367" y="472"/>
                  </a:lnTo>
                  <a:lnTo>
                    <a:pt x="368" y="470"/>
                  </a:lnTo>
                  <a:lnTo>
                    <a:pt x="368" y="469"/>
                  </a:lnTo>
                  <a:lnTo>
                    <a:pt x="368" y="468"/>
                  </a:lnTo>
                  <a:lnTo>
                    <a:pt x="367" y="466"/>
                  </a:lnTo>
                  <a:lnTo>
                    <a:pt x="366" y="466"/>
                  </a:lnTo>
                  <a:lnTo>
                    <a:pt x="365" y="464"/>
                  </a:lnTo>
                  <a:lnTo>
                    <a:pt x="365" y="463"/>
                  </a:lnTo>
                  <a:lnTo>
                    <a:pt x="364" y="462"/>
                  </a:lnTo>
                  <a:lnTo>
                    <a:pt x="362" y="460"/>
                  </a:lnTo>
                  <a:lnTo>
                    <a:pt x="361" y="459"/>
                  </a:lnTo>
                  <a:lnTo>
                    <a:pt x="360" y="458"/>
                  </a:lnTo>
                  <a:lnTo>
                    <a:pt x="357" y="458"/>
                  </a:lnTo>
                  <a:lnTo>
                    <a:pt x="356" y="460"/>
                  </a:lnTo>
                  <a:lnTo>
                    <a:pt x="355" y="460"/>
                  </a:lnTo>
                  <a:lnTo>
                    <a:pt x="355" y="461"/>
                  </a:lnTo>
                  <a:lnTo>
                    <a:pt x="353" y="461"/>
                  </a:lnTo>
                  <a:lnTo>
                    <a:pt x="352" y="461"/>
                  </a:lnTo>
                  <a:lnTo>
                    <a:pt x="351" y="460"/>
                  </a:lnTo>
                  <a:lnTo>
                    <a:pt x="349" y="460"/>
                  </a:lnTo>
                  <a:lnTo>
                    <a:pt x="349" y="462"/>
                  </a:lnTo>
                  <a:lnTo>
                    <a:pt x="346" y="462"/>
                  </a:lnTo>
                  <a:lnTo>
                    <a:pt x="344" y="462"/>
                  </a:lnTo>
                  <a:lnTo>
                    <a:pt x="344" y="461"/>
                  </a:lnTo>
                  <a:lnTo>
                    <a:pt x="343" y="460"/>
                  </a:lnTo>
                  <a:lnTo>
                    <a:pt x="343" y="459"/>
                  </a:lnTo>
                  <a:lnTo>
                    <a:pt x="342" y="458"/>
                  </a:lnTo>
                  <a:lnTo>
                    <a:pt x="341" y="458"/>
                  </a:lnTo>
                  <a:lnTo>
                    <a:pt x="340" y="457"/>
                  </a:lnTo>
                  <a:lnTo>
                    <a:pt x="339" y="455"/>
                  </a:lnTo>
                  <a:lnTo>
                    <a:pt x="340" y="454"/>
                  </a:lnTo>
                  <a:lnTo>
                    <a:pt x="340" y="452"/>
                  </a:lnTo>
                  <a:lnTo>
                    <a:pt x="341" y="449"/>
                  </a:lnTo>
                  <a:lnTo>
                    <a:pt x="341" y="447"/>
                  </a:lnTo>
                  <a:lnTo>
                    <a:pt x="342" y="445"/>
                  </a:lnTo>
                  <a:lnTo>
                    <a:pt x="342" y="444"/>
                  </a:lnTo>
                  <a:lnTo>
                    <a:pt x="342" y="443"/>
                  </a:lnTo>
                  <a:lnTo>
                    <a:pt x="342" y="442"/>
                  </a:lnTo>
                  <a:lnTo>
                    <a:pt x="340" y="440"/>
                  </a:lnTo>
                  <a:lnTo>
                    <a:pt x="338" y="440"/>
                  </a:lnTo>
                  <a:lnTo>
                    <a:pt x="336" y="440"/>
                  </a:lnTo>
                  <a:lnTo>
                    <a:pt x="334" y="439"/>
                  </a:lnTo>
                  <a:lnTo>
                    <a:pt x="333" y="438"/>
                  </a:lnTo>
                  <a:lnTo>
                    <a:pt x="332" y="438"/>
                  </a:lnTo>
                  <a:lnTo>
                    <a:pt x="331" y="436"/>
                  </a:lnTo>
                  <a:lnTo>
                    <a:pt x="330" y="435"/>
                  </a:lnTo>
                  <a:lnTo>
                    <a:pt x="330" y="434"/>
                  </a:lnTo>
                  <a:lnTo>
                    <a:pt x="327" y="432"/>
                  </a:lnTo>
                  <a:lnTo>
                    <a:pt x="325" y="431"/>
                  </a:lnTo>
                  <a:lnTo>
                    <a:pt x="324" y="431"/>
                  </a:lnTo>
                  <a:lnTo>
                    <a:pt x="324" y="432"/>
                  </a:lnTo>
                  <a:lnTo>
                    <a:pt x="323" y="432"/>
                  </a:lnTo>
                  <a:lnTo>
                    <a:pt x="322" y="433"/>
                  </a:lnTo>
                  <a:lnTo>
                    <a:pt x="317" y="433"/>
                  </a:lnTo>
                  <a:lnTo>
                    <a:pt x="317" y="434"/>
                  </a:lnTo>
                  <a:lnTo>
                    <a:pt x="315" y="436"/>
                  </a:lnTo>
                  <a:lnTo>
                    <a:pt x="315" y="437"/>
                  </a:lnTo>
                  <a:lnTo>
                    <a:pt x="314" y="437"/>
                  </a:lnTo>
                  <a:lnTo>
                    <a:pt x="312" y="436"/>
                  </a:lnTo>
                  <a:lnTo>
                    <a:pt x="311" y="435"/>
                  </a:lnTo>
                  <a:lnTo>
                    <a:pt x="310" y="434"/>
                  </a:lnTo>
                  <a:lnTo>
                    <a:pt x="309" y="435"/>
                  </a:lnTo>
                  <a:lnTo>
                    <a:pt x="308" y="437"/>
                  </a:lnTo>
                  <a:lnTo>
                    <a:pt x="305" y="437"/>
                  </a:lnTo>
                  <a:lnTo>
                    <a:pt x="305" y="436"/>
                  </a:lnTo>
                  <a:lnTo>
                    <a:pt x="301" y="436"/>
                  </a:lnTo>
                  <a:lnTo>
                    <a:pt x="300" y="436"/>
                  </a:lnTo>
                  <a:lnTo>
                    <a:pt x="299" y="436"/>
                  </a:lnTo>
                  <a:lnTo>
                    <a:pt x="299" y="437"/>
                  </a:lnTo>
                  <a:lnTo>
                    <a:pt x="297" y="439"/>
                  </a:lnTo>
                  <a:lnTo>
                    <a:pt x="297" y="440"/>
                  </a:lnTo>
                  <a:lnTo>
                    <a:pt x="298" y="443"/>
                  </a:lnTo>
                  <a:lnTo>
                    <a:pt x="298" y="445"/>
                  </a:lnTo>
                  <a:lnTo>
                    <a:pt x="298" y="447"/>
                  </a:lnTo>
                  <a:lnTo>
                    <a:pt x="298" y="449"/>
                  </a:lnTo>
                  <a:lnTo>
                    <a:pt x="298" y="450"/>
                  </a:lnTo>
                  <a:lnTo>
                    <a:pt x="298" y="451"/>
                  </a:lnTo>
                  <a:lnTo>
                    <a:pt x="297" y="451"/>
                  </a:lnTo>
                  <a:lnTo>
                    <a:pt x="296" y="451"/>
                  </a:lnTo>
                  <a:lnTo>
                    <a:pt x="295" y="451"/>
                  </a:lnTo>
                  <a:lnTo>
                    <a:pt x="292" y="450"/>
                  </a:lnTo>
                  <a:lnTo>
                    <a:pt x="291" y="449"/>
                  </a:lnTo>
                  <a:lnTo>
                    <a:pt x="289" y="450"/>
                  </a:lnTo>
                  <a:lnTo>
                    <a:pt x="289" y="451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3" y="455"/>
                  </a:lnTo>
                  <a:lnTo>
                    <a:pt x="293" y="457"/>
                  </a:lnTo>
                  <a:lnTo>
                    <a:pt x="292" y="457"/>
                  </a:lnTo>
                  <a:lnTo>
                    <a:pt x="289" y="457"/>
                  </a:lnTo>
                  <a:lnTo>
                    <a:pt x="287" y="457"/>
                  </a:lnTo>
                  <a:lnTo>
                    <a:pt x="286" y="457"/>
                  </a:lnTo>
                  <a:lnTo>
                    <a:pt x="286" y="458"/>
                  </a:lnTo>
                  <a:lnTo>
                    <a:pt x="286" y="459"/>
                  </a:lnTo>
                  <a:lnTo>
                    <a:pt x="288" y="460"/>
                  </a:lnTo>
                  <a:lnTo>
                    <a:pt x="289" y="460"/>
                  </a:lnTo>
                  <a:lnTo>
                    <a:pt x="289" y="461"/>
                  </a:lnTo>
                  <a:lnTo>
                    <a:pt x="289" y="463"/>
                  </a:lnTo>
                  <a:lnTo>
                    <a:pt x="289" y="464"/>
                  </a:lnTo>
                  <a:lnTo>
                    <a:pt x="288" y="465"/>
                  </a:lnTo>
                  <a:lnTo>
                    <a:pt x="286" y="465"/>
                  </a:lnTo>
                  <a:lnTo>
                    <a:pt x="285" y="464"/>
                  </a:lnTo>
                  <a:lnTo>
                    <a:pt x="282" y="463"/>
                  </a:lnTo>
                  <a:lnTo>
                    <a:pt x="279" y="464"/>
                  </a:lnTo>
                  <a:lnTo>
                    <a:pt x="279" y="465"/>
                  </a:lnTo>
                  <a:lnTo>
                    <a:pt x="279" y="466"/>
                  </a:lnTo>
                  <a:lnTo>
                    <a:pt x="279" y="468"/>
                  </a:lnTo>
                  <a:lnTo>
                    <a:pt x="279" y="470"/>
                  </a:lnTo>
                  <a:lnTo>
                    <a:pt x="281" y="471"/>
                  </a:lnTo>
                  <a:lnTo>
                    <a:pt x="282" y="471"/>
                  </a:lnTo>
                  <a:lnTo>
                    <a:pt x="283" y="472"/>
                  </a:lnTo>
                  <a:lnTo>
                    <a:pt x="283" y="473"/>
                  </a:lnTo>
                  <a:lnTo>
                    <a:pt x="284" y="475"/>
                  </a:lnTo>
                  <a:lnTo>
                    <a:pt x="285" y="476"/>
                  </a:lnTo>
                  <a:lnTo>
                    <a:pt x="285" y="477"/>
                  </a:lnTo>
                  <a:lnTo>
                    <a:pt x="286" y="477"/>
                  </a:lnTo>
                  <a:lnTo>
                    <a:pt x="287" y="477"/>
                  </a:lnTo>
                  <a:lnTo>
                    <a:pt x="286" y="478"/>
                  </a:lnTo>
                  <a:lnTo>
                    <a:pt x="286" y="479"/>
                  </a:lnTo>
                  <a:lnTo>
                    <a:pt x="284" y="480"/>
                  </a:lnTo>
                  <a:lnTo>
                    <a:pt x="283" y="481"/>
                  </a:lnTo>
                  <a:lnTo>
                    <a:pt x="281" y="483"/>
                  </a:lnTo>
                  <a:lnTo>
                    <a:pt x="280" y="484"/>
                  </a:lnTo>
                  <a:lnTo>
                    <a:pt x="281" y="486"/>
                  </a:lnTo>
                  <a:lnTo>
                    <a:pt x="282" y="488"/>
                  </a:lnTo>
                  <a:lnTo>
                    <a:pt x="282" y="489"/>
                  </a:lnTo>
                  <a:lnTo>
                    <a:pt x="280" y="492"/>
                  </a:lnTo>
                  <a:lnTo>
                    <a:pt x="279" y="492"/>
                  </a:lnTo>
                  <a:lnTo>
                    <a:pt x="278" y="493"/>
                  </a:lnTo>
                  <a:lnTo>
                    <a:pt x="278" y="494"/>
                  </a:lnTo>
                  <a:lnTo>
                    <a:pt x="277" y="496"/>
                  </a:lnTo>
                  <a:lnTo>
                    <a:pt x="276" y="497"/>
                  </a:lnTo>
                  <a:lnTo>
                    <a:pt x="274" y="497"/>
                  </a:lnTo>
                  <a:lnTo>
                    <a:pt x="273" y="497"/>
                  </a:lnTo>
                  <a:lnTo>
                    <a:pt x="271" y="497"/>
                  </a:lnTo>
                  <a:lnTo>
                    <a:pt x="270" y="496"/>
                  </a:lnTo>
                  <a:lnTo>
                    <a:pt x="270" y="494"/>
                  </a:lnTo>
                  <a:lnTo>
                    <a:pt x="270" y="493"/>
                  </a:lnTo>
                  <a:lnTo>
                    <a:pt x="268" y="493"/>
                  </a:lnTo>
                  <a:lnTo>
                    <a:pt x="266" y="494"/>
                  </a:lnTo>
                  <a:lnTo>
                    <a:pt x="264" y="496"/>
                  </a:lnTo>
                  <a:lnTo>
                    <a:pt x="262" y="496"/>
                  </a:lnTo>
                  <a:lnTo>
                    <a:pt x="260" y="496"/>
                  </a:lnTo>
                  <a:lnTo>
                    <a:pt x="260" y="498"/>
                  </a:lnTo>
                  <a:lnTo>
                    <a:pt x="259" y="499"/>
                  </a:lnTo>
                  <a:lnTo>
                    <a:pt x="259" y="501"/>
                  </a:lnTo>
                  <a:lnTo>
                    <a:pt x="258" y="502"/>
                  </a:lnTo>
                  <a:lnTo>
                    <a:pt x="256" y="502"/>
                  </a:lnTo>
                  <a:lnTo>
                    <a:pt x="255" y="503"/>
                  </a:lnTo>
                  <a:lnTo>
                    <a:pt x="254" y="505"/>
                  </a:lnTo>
                  <a:lnTo>
                    <a:pt x="252" y="505"/>
                  </a:lnTo>
                  <a:lnTo>
                    <a:pt x="251" y="505"/>
                  </a:lnTo>
                  <a:lnTo>
                    <a:pt x="248" y="506"/>
                  </a:lnTo>
                  <a:lnTo>
                    <a:pt x="247" y="506"/>
                  </a:lnTo>
                  <a:lnTo>
                    <a:pt x="245" y="507"/>
                  </a:lnTo>
                  <a:lnTo>
                    <a:pt x="244" y="507"/>
                  </a:lnTo>
                  <a:lnTo>
                    <a:pt x="243" y="507"/>
                  </a:lnTo>
                  <a:lnTo>
                    <a:pt x="242" y="507"/>
                  </a:lnTo>
                  <a:lnTo>
                    <a:pt x="241" y="507"/>
                  </a:lnTo>
                  <a:lnTo>
                    <a:pt x="241" y="508"/>
                  </a:lnTo>
                  <a:lnTo>
                    <a:pt x="240" y="509"/>
                  </a:lnTo>
                  <a:lnTo>
                    <a:pt x="239" y="509"/>
                  </a:lnTo>
                  <a:lnTo>
                    <a:pt x="238" y="509"/>
                  </a:lnTo>
                  <a:lnTo>
                    <a:pt x="237" y="510"/>
                  </a:lnTo>
                  <a:lnTo>
                    <a:pt x="236" y="512"/>
                  </a:lnTo>
                  <a:lnTo>
                    <a:pt x="236" y="513"/>
                  </a:lnTo>
                  <a:lnTo>
                    <a:pt x="236" y="514"/>
                  </a:lnTo>
                  <a:lnTo>
                    <a:pt x="236" y="515"/>
                  </a:lnTo>
                  <a:lnTo>
                    <a:pt x="236" y="516"/>
                  </a:lnTo>
                  <a:lnTo>
                    <a:pt x="235" y="516"/>
                  </a:lnTo>
                  <a:lnTo>
                    <a:pt x="234" y="515"/>
                  </a:lnTo>
                  <a:lnTo>
                    <a:pt x="233" y="515"/>
                  </a:lnTo>
                  <a:lnTo>
                    <a:pt x="232" y="514"/>
                  </a:lnTo>
                  <a:lnTo>
                    <a:pt x="231" y="513"/>
                  </a:lnTo>
                  <a:lnTo>
                    <a:pt x="230" y="512"/>
                  </a:lnTo>
                  <a:lnTo>
                    <a:pt x="229" y="512"/>
                  </a:lnTo>
                  <a:lnTo>
                    <a:pt x="229" y="511"/>
                  </a:lnTo>
                  <a:lnTo>
                    <a:pt x="228" y="511"/>
                  </a:lnTo>
                  <a:lnTo>
                    <a:pt x="228" y="510"/>
                  </a:lnTo>
                  <a:lnTo>
                    <a:pt x="227" y="510"/>
                  </a:lnTo>
                  <a:lnTo>
                    <a:pt x="226" y="509"/>
                  </a:lnTo>
                  <a:lnTo>
                    <a:pt x="225" y="509"/>
                  </a:lnTo>
                  <a:lnTo>
                    <a:pt x="223" y="508"/>
                  </a:lnTo>
                  <a:lnTo>
                    <a:pt x="222" y="507"/>
                  </a:lnTo>
                  <a:lnTo>
                    <a:pt x="222" y="506"/>
                  </a:lnTo>
                  <a:lnTo>
                    <a:pt x="221" y="506"/>
                  </a:lnTo>
                  <a:lnTo>
                    <a:pt x="220" y="505"/>
                  </a:lnTo>
                  <a:lnTo>
                    <a:pt x="219" y="504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6" y="502"/>
                  </a:lnTo>
                  <a:lnTo>
                    <a:pt x="215" y="500"/>
                  </a:lnTo>
                  <a:lnTo>
                    <a:pt x="214" y="500"/>
                  </a:lnTo>
                  <a:lnTo>
                    <a:pt x="213" y="499"/>
                  </a:lnTo>
                  <a:lnTo>
                    <a:pt x="212" y="498"/>
                  </a:lnTo>
                  <a:lnTo>
                    <a:pt x="211" y="497"/>
                  </a:lnTo>
                  <a:lnTo>
                    <a:pt x="210" y="496"/>
                  </a:lnTo>
                  <a:lnTo>
                    <a:pt x="209" y="495"/>
                  </a:lnTo>
                  <a:lnTo>
                    <a:pt x="209" y="494"/>
                  </a:lnTo>
                  <a:lnTo>
                    <a:pt x="207" y="493"/>
                  </a:lnTo>
                  <a:lnTo>
                    <a:pt x="206" y="491"/>
                  </a:lnTo>
                  <a:lnTo>
                    <a:pt x="204" y="489"/>
                  </a:lnTo>
                  <a:lnTo>
                    <a:pt x="203" y="489"/>
                  </a:lnTo>
                  <a:lnTo>
                    <a:pt x="203" y="488"/>
                  </a:lnTo>
                  <a:lnTo>
                    <a:pt x="202" y="488"/>
                  </a:lnTo>
                  <a:lnTo>
                    <a:pt x="202" y="487"/>
                  </a:lnTo>
                  <a:lnTo>
                    <a:pt x="201" y="487"/>
                  </a:lnTo>
                  <a:lnTo>
                    <a:pt x="199" y="485"/>
                  </a:lnTo>
                  <a:lnTo>
                    <a:pt x="197" y="483"/>
                  </a:lnTo>
                  <a:lnTo>
                    <a:pt x="196" y="482"/>
                  </a:lnTo>
                  <a:lnTo>
                    <a:pt x="194" y="481"/>
                  </a:lnTo>
                  <a:lnTo>
                    <a:pt x="192" y="479"/>
                  </a:lnTo>
                  <a:lnTo>
                    <a:pt x="191" y="478"/>
                  </a:lnTo>
                  <a:lnTo>
                    <a:pt x="190" y="478"/>
                  </a:lnTo>
                  <a:lnTo>
                    <a:pt x="190" y="477"/>
                  </a:lnTo>
                  <a:lnTo>
                    <a:pt x="189" y="477"/>
                  </a:lnTo>
                  <a:lnTo>
                    <a:pt x="189" y="476"/>
                  </a:lnTo>
                  <a:lnTo>
                    <a:pt x="188" y="476"/>
                  </a:lnTo>
                  <a:lnTo>
                    <a:pt x="186" y="474"/>
                  </a:lnTo>
                  <a:lnTo>
                    <a:pt x="184" y="472"/>
                  </a:lnTo>
                  <a:lnTo>
                    <a:pt x="183" y="470"/>
                  </a:lnTo>
                  <a:lnTo>
                    <a:pt x="182" y="470"/>
                  </a:lnTo>
                  <a:lnTo>
                    <a:pt x="182" y="469"/>
                  </a:lnTo>
                  <a:lnTo>
                    <a:pt x="180" y="468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4"/>
                  </a:lnTo>
                  <a:lnTo>
                    <a:pt x="176" y="464"/>
                  </a:lnTo>
                  <a:lnTo>
                    <a:pt x="175" y="463"/>
                  </a:lnTo>
                  <a:lnTo>
                    <a:pt x="174" y="463"/>
                  </a:lnTo>
                  <a:lnTo>
                    <a:pt x="173" y="461"/>
                  </a:lnTo>
                  <a:lnTo>
                    <a:pt x="172" y="461"/>
                  </a:lnTo>
                  <a:lnTo>
                    <a:pt x="171" y="461"/>
                  </a:lnTo>
                  <a:lnTo>
                    <a:pt x="171" y="460"/>
                  </a:lnTo>
                  <a:lnTo>
                    <a:pt x="170" y="459"/>
                  </a:lnTo>
                  <a:lnTo>
                    <a:pt x="169" y="458"/>
                  </a:lnTo>
                  <a:lnTo>
                    <a:pt x="168" y="458"/>
                  </a:lnTo>
                  <a:lnTo>
                    <a:pt x="167" y="457"/>
                  </a:lnTo>
                  <a:lnTo>
                    <a:pt x="166" y="457"/>
                  </a:lnTo>
                  <a:lnTo>
                    <a:pt x="165" y="456"/>
                  </a:lnTo>
                  <a:lnTo>
                    <a:pt x="165" y="455"/>
                  </a:lnTo>
                  <a:lnTo>
                    <a:pt x="164" y="454"/>
                  </a:lnTo>
                  <a:lnTo>
                    <a:pt x="163" y="454"/>
                  </a:lnTo>
                  <a:lnTo>
                    <a:pt x="162" y="453"/>
                  </a:lnTo>
                  <a:lnTo>
                    <a:pt x="161" y="452"/>
                  </a:lnTo>
                  <a:lnTo>
                    <a:pt x="160" y="452"/>
                  </a:lnTo>
                  <a:lnTo>
                    <a:pt x="159" y="451"/>
                  </a:lnTo>
                  <a:lnTo>
                    <a:pt x="158" y="451"/>
                  </a:lnTo>
                  <a:lnTo>
                    <a:pt x="158" y="450"/>
                  </a:lnTo>
                  <a:lnTo>
                    <a:pt x="157" y="450"/>
                  </a:lnTo>
                  <a:lnTo>
                    <a:pt x="157" y="449"/>
                  </a:lnTo>
                  <a:lnTo>
                    <a:pt x="156" y="449"/>
                  </a:lnTo>
                  <a:lnTo>
                    <a:pt x="155" y="448"/>
                  </a:lnTo>
                  <a:lnTo>
                    <a:pt x="154" y="447"/>
                  </a:lnTo>
                  <a:lnTo>
                    <a:pt x="153" y="447"/>
                  </a:lnTo>
                  <a:lnTo>
                    <a:pt x="152" y="446"/>
                  </a:lnTo>
                  <a:lnTo>
                    <a:pt x="152" y="445"/>
                  </a:lnTo>
                  <a:lnTo>
                    <a:pt x="150" y="444"/>
                  </a:lnTo>
                  <a:lnTo>
                    <a:pt x="149" y="443"/>
                  </a:lnTo>
                  <a:lnTo>
                    <a:pt x="148" y="443"/>
                  </a:lnTo>
                  <a:lnTo>
                    <a:pt x="148" y="442"/>
                  </a:lnTo>
                  <a:lnTo>
                    <a:pt x="147" y="442"/>
                  </a:lnTo>
                  <a:lnTo>
                    <a:pt x="147" y="441"/>
                  </a:lnTo>
                  <a:lnTo>
                    <a:pt x="146" y="441"/>
                  </a:lnTo>
                  <a:lnTo>
                    <a:pt x="146" y="440"/>
                  </a:lnTo>
                  <a:lnTo>
                    <a:pt x="145" y="440"/>
                  </a:lnTo>
                  <a:lnTo>
                    <a:pt x="145" y="439"/>
                  </a:lnTo>
                  <a:lnTo>
                    <a:pt x="144" y="438"/>
                  </a:lnTo>
                  <a:lnTo>
                    <a:pt x="143" y="438"/>
                  </a:lnTo>
                  <a:lnTo>
                    <a:pt x="141" y="435"/>
                  </a:lnTo>
                  <a:lnTo>
                    <a:pt x="140" y="435"/>
                  </a:lnTo>
                  <a:lnTo>
                    <a:pt x="140" y="434"/>
                  </a:lnTo>
                  <a:lnTo>
                    <a:pt x="139" y="433"/>
                  </a:lnTo>
                  <a:lnTo>
                    <a:pt x="138" y="433"/>
                  </a:lnTo>
                  <a:lnTo>
                    <a:pt x="136" y="431"/>
                  </a:lnTo>
                  <a:lnTo>
                    <a:pt x="134" y="429"/>
                  </a:lnTo>
                  <a:lnTo>
                    <a:pt x="133" y="427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30" y="425"/>
                  </a:lnTo>
                  <a:lnTo>
                    <a:pt x="129" y="424"/>
                  </a:lnTo>
                  <a:lnTo>
                    <a:pt x="129" y="423"/>
                  </a:lnTo>
                  <a:lnTo>
                    <a:pt x="128" y="423"/>
                  </a:lnTo>
                  <a:lnTo>
                    <a:pt x="128" y="422"/>
                  </a:lnTo>
                  <a:lnTo>
                    <a:pt x="127" y="422"/>
                  </a:lnTo>
                  <a:lnTo>
                    <a:pt x="127" y="421"/>
                  </a:lnTo>
                  <a:lnTo>
                    <a:pt x="127" y="420"/>
                  </a:lnTo>
                  <a:lnTo>
                    <a:pt x="126" y="419"/>
                  </a:lnTo>
                  <a:lnTo>
                    <a:pt x="125" y="419"/>
                  </a:lnTo>
                  <a:lnTo>
                    <a:pt x="125" y="418"/>
                  </a:lnTo>
                  <a:lnTo>
                    <a:pt x="125" y="417"/>
                  </a:lnTo>
                  <a:lnTo>
                    <a:pt x="125" y="416"/>
                  </a:lnTo>
                  <a:lnTo>
                    <a:pt x="126" y="416"/>
                  </a:lnTo>
                  <a:lnTo>
                    <a:pt x="127" y="416"/>
                  </a:lnTo>
                  <a:lnTo>
                    <a:pt x="127" y="414"/>
                  </a:lnTo>
                  <a:lnTo>
                    <a:pt x="127" y="413"/>
                  </a:lnTo>
                  <a:lnTo>
                    <a:pt x="124" y="410"/>
                  </a:lnTo>
                  <a:lnTo>
                    <a:pt x="122" y="408"/>
                  </a:lnTo>
                  <a:lnTo>
                    <a:pt x="121" y="408"/>
                  </a:lnTo>
                  <a:lnTo>
                    <a:pt x="121" y="407"/>
                  </a:lnTo>
                  <a:lnTo>
                    <a:pt x="121" y="406"/>
                  </a:lnTo>
                  <a:lnTo>
                    <a:pt x="121" y="405"/>
                  </a:lnTo>
                  <a:lnTo>
                    <a:pt x="121" y="404"/>
                  </a:lnTo>
                  <a:lnTo>
                    <a:pt x="119" y="403"/>
                  </a:lnTo>
                  <a:lnTo>
                    <a:pt x="118" y="402"/>
                  </a:lnTo>
                  <a:lnTo>
                    <a:pt x="118" y="401"/>
                  </a:lnTo>
                  <a:lnTo>
                    <a:pt x="116" y="400"/>
                  </a:lnTo>
                  <a:lnTo>
                    <a:pt x="114" y="398"/>
                  </a:lnTo>
                  <a:lnTo>
                    <a:pt x="113" y="397"/>
                  </a:lnTo>
                  <a:lnTo>
                    <a:pt x="113" y="396"/>
                  </a:lnTo>
                  <a:lnTo>
                    <a:pt x="112" y="396"/>
                  </a:lnTo>
                  <a:lnTo>
                    <a:pt x="111" y="395"/>
                  </a:lnTo>
                  <a:lnTo>
                    <a:pt x="111" y="394"/>
                  </a:lnTo>
                  <a:lnTo>
                    <a:pt x="110" y="394"/>
                  </a:lnTo>
                  <a:lnTo>
                    <a:pt x="109" y="393"/>
                  </a:lnTo>
                  <a:lnTo>
                    <a:pt x="108" y="393"/>
                  </a:lnTo>
                  <a:lnTo>
                    <a:pt x="108" y="392"/>
                  </a:lnTo>
                  <a:lnTo>
                    <a:pt x="108" y="391"/>
                  </a:lnTo>
                  <a:lnTo>
                    <a:pt x="107" y="391"/>
                  </a:lnTo>
                  <a:lnTo>
                    <a:pt x="107" y="390"/>
                  </a:lnTo>
                  <a:lnTo>
                    <a:pt x="107" y="389"/>
                  </a:lnTo>
                  <a:lnTo>
                    <a:pt x="106" y="388"/>
                  </a:lnTo>
                  <a:lnTo>
                    <a:pt x="105" y="388"/>
                  </a:lnTo>
                  <a:lnTo>
                    <a:pt x="104" y="387"/>
                  </a:lnTo>
                  <a:lnTo>
                    <a:pt x="104" y="386"/>
                  </a:lnTo>
                  <a:lnTo>
                    <a:pt x="104" y="385"/>
                  </a:lnTo>
                  <a:lnTo>
                    <a:pt x="105" y="385"/>
                  </a:lnTo>
                  <a:lnTo>
                    <a:pt x="105" y="384"/>
                  </a:lnTo>
                  <a:lnTo>
                    <a:pt x="105" y="383"/>
                  </a:lnTo>
                  <a:lnTo>
                    <a:pt x="103" y="381"/>
                  </a:lnTo>
                  <a:lnTo>
                    <a:pt x="102" y="381"/>
                  </a:lnTo>
                  <a:lnTo>
                    <a:pt x="103" y="381"/>
                  </a:lnTo>
                  <a:lnTo>
                    <a:pt x="103" y="380"/>
                  </a:lnTo>
                  <a:lnTo>
                    <a:pt x="102" y="380"/>
                  </a:lnTo>
                  <a:lnTo>
                    <a:pt x="103" y="380"/>
                  </a:lnTo>
                  <a:lnTo>
                    <a:pt x="103" y="379"/>
                  </a:lnTo>
                  <a:lnTo>
                    <a:pt x="103" y="378"/>
                  </a:lnTo>
                  <a:lnTo>
                    <a:pt x="104" y="378"/>
                  </a:lnTo>
                  <a:lnTo>
                    <a:pt x="104" y="377"/>
                  </a:lnTo>
                  <a:lnTo>
                    <a:pt x="104" y="376"/>
                  </a:lnTo>
                  <a:lnTo>
                    <a:pt x="103" y="375"/>
                  </a:lnTo>
                  <a:lnTo>
                    <a:pt x="102" y="375"/>
                  </a:lnTo>
                  <a:lnTo>
                    <a:pt x="102" y="374"/>
                  </a:lnTo>
                  <a:lnTo>
                    <a:pt x="102" y="373"/>
                  </a:lnTo>
                  <a:lnTo>
                    <a:pt x="101" y="372"/>
                  </a:lnTo>
                  <a:lnTo>
                    <a:pt x="101" y="371"/>
                  </a:lnTo>
                  <a:lnTo>
                    <a:pt x="100" y="371"/>
                  </a:lnTo>
                  <a:lnTo>
                    <a:pt x="100" y="370"/>
                  </a:lnTo>
                  <a:lnTo>
                    <a:pt x="99" y="370"/>
                  </a:lnTo>
                  <a:lnTo>
                    <a:pt x="100" y="369"/>
                  </a:lnTo>
                  <a:lnTo>
                    <a:pt x="99" y="369"/>
                  </a:lnTo>
                  <a:lnTo>
                    <a:pt x="98" y="369"/>
                  </a:lnTo>
                  <a:lnTo>
                    <a:pt x="97" y="367"/>
                  </a:lnTo>
                  <a:lnTo>
                    <a:pt x="96" y="367"/>
                  </a:lnTo>
                  <a:lnTo>
                    <a:pt x="95" y="366"/>
                  </a:lnTo>
                  <a:lnTo>
                    <a:pt x="95" y="365"/>
                  </a:lnTo>
                  <a:lnTo>
                    <a:pt x="94" y="364"/>
                  </a:lnTo>
                  <a:lnTo>
                    <a:pt x="95" y="364"/>
                  </a:lnTo>
                  <a:lnTo>
                    <a:pt x="95" y="363"/>
                  </a:lnTo>
                  <a:lnTo>
                    <a:pt x="95" y="362"/>
                  </a:lnTo>
                  <a:lnTo>
                    <a:pt x="94" y="362"/>
                  </a:lnTo>
                  <a:lnTo>
                    <a:pt x="94" y="361"/>
                  </a:lnTo>
                  <a:lnTo>
                    <a:pt x="93" y="361"/>
                  </a:lnTo>
                  <a:lnTo>
                    <a:pt x="93" y="360"/>
                  </a:lnTo>
                  <a:lnTo>
                    <a:pt x="93" y="359"/>
                  </a:lnTo>
                  <a:lnTo>
                    <a:pt x="92" y="358"/>
                  </a:lnTo>
                  <a:lnTo>
                    <a:pt x="92" y="357"/>
                  </a:lnTo>
                  <a:lnTo>
                    <a:pt x="91" y="357"/>
                  </a:lnTo>
                  <a:lnTo>
                    <a:pt x="91" y="356"/>
                  </a:lnTo>
                  <a:lnTo>
                    <a:pt x="90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89" y="353"/>
                  </a:lnTo>
                  <a:lnTo>
                    <a:pt x="89" y="352"/>
                  </a:lnTo>
                  <a:lnTo>
                    <a:pt x="88" y="351"/>
                  </a:lnTo>
                  <a:lnTo>
                    <a:pt x="87" y="350"/>
                  </a:lnTo>
                  <a:lnTo>
                    <a:pt x="86" y="350"/>
                  </a:lnTo>
                  <a:lnTo>
                    <a:pt x="85" y="350"/>
                  </a:lnTo>
                  <a:lnTo>
                    <a:pt x="85" y="349"/>
                  </a:lnTo>
                  <a:lnTo>
                    <a:pt x="84" y="350"/>
                  </a:lnTo>
                  <a:lnTo>
                    <a:pt x="84" y="349"/>
                  </a:lnTo>
                  <a:lnTo>
                    <a:pt x="84" y="348"/>
                  </a:lnTo>
                  <a:lnTo>
                    <a:pt x="83" y="348"/>
                  </a:lnTo>
                  <a:lnTo>
                    <a:pt x="83" y="347"/>
                  </a:lnTo>
                  <a:lnTo>
                    <a:pt x="82" y="347"/>
                  </a:lnTo>
                  <a:lnTo>
                    <a:pt x="82" y="346"/>
                  </a:lnTo>
                  <a:lnTo>
                    <a:pt x="82" y="345"/>
                  </a:lnTo>
                  <a:lnTo>
                    <a:pt x="81" y="344"/>
                  </a:lnTo>
                  <a:lnTo>
                    <a:pt x="81" y="343"/>
                  </a:lnTo>
                  <a:lnTo>
                    <a:pt x="80" y="343"/>
                  </a:lnTo>
                  <a:lnTo>
                    <a:pt x="80" y="342"/>
                  </a:lnTo>
                  <a:lnTo>
                    <a:pt x="80" y="341"/>
                  </a:lnTo>
                  <a:lnTo>
                    <a:pt x="79" y="340"/>
                  </a:lnTo>
                  <a:lnTo>
                    <a:pt x="78" y="340"/>
                  </a:lnTo>
                  <a:lnTo>
                    <a:pt x="78" y="339"/>
                  </a:lnTo>
                  <a:lnTo>
                    <a:pt x="77" y="339"/>
                  </a:lnTo>
                  <a:lnTo>
                    <a:pt x="77" y="338"/>
                  </a:lnTo>
                  <a:lnTo>
                    <a:pt x="76" y="338"/>
                  </a:lnTo>
                  <a:lnTo>
                    <a:pt x="76" y="337"/>
                  </a:lnTo>
                  <a:lnTo>
                    <a:pt x="75" y="336"/>
                  </a:lnTo>
                  <a:lnTo>
                    <a:pt x="75" y="335"/>
                  </a:lnTo>
                  <a:lnTo>
                    <a:pt x="74" y="335"/>
                  </a:lnTo>
                  <a:lnTo>
                    <a:pt x="74" y="334"/>
                  </a:lnTo>
                  <a:lnTo>
                    <a:pt x="73" y="334"/>
                  </a:lnTo>
                  <a:lnTo>
                    <a:pt x="73" y="333"/>
                  </a:lnTo>
                  <a:lnTo>
                    <a:pt x="73" y="331"/>
                  </a:lnTo>
                  <a:lnTo>
                    <a:pt x="72" y="331"/>
                  </a:lnTo>
                  <a:lnTo>
                    <a:pt x="72" y="330"/>
                  </a:lnTo>
                  <a:lnTo>
                    <a:pt x="71" y="330"/>
                  </a:lnTo>
                  <a:lnTo>
                    <a:pt x="70" y="330"/>
                  </a:lnTo>
                  <a:lnTo>
                    <a:pt x="70" y="329"/>
                  </a:lnTo>
                  <a:lnTo>
                    <a:pt x="70" y="328"/>
                  </a:lnTo>
                  <a:lnTo>
                    <a:pt x="70" y="327"/>
                  </a:lnTo>
                  <a:lnTo>
                    <a:pt x="70" y="326"/>
                  </a:lnTo>
                  <a:lnTo>
                    <a:pt x="70" y="325"/>
                  </a:lnTo>
                  <a:lnTo>
                    <a:pt x="70" y="324"/>
                  </a:lnTo>
                  <a:lnTo>
                    <a:pt x="69" y="323"/>
                  </a:lnTo>
                  <a:lnTo>
                    <a:pt x="70" y="322"/>
                  </a:lnTo>
                  <a:lnTo>
                    <a:pt x="69" y="321"/>
                  </a:lnTo>
                  <a:lnTo>
                    <a:pt x="68" y="320"/>
                  </a:lnTo>
                  <a:lnTo>
                    <a:pt x="69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50" name="Freeform 11"/>
            <p:cNvSpPr>
              <a:spLocks/>
            </p:cNvSpPr>
            <p:nvPr/>
          </p:nvSpPr>
          <p:spPr bwMode="auto">
            <a:xfrm>
              <a:off x="2519" y="313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51" name="Freeform 12"/>
            <p:cNvSpPr>
              <a:spLocks/>
            </p:cNvSpPr>
            <p:nvPr/>
          </p:nvSpPr>
          <p:spPr bwMode="auto">
            <a:xfrm>
              <a:off x="2512" y="31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52" name="Freeform 13"/>
            <p:cNvSpPr>
              <a:spLocks/>
            </p:cNvSpPr>
            <p:nvPr/>
          </p:nvSpPr>
          <p:spPr bwMode="auto">
            <a:xfrm>
              <a:off x="2511" y="3124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53" name="Rectangle 14"/>
            <p:cNvSpPr>
              <a:spLocks noChangeArrowheads="1"/>
            </p:cNvSpPr>
            <p:nvPr/>
          </p:nvSpPr>
          <p:spPr bwMode="auto">
            <a:xfrm>
              <a:off x="2500" y="3104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0754" name="Freeform 15"/>
            <p:cNvSpPr>
              <a:spLocks/>
            </p:cNvSpPr>
            <p:nvPr/>
          </p:nvSpPr>
          <p:spPr bwMode="auto">
            <a:xfrm>
              <a:off x="2500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55" name="Freeform 16"/>
            <p:cNvSpPr>
              <a:spLocks/>
            </p:cNvSpPr>
            <p:nvPr/>
          </p:nvSpPr>
          <p:spPr bwMode="auto">
            <a:xfrm>
              <a:off x="2501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56" name="Freeform 17"/>
            <p:cNvSpPr>
              <a:spLocks/>
            </p:cNvSpPr>
            <p:nvPr/>
          </p:nvSpPr>
          <p:spPr bwMode="auto">
            <a:xfrm>
              <a:off x="2480" y="3073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57" name="Freeform 18"/>
            <p:cNvSpPr>
              <a:spLocks/>
            </p:cNvSpPr>
            <p:nvPr/>
          </p:nvSpPr>
          <p:spPr bwMode="auto">
            <a:xfrm>
              <a:off x="2476" y="306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58" name="Freeform 19"/>
            <p:cNvSpPr>
              <a:spLocks/>
            </p:cNvSpPr>
            <p:nvPr/>
          </p:nvSpPr>
          <p:spPr bwMode="auto">
            <a:xfrm>
              <a:off x="2475" y="3065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59" name="Freeform 20"/>
            <p:cNvSpPr>
              <a:spLocks/>
            </p:cNvSpPr>
            <p:nvPr/>
          </p:nvSpPr>
          <p:spPr bwMode="auto">
            <a:xfrm>
              <a:off x="2463" y="30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0" name="Freeform 21"/>
            <p:cNvSpPr>
              <a:spLocks/>
            </p:cNvSpPr>
            <p:nvPr/>
          </p:nvSpPr>
          <p:spPr bwMode="auto">
            <a:xfrm>
              <a:off x="2463" y="30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1" name="Freeform 22"/>
            <p:cNvSpPr>
              <a:spLocks/>
            </p:cNvSpPr>
            <p:nvPr/>
          </p:nvSpPr>
          <p:spPr bwMode="auto">
            <a:xfrm>
              <a:off x="2461" y="302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2" name="Freeform 23"/>
            <p:cNvSpPr>
              <a:spLocks/>
            </p:cNvSpPr>
            <p:nvPr/>
          </p:nvSpPr>
          <p:spPr bwMode="auto">
            <a:xfrm>
              <a:off x="2460" y="302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3" name="Freeform 24"/>
            <p:cNvSpPr>
              <a:spLocks/>
            </p:cNvSpPr>
            <p:nvPr/>
          </p:nvSpPr>
          <p:spPr bwMode="auto">
            <a:xfrm>
              <a:off x="2462" y="30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4" name="Freeform 25"/>
            <p:cNvSpPr>
              <a:spLocks/>
            </p:cNvSpPr>
            <p:nvPr/>
          </p:nvSpPr>
          <p:spPr bwMode="auto">
            <a:xfrm>
              <a:off x="2462" y="30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5" name="Freeform 26"/>
            <p:cNvSpPr>
              <a:spLocks/>
            </p:cNvSpPr>
            <p:nvPr/>
          </p:nvSpPr>
          <p:spPr bwMode="auto">
            <a:xfrm>
              <a:off x="2453" y="301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6" name="Freeform 27"/>
            <p:cNvSpPr>
              <a:spLocks/>
            </p:cNvSpPr>
            <p:nvPr/>
          </p:nvSpPr>
          <p:spPr bwMode="auto">
            <a:xfrm>
              <a:off x="2453" y="3010"/>
              <a:ext cx="2" cy="4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2 w 2"/>
                <a:gd name="T7" fmla="*/ 4 h 4"/>
                <a:gd name="T8" fmla="*/ 2 w 2"/>
                <a:gd name="T9" fmla="*/ 3 h 4"/>
                <a:gd name="T10" fmla="*/ 2 w 2"/>
                <a:gd name="T11" fmla="*/ 2 h 4"/>
                <a:gd name="T12" fmla="*/ 2 w 2"/>
                <a:gd name="T13" fmla="*/ 2 h 4"/>
                <a:gd name="T14" fmla="*/ 2 w 2"/>
                <a:gd name="T15" fmla="*/ 2 h 4"/>
                <a:gd name="T16" fmla="*/ 1 w 2"/>
                <a:gd name="T17" fmla="*/ 2 h 4"/>
                <a:gd name="T18" fmla="*/ 1 w 2"/>
                <a:gd name="T19" fmla="*/ 1 h 4"/>
                <a:gd name="T20" fmla="*/ 0 w 2"/>
                <a:gd name="T21" fmla="*/ 0 h 4"/>
                <a:gd name="T22" fmla="*/ 1 w 2"/>
                <a:gd name="T23" fmla="*/ 0 h 4"/>
                <a:gd name="T24" fmla="*/ 2 w 2"/>
                <a:gd name="T25" fmla="*/ 1 h 4"/>
                <a:gd name="T26" fmla="*/ 2 w 2"/>
                <a:gd name="T27" fmla="*/ 2 h 4"/>
                <a:gd name="T28" fmla="*/ 2 w 2"/>
                <a:gd name="T29" fmla="*/ 2 h 4"/>
                <a:gd name="T30" fmla="*/ 2 w 2"/>
                <a:gd name="T31" fmla="*/ 2 h 4"/>
                <a:gd name="T32" fmla="*/ 2 w 2"/>
                <a:gd name="T33" fmla="*/ 3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"/>
                <a:gd name="T52" fmla="*/ 0 h 4"/>
                <a:gd name="T53" fmla="*/ 2 w 2"/>
                <a:gd name="T54" fmla="*/ 4 h 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" h="4">
                  <a:moveTo>
                    <a:pt x="2" y="3"/>
                  </a:moveTo>
                  <a:lnTo>
                    <a:pt x="2" y="4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7" name="Rectangle 28"/>
            <p:cNvSpPr>
              <a:spLocks noChangeArrowheads="1"/>
            </p:cNvSpPr>
            <p:nvPr/>
          </p:nvSpPr>
          <p:spPr bwMode="auto">
            <a:xfrm>
              <a:off x="2453" y="30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0768" name="Freeform 29"/>
            <p:cNvSpPr>
              <a:spLocks/>
            </p:cNvSpPr>
            <p:nvPr/>
          </p:nvSpPr>
          <p:spPr bwMode="auto">
            <a:xfrm>
              <a:off x="2444" y="2986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9" name="Freeform 30"/>
            <p:cNvSpPr>
              <a:spLocks/>
            </p:cNvSpPr>
            <p:nvPr/>
          </p:nvSpPr>
          <p:spPr bwMode="auto">
            <a:xfrm>
              <a:off x="2444" y="298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0" name="Freeform 31"/>
            <p:cNvSpPr>
              <a:spLocks/>
            </p:cNvSpPr>
            <p:nvPr/>
          </p:nvSpPr>
          <p:spPr bwMode="auto">
            <a:xfrm>
              <a:off x="2437" y="2959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1" name="Freeform 32"/>
            <p:cNvSpPr>
              <a:spLocks/>
            </p:cNvSpPr>
            <p:nvPr/>
          </p:nvSpPr>
          <p:spPr bwMode="auto">
            <a:xfrm>
              <a:off x="2448" y="295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2" name="Freeform 33"/>
            <p:cNvSpPr>
              <a:spLocks/>
            </p:cNvSpPr>
            <p:nvPr/>
          </p:nvSpPr>
          <p:spPr bwMode="auto">
            <a:xfrm>
              <a:off x="2449" y="2951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0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3" name="Freeform 34"/>
            <p:cNvSpPr>
              <a:spLocks/>
            </p:cNvSpPr>
            <p:nvPr/>
          </p:nvSpPr>
          <p:spPr bwMode="auto">
            <a:xfrm>
              <a:off x="2448" y="29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4" name="Freeform 35"/>
            <p:cNvSpPr>
              <a:spLocks/>
            </p:cNvSpPr>
            <p:nvPr/>
          </p:nvSpPr>
          <p:spPr bwMode="auto">
            <a:xfrm>
              <a:off x="2443" y="29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5" name="Freeform 36"/>
            <p:cNvSpPr>
              <a:spLocks/>
            </p:cNvSpPr>
            <p:nvPr/>
          </p:nvSpPr>
          <p:spPr bwMode="auto">
            <a:xfrm>
              <a:off x="2439" y="2927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6" name="Freeform 37"/>
            <p:cNvSpPr>
              <a:spLocks/>
            </p:cNvSpPr>
            <p:nvPr/>
          </p:nvSpPr>
          <p:spPr bwMode="auto">
            <a:xfrm>
              <a:off x="2422" y="292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7" name="Rectangle 38"/>
            <p:cNvSpPr>
              <a:spLocks noChangeArrowheads="1"/>
            </p:cNvSpPr>
            <p:nvPr/>
          </p:nvSpPr>
          <p:spPr bwMode="auto">
            <a:xfrm>
              <a:off x="2420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0778" name="Rectangle 39"/>
            <p:cNvSpPr>
              <a:spLocks noChangeArrowheads="1"/>
            </p:cNvSpPr>
            <p:nvPr/>
          </p:nvSpPr>
          <p:spPr bwMode="auto">
            <a:xfrm>
              <a:off x="2419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0779" name="Freeform 40"/>
            <p:cNvSpPr>
              <a:spLocks/>
            </p:cNvSpPr>
            <p:nvPr/>
          </p:nvSpPr>
          <p:spPr bwMode="auto">
            <a:xfrm>
              <a:off x="2418" y="29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0" name="Rectangle 41"/>
            <p:cNvSpPr>
              <a:spLocks noChangeArrowheads="1"/>
            </p:cNvSpPr>
            <p:nvPr/>
          </p:nvSpPr>
          <p:spPr bwMode="auto">
            <a:xfrm>
              <a:off x="2417" y="29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0781" name="Rectangle 42"/>
            <p:cNvSpPr>
              <a:spLocks noChangeArrowheads="1"/>
            </p:cNvSpPr>
            <p:nvPr/>
          </p:nvSpPr>
          <p:spPr bwMode="auto">
            <a:xfrm>
              <a:off x="2402" y="282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0782" name="Freeform 43"/>
            <p:cNvSpPr>
              <a:spLocks/>
            </p:cNvSpPr>
            <p:nvPr/>
          </p:nvSpPr>
          <p:spPr bwMode="auto">
            <a:xfrm>
              <a:off x="2466" y="2765"/>
              <a:ext cx="674" cy="526"/>
            </a:xfrm>
            <a:custGeom>
              <a:avLst/>
              <a:gdLst>
                <a:gd name="T0" fmla="*/ 161 w 674"/>
                <a:gd name="T1" fmla="*/ 40 h 526"/>
                <a:gd name="T2" fmla="*/ 242 w 674"/>
                <a:gd name="T3" fmla="*/ 56 h 526"/>
                <a:gd name="T4" fmla="*/ 306 w 674"/>
                <a:gd name="T5" fmla="*/ 37 h 526"/>
                <a:gd name="T6" fmla="*/ 362 w 674"/>
                <a:gd name="T7" fmla="*/ 38 h 526"/>
                <a:gd name="T8" fmla="*/ 406 w 674"/>
                <a:gd name="T9" fmla="*/ 27 h 526"/>
                <a:gd name="T10" fmla="*/ 459 w 674"/>
                <a:gd name="T11" fmla="*/ 22 h 526"/>
                <a:gd name="T12" fmla="*/ 527 w 674"/>
                <a:gd name="T13" fmla="*/ 37 h 526"/>
                <a:gd name="T14" fmla="*/ 582 w 674"/>
                <a:gd name="T15" fmla="*/ 47 h 526"/>
                <a:gd name="T16" fmla="*/ 652 w 674"/>
                <a:gd name="T17" fmla="*/ 49 h 526"/>
                <a:gd name="T18" fmla="*/ 674 w 674"/>
                <a:gd name="T19" fmla="*/ 156 h 526"/>
                <a:gd name="T20" fmla="*/ 674 w 674"/>
                <a:gd name="T21" fmla="*/ 426 h 526"/>
                <a:gd name="T22" fmla="*/ 657 w 674"/>
                <a:gd name="T23" fmla="*/ 450 h 526"/>
                <a:gd name="T24" fmla="*/ 646 w 674"/>
                <a:gd name="T25" fmla="*/ 460 h 526"/>
                <a:gd name="T26" fmla="*/ 630 w 674"/>
                <a:gd name="T27" fmla="*/ 461 h 526"/>
                <a:gd name="T28" fmla="*/ 615 w 674"/>
                <a:gd name="T29" fmla="*/ 463 h 526"/>
                <a:gd name="T30" fmla="*/ 603 w 674"/>
                <a:gd name="T31" fmla="*/ 473 h 526"/>
                <a:gd name="T32" fmla="*/ 595 w 674"/>
                <a:gd name="T33" fmla="*/ 488 h 526"/>
                <a:gd name="T34" fmla="*/ 573 w 674"/>
                <a:gd name="T35" fmla="*/ 492 h 526"/>
                <a:gd name="T36" fmla="*/ 571 w 674"/>
                <a:gd name="T37" fmla="*/ 511 h 526"/>
                <a:gd name="T38" fmla="*/ 548 w 674"/>
                <a:gd name="T39" fmla="*/ 526 h 526"/>
                <a:gd name="T40" fmla="*/ 530 w 674"/>
                <a:gd name="T41" fmla="*/ 514 h 526"/>
                <a:gd name="T42" fmla="*/ 496 w 674"/>
                <a:gd name="T43" fmla="*/ 507 h 526"/>
                <a:gd name="T44" fmla="*/ 459 w 674"/>
                <a:gd name="T45" fmla="*/ 514 h 526"/>
                <a:gd name="T46" fmla="*/ 431 w 674"/>
                <a:gd name="T47" fmla="*/ 514 h 526"/>
                <a:gd name="T48" fmla="*/ 408 w 674"/>
                <a:gd name="T49" fmla="*/ 514 h 526"/>
                <a:gd name="T50" fmla="*/ 390 w 674"/>
                <a:gd name="T51" fmla="*/ 505 h 526"/>
                <a:gd name="T52" fmla="*/ 363 w 674"/>
                <a:gd name="T53" fmla="*/ 495 h 526"/>
                <a:gd name="T54" fmla="*/ 336 w 674"/>
                <a:gd name="T55" fmla="*/ 497 h 526"/>
                <a:gd name="T56" fmla="*/ 319 w 674"/>
                <a:gd name="T57" fmla="*/ 487 h 526"/>
                <a:gd name="T58" fmla="*/ 304 w 674"/>
                <a:gd name="T59" fmla="*/ 483 h 526"/>
                <a:gd name="T60" fmla="*/ 304 w 674"/>
                <a:gd name="T61" fmla="*/ 468 h 526"/>
                <a:gd name="T62" fmla="*/ 299 w 674"/>
                <a:gd name="T63" fmla="*/ 450 h 526"/>
                <a:gd name="T64" fmla="*/ 299 w 674"/>
                <a:gd name="T65" fmla="*/ 427 h 526"/>
                <a:gd name="T66" fmla="*/ 281 w 674"/>
                <a:gd name="T67" fmla="*/ 423 h 526"/>
                <a:gd name="T68" fmla="*/ 274 w 674"/>
                <a:gd name="T69" fmla="*/ 404 h 526"/>
                <a:gd name="T70" fmla="*/ 249 w 674"/>
                <a:gd name="T71" fmla="*/ 394 h 526"/>
                <a:gd name="T72" fmla="*/ 229 w 674"/>
                <a:gd name="T73" fmla="*/ 400 h 526"/>
                <a:gd name="T74" fmla="*/ 224 w 674"/>
                <a:gd name="T75" fmla="*/ 415 h 526"/>
                <a:gd name="T76" fmla="*/ 214 w 674"/>
                <a:gd name="T77" fmla="*/ 424 h 526"/>
                <a:gd name="T78" fmla="*/ 218 w 674"/>
                <a:gd name="T79" fmla="*/ 439 h 526"/>
                <a:gd name="T80" fmla="*/ 205 w 674"/>
                <a:gd name="T81" fmla="*/ 458 h 526"/>
                <a:gd name="T82" fmla="*/ 184 w 674"/>
                <a:gd name="T83" fmla="*/ 466 h 526"/>
                <a:gd name="T84" fmla="*/ 168 w 674"/>
                <a:gd name="T85" fmla="*/ 473 h 526"/>
                <a:gd name="T86" fmla="*/ 159 w 674"/>
                <a:gd name="T87" fmla="*/ 471 h 526"/>
                <a:gd name="T88" fmla="*/ 144 w 674"/>
                <a:gd name="T89" fmla="*/ 459 h 526"/>
                <a:gd name="T90" fmla="*/ 129 w 674"/>
                <a:gd name="T91" fmla="*/ 444 h 526"/>
                <a:gd name="T92" fmla="*/ 112 w 674"/>
                <a:gd name="T93" fmla="*/ 429 h 526"/>
                <a:gd name="T94" fmla="*/ 97 w 674"/>
                <a:gd name="T95" fmla="*/ 417 h 526"/>
                <a:gd name="T96" fmla="*/ 84 w 674"/>
                <a:gd name="T97" fmla="*/ 407 h 526"/>
                <a:gd name="T98" fmla="*/ 72 w 674"/>
                <a:gd name="T99" fmla="*/ 396 h 526"/>
                <a:gd name="T100" fmla="*/ 59 w 674"/>
                <a:gd name="T101" fmla="*/ 382 h 526"/>
                <a:gd name="T102" fmla="*/ 53 w 674"/>
                <a:gd name="T103" fmla="*/ 368 h 526"/>
                <a:gd name="T104" fmla="*/ 41 w 674"/>
                <a:gd name="T105" fmla="*/ 354 h 526"/>
                <a:gd name="T106" fmla="*/ 35 w 674"/>
                <a:gd name="T107" fmla="*/ 342 h 526"/>
                <a:gd name="T108" fmla="*/ 32 w 674"/>
                <a:gd name="T109" fmla="*/ 331 h 526"/>
                <a:gd name="T110" fmla="*/ 26 w 674"/>
                <a:gd name="T111" fmla="*/ 322 h 526"/>
                <a:gd name="T112" fmla="*/ 18 w 674"/>
                <a:gd name="T113" fmla="*/ 311 h 526"/>
                <a:gd name="T114" fmla="*/ 12 w 674"/>
                <a:gd name="T115" fmla="*/ 303 h 526"/>
                <a:gd name="T116" fmla="*/ 5 w 674"/>
                <a:gd name="T117" fmla="*/ 292 h 526"/>
                <a:gd name="T118" fmla="*/ 0 w 674"/>
                <a:gd name="T119" fmla="*/ 281 h 5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74"/>
                <a:gd name="T181" fmla="*/ 0 h 526"/>
                <a:gd name="T182" fmla="*/ 674 w 674"/>
                <a:gd name="T183" fmla="*/ 526 h 5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74" h="526">
                  <a:moveTo>
                    <a:pt x="79" y="0"/>
                  </a:moveTo>
                  <a:lnTo>
                    <a:pt x="87" y="45"/>
                  </a:lnTo>
                  <a:lnTo>
                    <a:pt x="98" y="43"/>
                  </a:lnTo>
                  <a:lnTo>
                    <a:pt x="103" y="49"/>
                  </a:lnTo>
                  <a:lnTo>
                    <a:pt x="104" y="50"/>
                  </a:lnTo>
                  <a:lnTo>
                    <a:pt x="114" y="63"/>
                  </a:lnTo>
                  <a:lnTo>
                    <a:pt x="116" y="65"/>
                  </a:lnTo>
                  <a:lnTo>
                    <a:pt x="121" y="72"/>
                  </a:lnTo>
                  <a:lnTo>
                    <a:pt x="132" y="83"/>
                  </a:lnTo>
                  <a:lnTo>
                    <a:pt x="141" y="76"/>
                  </a:lnTo>
                  <a:lnTo>
                    <a:pt x="151" y="84"/>
                  </a:lnTo>
                  <a:lnTo>
                    <a:pt x="148" y="73"/>
                  </a:lnTo>
                  <a:lnTo>
                    <a:pt x="148" y="69"/>
                  </a:lnTo>
                  <a:lnTo>
                    <a:pt x="144" y="58"/>
                  </a:lnTo>
                  <a:lnTo>
                    <a:pt x="142" y="43"/>
                  </a:lnTo>
                  <a:lnTo>
                    <a:pt x="157" y="38"/>
                  </a:lnTo>
                  <a:lnTo>
                    <a:pt x="161" y="40"/>
                  </a:lnTo>
                  <a:lnTo>
                    <a:pt x="165" y="44"/>
                  </a:lnTo>
                  <a:lnTo>
                    <a:pt x="166" y="45"/>
                  </a:lnTo>
                  <a:lnTo>
                    <a:pt x="166" y="48"/>
                  </a:lnTo>
                  <a:lnTo>
                    <a:pt x="164" y="50"/>
                  </a:lnTo>
                  <a:lnTo>
                    <a:pt x="160" y="51"/>
                  </a:lnTo>
                  <a:lnTo>
                    <a:pt x="169" y="51"/>
                  </a:lnTo>
                  <a:lnTo>
                    <a:pt x="178" y="30"/>
                  </a:lnTo>
                  <a:lnTo>
                    <a:pt x="185" y="43"/>
                  </a:lnTo>
                  <a:lnTo>
                    <a:pt x="191" y="42"/>
                  </a:lnTo>
                  <a:lnTo>
                    <a:pt x="202" y="43"/>
                  </a:lnTo>
                  <a:lnTo>
                    <a:pt x="211" y="44"/>
                  </a:lnTo>
                  <a:lnTo>
                    <a:pt x="215" y="46"/>
                  </a:lnTo>
                  <a:lnTo>
                    <a:pt x="218" y="47"/>
                  </a:lnTo>
                  <a:lnTo>
                    <a:pt x="221" y="51"/>
                  </a:lnTo>
                  <a:lnTo>
                    <a:pt x="229" y="50"/>
                  </a:lnTo>
                  <a:lnTo>
                    <a:pt x="231" y="51"/>
                  </a:lnTo>
                  <a:lnTo>
                    <a:pt x="242" y="56"/>
                  </a:lnTo>
                  <a:lnTo>
                    <a:pt x="241" y="63"/>
                  </a:lnTo>
                  <a:lnTo>
                    <a:pt x="244" y="63"/>
                  </a:lnTo>
                  <a:lnTo>
                    <a:pt x="246" y="63"/>
                  </a:lnTo>
                  <a:lnTo>
                    <a:pt x="256" y="59"/>
                  </a:lnTo>
                  <a:lnTo>
                    <a:pt x="261" y="61"/>
                  </a:lnTo>
                  <a:lnTo>
                    <a:pt x="268" y="56"/>
                  </a:lnTo>
                  <a:lnTo>
                    <a:pt x="278" y="60"/>
                  </a:lnTo>
                  <a:lnTo>
                    <a:pt x="293" y="66"/>
                  </a:lnTo>
                  <a:lnTo>
                    <a:pt x="293" y="60"/>
                  </a:lnTo>
                  <a:lnTo>
                    <a:pt x="293" y="49"/>
                  </a:lnTo>
                  <a:lnTo>
                    <a:pt x="300" y="43"/>
                  </a:lnTo>
                  <a:lnTo>
                    <a:pt x="305" y="38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6" y="38"/>
                  </a:lnTo>
                  <a:lnTo>
                    <a:pt x="306" y="39"/>
                  </a:lnTo>
                  <a:lnTo>
                    <a:pt x="307" y="39"/>
                  </a:lnTo>
                  <a:lnTo>
                    <a:pt x="308" y="39"/>
                  </a:lnTo>
                  <a:lnTo>
                    <a:pt x="309" y="39"/>
                  </a:lnTo>
                  <a:lnTo>
                    <a:pt x="310" y="38"/>
                  </a:lnTo>
                  <a:lnTo>
                    <a:pt x="318" y="38"/>
                  </a:lnTo>
                  <a:lnTo>
                    <a:pt x="319" y="39"/>
                  </a:lnTo>
                  <a:lnTo>
                    <a:pt x="324" y="41"/>
                  </a:lnTo>
                  <a:lnTo>
                    <a:pt x="326" y="42"/>
                  </a:lnTo>
                  <a:lnTo>
                    <a:pt x="336" y="43"/>
                  </a:lnTo>
                  <a:lnTo>
                    <a:pt x="338" y="42"/>
                  </a:lnTo>
                  <a:lnTo>
                    <a:pt x="341" y="41"/>
                  </a:lnTo>
                  <a:lnTo>
                    <a:pt x="343" y="41"/>
                  </a:lnTo>
                  <a:lnTo>
                    <a:pt x="351" y="41"/>
                  </a:lnTo>
                  <a:lnTo>
                    <a:pt x="362" y="38"/>
                  </a:lnTo>
                  <a:lnTo>
                    <a:pt x="366" y="38"/>
                  </a:lnTo>
                  <a:lnTo>
                    <a:pt x="369" y="38"/>
                  </a:lnTo>
                  <a:lnTo>
                    <a:pt x="376" y="37"/>
                  </a:lnTo>
                  <a:lnTo>
                    <a:pt x="379" y="37"/>
                  </a:lnTo>
                  <a:lnTo>
                    <a:pt x="380" y="36"/>
                  </a:lnTo>
                  <a:lnTo>
                    <a:pt x="383" y="35"/>
                  </a:lnTo>
                  <a:lnTo>
                    <a:pt x="389" y="34"/>
                  </a:lnTo>
                  <a:lnTo>
                    <a:pt x="393" y="33"/>
                  </a:lnTo>
                  <a:lnTo>
                    <a:pt x="395" y="32"/>
                  </a:lnTo>
                  <a:lnTo>
                    <a:pt x="396" y="32"/>
                  </a:lnTo>
                  <a:lnTo>
                    <a:pt x="402" y="31"/>
                  </a:lnTo>
                  <a:lnTo>
                    <a:pt x="403" y="30"/>
                  </a:lnTo>
                  <a:lnTo>
                    <a:pt x="404" y="29"/>
                  </a:lnTo>
                  <a:lnTo>
                    <a:pt x="405" y="28"/>
                  </a:lnTo>
                  <a:lnTo>
                    <a:pt x="406" y="27"/>
                  </a:lnTo>
                  <a:lnTo>
                    <a:pt x="408" y="27"/>
                  </a:lnTo>
                  <a:lnTo>
                    <a:pt x="409" y="26"/>
                  </a:lnTo>
                  <a:lnTo>
                    <a:pt x="414" y="24"/>
                  </a:lnTo>
                  <a:lnTo>
                    <a:pt x="419" y="23"/>
                  </a:lnTo>
                  <a:lnTo>
                    <a:pt x="420" y="23"/>
                  </a:lnTo>
                  <a:lnTo>
                    <a:pt x="425" y="23"/>
                  </a:lnTo>
                  <a:lnTo>
                    <a:pt x="429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3"/>
                  </a:lnTo>
                  <a:lnTo>
                    <a:pt x="439" y="23"/>
                  </a:lnTo>
                  <a:lnTo>
                    <a:pt x="443" y="23"/>
                  </a:lnTo>
                  <a:lnTo>
                    <a:pt x="449" y="22"/>
                  </a:lnTo>
                  <a:lnTo>
                    <a:pt x="450" y="22"/>
                  </a:lnTo>
                  <a:lnTo>
                    <a:pt x="452" y="22"/>
                  </a:lnTo>
                  <a:lnTo>
                    <a:pt x="457" y="22"/>
                  </a:lnTo>
                  <a:lnTo>
                    <a:pt x="459" y="22"/>
                  </a:lnTo>
                  <a:lnTo>
                    <a:pt x="464" y="22"/>
                  </a:lnTo>
                  <a:lnTo>
                    <a:pt x="466" y="23"/>
                  </a:lnTo>
                  <a:lnTo>
                    <a:pt x="469" y="23"/>
                  </a:lnTo>
                  <a:lnTo>
                    <a:pt x="469" y="25"/>
                  </a:lnTo>
                  <a:lnTo>
                    <a:pt x="469" y="27"/>
                  </a:lnTo>
                  <a:lnTo>
                    <a:pt x="469" y="29"/>
                  </a:lnTo>
                  <a:lnTo>
                    <a:pt x="469" y="31"/>
                  </a:lnTo>
                  <a:lnTo>
                    <a:pt x="469" y="36"/>
                  </a:lnTo>
                  <a:lnTo>
                    <a:pt x="471" y="36"/>
                  </a:lnTo>
                  <a:lnTo>
                    <a:pt x="485" y="35"/>
                  </a:lnTo>
                  <a:lnTo>
                    <a:pt x="492" y="36"/>
                  </a:lnTo>
                  <a:lnTo>
                    <a:pt x="497" y="36"/>
                  </a:lnTo>
                  <a:lnTo>
                    <a:pt x="503" y="37"/>
                  </a:lnTo>
                  <a:lnTo>
                    <a:pt x="514" y="37"/>
                  </a:lnTo>
                  <a:lnTo>
                    <a:pt x="516" y="37"/>
                  </a:lnTo>
                  <a:lnTo>
                    <a:pt x="522" y="36"/>
                  </a:lnTo>
                  <a:lnTo>
                    <a:pt x="527" y="37"/>
                  </a:lnTo>
                  <a:lnTo>
                    <a:pt x="531" y="37"/>
                  </a:lnTo>
                  <a:lnTo>
                    <a:pt x="532" y="37"/>
                  </a:lnTo>
                  <a:lnTo>
                    <a:pt x="542" y="39"/>
                  </a:lnTo>
                  <a:lnTo>
                    <a:pt x="549" y="36"/>
                  </a:lnTo>
                  <a:lnTo>
                    <a:pt x="552" y="35"/>
                  </a:lnTo>
                  <a:lnTo>
                    <a:pt x="554" y="33"/>
                  </a:lnTo>
                  <a:lnTo>
                    <a:pt x="556" y="32"/>
                  </a:lnTo>
                  <a:lnTo>
                    <a:pt x="559" y="31"/>
                  </a:lnTo>
                  <a:lnTo>
                    <a:pt x="560" y="30"/>
                  </a:lnTo>
                  <a:lnTo>
                    <a:pt x="562" y="27"/>
                  </a:lnTo>
                  <a:lnTo>
                    <a:pt x="564" y="29"/>
                  </a:lnTo>
                  <a:lnTo>
                    <a:pt x="565" y="31"/>
                  </a:lnTo>
                  <a:lnTo>
                    <a:pt x="567" y="33"/>
                  </a:lnTo>
                  <a:lnTo>
                    <a:pt x="573" y="43"/>
                  </a:lnTo>
                  <a:lnTo>
                    <a:pt x="579" y="50"/>
                  </a:lnTo>
                  <a:lnTo>
                    <a:pt x="580" y="49"/>
                  </a:lnTo>
                  <a:lnTo>
                    <a:pt x="582" y="47"/>
                  </a:lnTo>
                  <a:lnTo>
                    <a:pt x="583" y="46"/>
                  </a:lnTo>
                  <a:lnTo>
                    <a:pt x="584" y="45"/>
                  </a:lnTo>
                  <a:lnTo>
                    <a:pt x="587" y="42"/>
                  </a:lnTo>
                  <a:lnTo>
                    <a:pt x="591" y="42"/>
                  </a:lnTo>
                  <a:lnTo>
                    <a:pt x="595" y="42"/>
                  </a:lnTo>
                  <a:lnTo>
                    <a:pt x="602" y="43"/>
                  </a:lnTo>
                  <a:lnTo>
                    <a:pt x="605" y="44"/>
                  </a:lnTo>
                  <a:lnTo>
                    <a:pt x="609" y="44"/>
                  </a:lnTo>
                  <a:lnTo>
                    <a:pt x="611" y="49"/>
                  </a:lnTo>
                  <a:lnTo>
                    <a:pt x="617" y="49"/>
                  </a:lnTo>
                  <a:lnTo>
                    <a:pt x="620" y="50"/>
                  </a:lnTo>
                  <a:lnTo>
                    <a:pt x="625" y="50"/>
                  </a:lnTo>
                  <a:lnTo>
                    <a:pt x="630" y="50"/>
                  </a:lnTo>
                  <a:lnTo>
                    <a:pt x="637" y="56"/>
                  </a:lnTo>
                  <a:lnTo>
                    <a:pt x="637" y="55"/>
                  </a:lnTo>
                  <a:lnTo>
                    <a:pt x="642" y="52"/>
                  </a:lnTo>
                  <a:lnTo>
                    <a:pt x="652" y="49"/>
                  </a:lnTo>
                  <a:lnTo>
                    <a:pt x="656" y="47"/>
                  </a:lnTo>
                  <a:lnTo>
                    <a:pt x="662" y="44"/>
                  </a:lnTo>
                  <a:lnTo>
                    <a:pt x="662" y="49"/>
                  </a:lnTo>
                  <a:lnTo>
                    <a:pt x="674" y="48"/>
                  </a:lnTo>
                  <a:lnTo>
                    <a:pt x="674" y="58"/>
                  </a:lnTo>
                  <a:lnTo>
                    <a:pt x="674" y="70"/>
                  </a:lnTo>
                  <a:lnTo>
                    <a:pt x="674" y="85"/>
                  </a:lnTo>
                  <a:lnTo>
                    <a:pt x="674" y="102"/>
                  </a:lnTo>
                  <a:lnTo>
                    <a:pt x="674" y="113"/>
                  </a:lnTo>
                  <a:lnTo>
                    <a:pt x="674" y="123"/>
                  </a:lnTo>
                  <a:lnTo>
                    <a:pt x="674" y="126"/>
                  </a:lnTo>
                  <a:lnTo>
                    <a:pt x="674" y="133"/>
                  </a:lnTo>
                  <a:lnTo>
                    <a:pt x="674" y="137"/>
                  </a:lnTo>
                  <a:lnTo>
                    <a:pt x="674" y="144"/>
                  </a:lnTo>
                  <a:lnTo>
                    <a:pt x="674" y="146"/>
                  </a:lnTo>
                  <a:lnTo>
                    <a:pt x="674" y="151"/>
                  </a:lnTo>
                  <a:lnTo>
                    <a:pt x="674" y="156"/>
                  </a:lnTo>
                  <a:lnTo>
                    <a:pt x="674" y="160"/>
                  </a:lnTo>
                  <a:lnTo>
                    <a:pt x="674" y="170"/>
                  </a:lnTo>
                  <a:lnTo>
                    <a:pt x="674" y="183"/>
                  </a:lnTo>
                  <a:lnTo>
                    <a:pt x="674" y="197"/>
                  </a:lnTo>
                  <a:lnTo>
                    <a:pt x="674" y="215"/>
                  </a:lnTo>
                  <a:lnTo>
                    <a:pt x="674" y="234"/>
                  </a:lnTo>
                  <a:lnTo>
                    <a:pt x="674" y="249"/>
                  </a:lnTo>
                  <a:lnTo>
                    <a:pt x="674" y="264"/>
                  </a:lnTo>
                  <a:lnTo>
                    <a:pt x="674" y="282"/>
                  </a:lnTo>
                  <a:lnTo>
                    <a:pt x="674" y="302"/>
                  </a:lnTo>
                  <a:lnTo>
                    <a:pt x="674" y="317"/>
                  </a:lnTo>
                  <a:lnTo>
                    <a:pt x="674" y="335"/>
                  </a:lnTo>
                  <a:lnTo>
                    <a:pt x="674" y="353"/>
                  </a:lnTo>
                  <a:lnTo>
                    <a:pt x="674" y="373"/>
                  </a:lnTo>
                  <a:lnTo>
                    <a:pt x="674" y="390"/>
                  </a:lnTo>
                  <a:lnTo>
                    <a:pt x="674" y="407"/>
                  </a:lnTo>
                  <a:lnTo>
                    <a:pt x="674" y="426"/>
                  </a:lnTo>
                  <a:lnTo>
                    <a:pt x="674" y="448"/>
                  </a:lnTo>
                  <a:lnTo>
                    <a:pt x="673" y="448"/>
                  </a:lnTo>
                  <a:lnTo>
                    <a:pt x="672" y="448"/>
                  </a:lnTo>
                  <a:lnTo>
                    <a:pt x="670" y="448"/>
                  </a:lnTo>
                  <a:lnTo>
                    <a:pt x="669" y="448"/>
                  </a:lnTo>
                  <a:lnTo>
                    <a:pt x="668" y="448"/>
                  </a:lnTo>
                  <a:lnTo>
                    <a:pt x="668" y="449"/>
                  </a:lnTo>
                  <a:lnTo>
                    <a:pt x="667" y="449"/>
                  </a:lnTo>
                  <a:lnTo>
                    <a:pt x="666" y="450"/>
                  </a:lnTo>
                  <a:lnTo>
                    <a:pt x="664" y="450"/>
                  </a:lnTo>
                  <a:lnTo>
                    <a:pt x="662" y="450"/>
                  </a:lnTo>
                  <a:lnTo>
                    <a:pt x="660" y="450"/>
                  </a:lnTo>
                  <a:lnTo>
                    <a:pt x="658" y="450"/>
                  </a:lnTo>
                  <a:lnTo>
                    <a:pt x="657" y="450"/>
                  </a:lnTo>
                  <a:lnTo>
                    <a:pt x="656" y="450"/>
                  </a:lnTo>
                  <a:lnTo>
                    <a:pt x="655" y="450"/>
                  </a:lnTo>
                  <a:lnTo>
                    <a:pt x="655" y="451"/>
                  </a:lnTo>
                  <a:lnTo>
                    <a:pt x="655" y="452"/>
                  </a:lnTo>
                  <a:lnTo>
                    <a:pt x="654" y="452"/>
                  </a:lnTo>
                  <a:lnTo>
                    <a:pt x="653" y="452"/>
                  </a:lnTo>
                  <a:lnTo>
                    <a:pt x="652" y="452"/>
                  </a:lnTo>
                  <a:lnTo>
                    <a:pt x="652" y="453"/>
                  </a:lnTo>
                  <a:lnTo>
                    <a:pt x="651" y="454"/>
                  </a:lnTo>
                  <a:lnTo>
                    <a:pt x="651" y="455"/>
                  </a:lnTo>
                  <a:lnTo>
                    <a:pt x="651" y="456"/>
                  </a:lnTo>
                  <a:lnTo>
                    <a:pt x="650" y="457"/>
                  </a:lnTo>
                  <a:lnTo>
                    <a:pt x="649" y="458"/>
                  </a:lnTo>
                  <a:lnTo>
                    <a:pt x="649" y="459"/>
                  </a:lnTo>
                  <a:lnTo>
                    <a:pt x="647" y="459"/>
                  </a:lnTo>
                  <a:lnTo>
                    <a:pt x="646" y="460"/>
                  </a:lnTo>
                  <a:lnTo>
                    <a:pt x="644" y="459"/>
                  </a:lnTo>
                  <a:lnTo>
                    <a:pt x="643" y="458"/>
                  </a:lnTo>
                  <a:lnTo>
                    <a:pt x="643" y="459"/>
                  </a:lnTo>
                  <a:lnTo>
                    <a:pt x="642" y="458"/>
                  </a:lnTo>
                  <a:lnTo>
                    <a:pt x="641" y="457"/>
                  </a:lnTo>
                  <a:lnTo>
                    <a:pt x="640" y="457"/>
                  </a:lnTo>
                  <a:lnTo>
                    <a:pt x="639" y="457"/>
                  </a:lnTo>
                  <a:lnTo>
                    <a:pt x="638" y="457"/>
                  </a:lnTo>
                  <a:lnTo>
                    <a:pt x="637" y="457"/>
                  </a:lnTo>
                  <a:lnTo>
                    <a:pt x="636" y="457"/>
                  </a:lnTo>
                  <a:lnTo>
                    <a:pt x="635" y="457"/>
                  </a:lnTo>
                  <a:lnTo>
                    <a:pt x="634" y="457"/>
                  </a:lnTo>
                  <a:lnTo>
                    <a:pt x="633" y="458"/>
                  </a:lnTo>
                  <a:lnTo>
                    <a:pt x="633" y="459"/>
                  </a:lnTo>
                  <a:lnTo>
                    <a:pt x="632" y="460"/>
                  </a:lnTo>
                  <a:lnTo>
                    <a:pt x="630" y="461"/>
                  </a:lnTo>
                  <a:lnTo>
                    <a:pt x="629" y="461"/>
                  </a:lnTo>
                  <a:lnTo>
                    <a:pt x="627" y="462"/>
                  </a:lnTo>
                  <a:lnTo>
                    <a:pt x="626" y="463"/>
                  </a:lnTo>
                  <a:lnTo>
                    <a:pt x="625" y="463"/>
                  </a:lnTo>
                  <a:lnTo>
                    <a:pt x="624" y="463"/>
                  </a:lnTo>
                  <a:lnTo>
                    <a:pt x="624" y="462"/>
                  </a:lnTo>
                  <a:lnTo>
                    <a:pt x="623" y="461"/>
                  </a:lnTo>
                  <a:lnTo>
                    <a:pt x="621" y="460"/>
                  </a:lnTo>
                  <a:lnTo>
                    <a:pt x="620" y="460"/>
                  </a:lnTo>
                  <a:lnTo>
                    <a:pt x="619" y="460"/>
                  </a:lnTo>
                  <a:lnTo>
                    <a:pt x="618" y="460"/>
                  </a:lnTo>
                  <a:lnTo>
                    <a:pt x="617" y="461"/>
                  </a:lnTo>
                  <a:lnTo>
                    <a:pt x="616" y="462"/>
                  </a:lnTo>
                  <a:lnTo>
                    <a:pt x="615" y="462"/>
                  </a:lnTo>
                  <a:lnTo>
                    <a:pt x="615" y="463"/>
                  </a:lnTo>
                  <a:lnTo>
                    <a:pt x="614" y="463"/>
                  </a:lnTo>
                  <a:lnTo>
                    <a:pt x="613" y="463"/>
                  </a:lnTo>
                  <a:lnTo>
                    <a:pt x="612" y="463"/>
                  </a:lnTo>
                  <a:lnTo>
                    <a:pt x="612" y="462"/>
                  </a:lnTo>
                  <a:lnTo>
                    <a:pt x="611" y="463"/>
                  </a:lnTo>
                  <a:lnTo>
                    <a:pt x="611" y="464"/>
                  </a:lnTo>
                  <a:lnTo>
                    <a:pt x="610" y="464"/>
                  </a:lnTo>
                  <a:lnTo>
                    <a:pt x="610" y="465"/>
                  </a:lnTo>
                  <a:lnTo>
                    <a:pt x="609" y="466"/>
                  </a:lnTo>
                  <a:lnTo>
                    <a:pt x="609" y="467"/>
                  </a:lnTo>
                  <a:lnTo>
                    <a:pt x="609" y="469"/>
                  </a:lnTo>
                  <a:lnTo>
                    <a:pt x="607" y="471"/>
                  </a:lnTo>
                  <a:lnTo>
                    <a:pt x="606" y="471"/>
                  </a:lnTo>
                  <a:lnTo>
                    <a:pt x="605" y="471"/>
                  </a:lnTo>
                  <a:lnTo>
                    <a:pt x="604" y="472"/>
                  </a:lnTo>
                  <a:lnTo>
                    <a:pt x="603" y="473"/>
                  </a:lnTo>
                  <a:lnTo>
                    <a:pt x="603" y="474"/>
                  </a:lnTo>
                  <a:lnTo>
                    <a:pt x="603" y="475"/>
                  </a:lnTo>
                  <a:lnTo>
                    <a:pt x="603" y="476"/>
                  </a:lnTo>
                  <a:lnTo>
                    <a:pt x="603" y="477"/>
                  </a:lnTo>
                  <a:lnTo>
                    <a:pt x="602" y="478"/>
                  </a:lnTo>
                  <a:lnTo>
                    <a:pt x="602" y="479"/>
                  </a:lnTo>
                  <a:lnTo>
                    <a:pt x="602" y="481"/>
                  </a:lnTo>
                  <a:lnTo>
                    <a:pt x="601" y="482"/>
                  </a:lnTo>
                  <a:lnTo>
                    <a:pt x="601" y="483"/>
                  </a:lnTo>
                  <a:lnTo>
                    <a:pt x="601" y="484"/>
                  </a:lnTo>
                  <a:lnTo>
                    <a:pt x="599" y="485"/>
                  </a:lnTo>
                  <a:lnTo>
                    <a:pt x="599" y="486"/>
                  </a:lnTo>
                  <a:lnTo>
                    <a:pt x="598" y="487"/>
                  </a:lnTo>
                  <a:lnTo>
                    <a:pt x="598" y="488"/>
                  </a:lnTo>
                  <a:lnTo>
                    <a:pt x="596" y="488"/>
                  </a:lnTo>
                  <a:lnTo>
                    <a:pt x="595" y="488"/>
                  </a:lnTo>
                  <a:lnTo>
                    <a:pt x="594" y="489"/>
                  </a:lnTo>
                  <a:lnTo>
                    <a:pt x="593" y="489"/>
                  </a:lnTo>
                  <a:lnTo>
                    <a:pt x="592" y="489"/>
                  </a:lnTo>
                  <a:lnTo>
                    <a:pt x="592" y="490"/>
                  </a:lnTo>
                  <a:lnTo>
                    <a:pt x="591" y="491"/>
                  </a:lnTo>
                  <a:lnTo>
                    <a:pt x="589" y="492"/>
                  </a:lnTo>
                  <a:lnTo>
                    <a:pt x="588" y="492"/>
                  </a:lnTo>
                  <a:lnTo>
                    <a:pt x="587" y="492"/>
                  </a:lnTo>
                  <a:lnTo>
                    <a:pt x="586" y="491"/>
                  </a:lnTo>
                  <a:lnTo>
                    <a:pt x="585" y="492"/>
                  </a:lnTo>
                  <a:lnTo>
                    <a:pt x="583" y="493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8" y="493"/>
                  </a:lnTo>
                  <a:lnTo>
                    <a:pt x="573" y="492"/>
                  </a:lnTo>
                  <a:lnTo>
                    <a:pt x="571" y="493"/>
                  </a:lnTo>
                  <a:lnTo>
                    <a:pt x="569" y="494"/>
                  </a:lnTo>
                  <a:lnTo>
                    <a:pt x="568" y="495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7" y="499"/>
                  </a:lnTo>
                  <a:lnTo>
                    <a:pt x="566" y="500"/>
                  </a:lnTo>
                  <a:lnTo>
                    <a:pt x="566" y="501"/>
                  </a:lnTo>
                  <a:lnTo>
                    <a:pt x="565" y="502"/>
                  </a:lnTo>
                  <a:lnTo>
                    <a:pt x="565" y="503"/>
                  </a:lnTo>
                  <a:lnTo>
                    <a:pt x="566" y="506"/>
                  </a:lnTo>
                  <a:lnTo>
                    <a:pt x="567" y="506"/>
                  </a:lnTo>
                  <a:lnTo>
                    <a:pt x="567" y="507"/>
                  </a:lnTo>
                  <a:lnTo>
                    <a:pt x="567" y="509"/>
                  </a:lnTo>
                  <a:lnTo>
                    <a:pt x="569" y="511"/>
                  </a:lnTo>
                  <a:lnTo>
                    <a:pt x="571" y="511"/>
                  </a:lnTo>
                  <a:lnTo>
                    <a:pt x="573" y="512"/>
                  </a:lnTo>
                  <a:lnTo>
                    <a:pt x="573" y="514"/>
                  </a:lnTo>
                  <a:lnTo>
                    <a:pt x="573" y="515"/>
                  </a:lnTo>
                  <a:lnTo>
                    <a:pt x="572" y="517"/>
                  </a:lnTo>
                  <a:lnTo>
                    <a:pt x="566" y="515"/>
                  </a:lnTo>
                  <a:lnTo>
                    <a:pt x="565" y="517"/>
                  </a:lnTo>
                  <a:lnTo>
                    <a:pt x="564" y="517"/>
                  </a:lnTo>
                  <a:lnTo>
                    <a:pt x="563" y="519"/>
                  </a:lnTo>
                  <a:lnTo>
                    <a:pt x="560" y="520"/>
                  </a:lnTo>
                  <a:lnTo>
                    <a:pt x="559" y="523"/>
                  </a:lnTo>
                  <a:lnTo>
                    <a:pt x="555" y="524"/>
                  </a:lnTo>
                  <a:lnTo>
                    <a:pt x="554" y="524"/>
                  </a:lnTo>
                  <a:lnTo>
                    <a:pt x="552" y="525"/>
                  </a:lnTo>
                  <a:lnTo>
                    <a:pt x="551" y="524"/>
                  </a:lnTo>
                  <a:lnTo>
                    <a:pt x="549" y="525"/>
                  </a:lnTo>
                  <a:lnTo>
                    <a:pt x="548" y="526"/>
                  </a:lnTo>
                  <a:lnTo>
                    <a:pt x="547" y="526"/>
                  </a:lnTo>
                  <a:lnTo>
                    <a:pt x="545" y="525"/>
                  </a:lnTo>
                  <a:lnTo>
                    <a:pt x="544" y="525"/>
                  </a:lnTo>
                  <a:lnTo>
                    <a:pt x="543" y="524"/>
                  </a:lnTo>
                  <a:lnTo>
                    <a:pt x="541" y="524"/>
                  </a:lnTo>
                  <a:lnTo>
                    <a:pt x="541" y="523"/>
                  </a:lnTo>
                  <a:lnTo>
                    <a:pt x="540" y="522"/>
                  </a:lnTo>
                  <a:lnTo>
                    <a:pt x="538" y="521"/>
                  </a:lnTo>
                  <a:lnTo>
                    <a:pt x="536" y="520"/>
                  </a:lnTo>
                  <a:lnTo>
                    <a:pt x="535" y="520"/>
                  </a:lnTo>
                  <a:lnTo>
                    <a:pt x="533" y="520"/>
                  </a:lnTo>
                  <a:lnTo>
                    <a:pt x="531" y="519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1" y="516"/>
                  </a:lnTo>
                  <a:lnTo>
                    <a:pt x="530" y="515"/>
                  </a:lnTo>
                  <a:lnTo>
                    <a:pt x="530" y="514"/>
                  </a:lnTo>
                  <a:lnTo>
                    <a:pt x="529" y="514"/>
                  </a:lnTo>
                  <a:lnTo>
                    <a:pt x="529" y="513"/>
                  </a:lnTo>
                  <a:lnTo>
                    <a:pt x="529" y="512"/>
                  </a:lnTo>
                  <a:lnTo>
                    <a:pt x="528" y="512"/>
                  </a:lnTo>
                  <a:lnTo>
                    <a:pt x="526" y="511"/>
                  </a:lnTo>
                  <a:lnTo>
                    <a:pt x="525" y="511"/>
                  </a:lnTo>
                  <a:lnTo>
                    <a:pt x="524" y="511"/>
                  </a:lnTo>
                  <a:lnTo>
                    <a:pt x="523" y="511"/>
                  </a:lnTo>
                  <a:lnTo>
                    <a:pt x="522" y="510"/>
                  </a:lnTo>
                  <a:lnTo>
                    <a:pt x="516" y="509"/>
                  </a:lnTo>
                  <a:lnTo>
                    <a:pt x="516" y="508"/>
                  </a:lnTo>
                  <a:lnTo>
                    <a:pt x="514" y="508"/>
                  </a:lnTo>
                  <a:lnTo>
                    <a:pt x="508" y="508"/>
                  </a:lnTo>
                  <a:lnTo>
                    <a:pt x="503" y="507"/>
                  </a:lnTo>
                  <a:lnTo>
                    <a:pt x="498" y="507"/>
                  </a:lnTo>
                  <a:lnTo>
                    <a:pt x="496" y="507"/>
                  </a:lnTo>
                  <a:lnTo>
                    <a:pt x="492" y="506"/>
                  </a:lnTo>
                  <a:lnTo>
                    <a:pt x="490" y="507"/>
                  </a:lnTo>
                  <a:lnTo>
                    <a:pt x="488" y="507"/>
                  </a:lnTo>
                  <a:lnTo>
                    <a:pt x="485" y="507"/>
                  </a:lnTo>
                  <a:lnTo>
                    <a:pt x="479" y="507"/>
                  </a:lnTo>
                  <a:lnTo>
                    <a:pt x="477" y="508"/>
                  </a:lnTo>
                  <a:lnTo>
                    <a:pt x="476" y="508"/>
                  </a:lnTo>
                  <a:lnTo>
                    <a:pt x="474" y="509"/>
                  </a:lnTo>
                  <a:lnTo>
                    <a:pt x="472" y="509"/>
                  </a:lnTo>
                  <a:lnTo>
                    <a:pt x="469" y="509"/>
                  </a:lnTo>
                  <a:lnTo>
                    <a:pt x="467" y="510"/>
                  </a:lnTo>
                  <a:lnTo>
                    <a:pt x="465" y="511"/>
                  </a:lnTo>
                  <a:lnTo>
                    <a:pt x="464" y="512"/>
                  </a:lnTo>
                  <a:lnTo>
                    <a:pt x="464" y="513"/>
                  </a:lnTo>
                  <a:lnTo>
                    <a:pt x="463" y="514"/>
                  </a:lnTo>
                  <a:lnTo>
                    <a:pt x="459" y="514"/>
                  </a:lnTo>
                  <a:lnTo>
                    <a:pt x="458" y="514"/>
                  </a:lnTo>
                  <a:lnTo>
                    <a:pt x="456" y="514"/>
                  </a:lnTo>
                  <a:lnTo>
                    <a:pt x="454" y="514"/>
                  </a:lnTo>
                  <a:lnTo>
                    <a:pt x="452" y="514"/>
                  </a:lnTo>
                  <a:lnTo>
                    <a:pt x="450" y="515"/>
                  </a:lnTo>
                  <a:lnTo>
                    <a:pt x="449" y="515"/>
                  </a:lnTo>
                  <a:lnTo>
                    <a:pt x="448" y="515"/>
                  </a:lnTo>
                  <a:lnTo>
                    <a:pt x="446" y="514"/>
                  </a:lnTo>
                  <a:lnTo>
                    <a:pt x="440" y="514"/>
                  </a:lnTo>
                  <a:lnTo>
                    <a:pt x="439" y="514"/>
                  </a:lnTo>
                  <a:lnTo>
                    <a:pt x="439" y="513"/>
                  </a:lnTo>
                  <a:lnTo>
                    <a:pt x="437" y="513"/>
                  </a:lnTo>
                  <a:lnTo>
                    <a:pt x="436" y="513"/>
                  </a:lnTo>
                  <a:lnTo>
                    <a:pt x="434" y="513"/>
                  </a:lnTo>
                  <a:lnTo>
                    <a:pt x="433" y="513"/>
                  </a:lnTo>
                  <a:lnTo>
                    <a:pt x="431" y="514"/>
                  </a:lnTo>
                  <a:lnTo>
                    <a:pt x="430" y="514"/>
                  </a:lnTo>
                  <a:lnTo>
                    <a:pt x="428" y="513"/>
                  </a:lnTo>
                  <a:lnTo>
                    <a:pt x="426" y="513"/>
                  </a:lnTo>
                  <a:lnTo>
                    <a:pt x="425" y="514"/>
                  </a:lnTo>
                  <a:lnTo>
                    <a:pt x="425" y="515"/>
                  </a:lnTo>
                  <a:lnTo>
                    <a:pt x="421" y="515"/>
                  </a:lnTo>
                  <a:lnTo>
                    <a:pt x="421" y="514"/>
                  </a:lnTo>
                  <a:lnTo>
                    <a:pt x="420" y="514"/>
                  </a:lnTo>
                  <a:lnTo>
                    <a:pt x="417" y="517"/>
                  </a:lnTo>
                  <a:lnTo>
                    <a:pt x="415" y="518"/>
                  </a:lnTo>
                  <a:lnTo>
                    <a:pt x="414" y="518"/>
                  </a:lnTo>
                  <a:lnTo>
                    <a:pt x="414" y="516"/>
                  </a:lnTo>
                  <a:lnTo>
                    <a:pt x="413" y="515"/>
                  </a:lnTo>
                  <a:lnTo>
                    <a:pt x="411" y="515"/>
                  </a:lnTo>
                  <a:lnTo>
                    <a:pt x="410" y="515"/>
                  </a:lnTo>
                  <a:lnTo>
                    <a:pt x="409" y="514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4" y="514"/>
                  </a:lnTo>
                  <a:lnTo>
                    <a:pt x="402" y="512"/>
                  </a:lnTo>
                  <a:lnTo>
                    <a:pt x="401" y="512"/>
                  </a:lnTo>
                  <a:lnTo>
                    <a:pt x="399" y="511"/>
                  </a:lnTo>
                  <a:lnTo>
                    <a:pt x="399" y="512"/>
                  </a:lnTo>
                  <a:lnTo>
                    <a:pt x="396" y="513"/>
                  </a:lnTo>
                  <a:lnTo>
                    <a:pt x="395" y="512"/>
                  </a:lnTo>
                  <a:lnTo>
                    <a:pt x="395" y="511"/>
                  </a:lnTo>
                  <a:lnTo>
                    <a:pt x="394" y="511"/>
                  </a:lnTo>
                  <a:lnTo>
                    <a:pt x="394" y="509"/>
                  </a:lnTo>
                  <a:lnTo>
                    <a:pt x="393" y="509"/>
                  </a:lnTo>
                  <a:lnTo>
                    <a:pt x="392" y="507"/>
                  </a:lnTo>
                  <a:lnTo>
                    <a:pt x="391" y="507"/>
                  </a:lnTo>
                  <a:lnTo>
                    <a:pt x="390" y="506"/>
                  </a:lnTo>
                  <a:lnTo>
                    <a:pt x="390" y="505"/>
                  </a:lnTo>
                  <a:lnTo>
                    <a:pt x="389" y="504"/>
                  </a:lnTo>
                  <a:lnTo>
                    <a:pt x="388" y="503"/>
                  </a:lnTo>
                  <a:lnTo>
                    <a:pt x="388" y="502"/>
                  </a:lnTo>
                  <a:lnTo>
                    <a:pt x="387" y="502"/>
                  </a:lnTo>
                  <a:lnTo>
                    <a:pt x="386" y="502"/>
                  </a:lnTo>
                  <a:lnTo>
                    <a:pt x="384" y="500"/>
                  </a:lnTo>
                  <a:lnTo>
                    <a:pt x="383" y="499"/>
                  </a:lnTo>
                  <a:lnTo>
                    <a:pt x="382" y="500"/>
                  </a:lnTo>
                  <a:lnTo>
                    <a:pt x="380" y="500"/>
                  </a:lnTo>
                  <a:lnTo>
                    <a:pt x="379" y="499"/>
                  </a:lnTo>
                  <a:lnTo>
                    <a:pt x="377" y="496"/>
                  </a:lnTo>
                  <a:lnTo>
                    <a:pt x="376" y="496"/>
                  </a:lnTo>
                  <a:lnTo>
                    <a:pt x="376" y="497"/>
                  </a:lnTo>
                  <a:lnTo>
                    <a:pt x="374" y="496"/>
                  </a:lnTo>
                  <a:lnTo>
                    <a:pt x="367" y="495"/>
                  </a:lnTo>
                  <a:lnTo>
                    <a:pt x="364" y="495"/>
                  </a:lnTo>
                  <a:lnTo>
                    <a:pt x="363" y="495"/>
                  </a:lnTo>
                  <a:lnTo>
                    <a:pt x="359" y="495"/>
                  </a:lnTo>
                  <a:lnTo>
                    <a:pt x="357" y="495"/>
                  </a:lnTo>
                  <a:lnTo>
                    <a:pt x="355" y="495"/>
                  </a:lnTo>
                  <a:lnTo>
                    <a:pt x="353" y="493"/>
                  </a:lnTo>
                  <a:lnTo>
                    <a:pt x="352" y="493"/>
                  </a:lnTo>
                  <a:lnTo>
                    <a:pt x="351" y="494"/>
                  </a:lnTo>
                  <a:lnTo>
                    <a:pt x="351" y="495"/>
                  </a:lnTo>
                  <a:lnTo>
                    <a:pt x="350" y="495"/>
                  </a:lnTo>
                  <a:lnTo>
                    <a:pt x="348" y="495"/>
                  </a:lnTo>
                  <a:lnTo>
                    <a:pt x="348" y="494"/>
                  </a:lnTo>
                  <a:lnTo>
                    <a:pt x="346" y="494"/>
                  </a:lnTo>
                  <a:lnTo>
                    <a:pt x="345" y="494"/>
                  </a:lnTo>
                  <a:lnTo>
                    <a:pt x="345" y="495"/>
                  </a:lnTo>
                  <a:lnTo>
                    <a:pt x="343" y="496"/>
                  </a:lnTo>
                  <a:lnTo>
                    <a:pt x="341" y="497"/>
                  </a:lnTo>
                  <a:lnTo>
                    <a:pt x="338" y="497"/>
                  </a:lnTo>
                  <a:lnTo>
                    <a:pt x="336" y="497"/>
                  </a:lnTo>
                  <a:lnTo>
                    <a:pt x="333" y="495"/>
                  </a:lnTo>
                  <a:lnTo>
                    <a:pt x="332" y="495"/>
                  </a:lnTo>
                  <a:lnTo>
                    <a:pt x="332" y="493"/>
                  </a:lnTo>
                  <a:lnTo>
                    <a:pt x="332" y="490"/>
                  </a:lnTo>
                  <a:lnTo>
                    <a:pt x="332" y="489"/>
                  </a:lnTo>
                  <a:lnTo>
                    <a:pt x="332" y="488"/>
                  </a:lnTo>
                  <a:lnTo>
                    <a:pt x="332" y="487"/>
                  </a:lnTo>
                  <a:lnTo>
                    <a:pt x="331" y="486"/>
                  </a:lnTo>
                  <a:lnTo>
                    <a:pt x="330" y="485"/>
                  </a:lnTo>
                  <a:lnTo>
                    <a:pt x="328" y="485"/>
                  </a:lnTo>
                  <a:lnTo>
                    <a:pt x="326" y="485"/>
                  </a:lnTo>
                  <a:lnTo>
                    <a:pt x="325" y="485"/>
                  </a:lnTo>
                  <a:lnTo>
                    <a:pt x="325" y="486"/>
                  </a:lnTo>
                  <a:lnTo>
                    <a:pt x="324" y="487"/>
                  </a:lnTo>
                  <a:lnTo>
                    <a:pt x="320" y="487"/>
                  </a:lnTo>
                  <a:lnTo>
                    <a:pt x="319" y="487"/>
                  </a:lnTo>
                  <a:lnTo>
                    <a:pt x="317" y="486"/>
                  </a:lnTo>
                  <a:lnTo>
                    <a:pt x="316" y="486"/>
                  </a:lnTo>
                  <a:lnTo>
                    <a:pt x="314" y="487"/>
                  </a:lnTo>
                  <a:lnTo>
                    <a:pt x="313" y="488"/>
                  </a:lnTo>
                  <a:lnTo>
                    <a:pt x="311" y="488"/>
                  </a:lnTo>
                  <a:lnTo>
                    <a:pt x="309" y="488"/>
                  </a:lnTo>
                  <a:lnTo>
                    <a:pt x="307" y="489"/>
                  </a:lnTo>
                  <a:lnTo>
                    <a:pt x="307" y="490"/>
                  </a:lnTo>
                  <a:lnTo>
                    <a:pt x="306" y="490"/>
                  </a:lnTo>
                  <a:lnTo>
                    <a:pt x="305" y="489"/>
                  </a:lnTo>
                  <a:lnTo>
                    <a:pt x="304" y="489"/>
                  </a:lnTo>
                  <a:lnTo>
                    <a:pt x="304" y="488"/>
                  </a:lnTo>
                  <a:lnTo>
                    <a:pt x="305" y="487"/>
                  </a:lnTo>
                  <a:lnTo>
                    <a:pt x="305" y="486"/>
                  </a:lnTo>
                  <a:lnTo>
                    <a:pt x="305" y="484"/>
                  </a:lnTo>
                  <a:lnTo>
                    <a:pt x="304" y="483"/>
                  </a:lnTo>
                  <a:lnTo>
                    <a:pt x="305" y="482"/>
                  </a:lnTo>
                  <a:lnTo>
                    <a:pt x="306" y="481"/>
                  </a:lnTo>
                  <a:lnTo>
                    <a:pt x="306" y="480"/>
                  </a:lnTo>
                  <a:lnTo>
                    <a:pt x="306" y="479"/>
                  </a:lnTo>
                  <a:lnTo>
                    <a:pt x="306" y="478"/>
                  </a:lnTo>
                  <a:lnTo>
                    <a:pt x="306" y="477"/>
                  </a:lnTo>
                  <a:lnTo>
                    <a:pt x="306" y="476"/>
                  </a:lnTo>
                  <a:lnTo>
                    <a:pt x="307" y="475"/>
                  </a:lnTo>
                  <a:lnTo>
                    <a:pt x="306" y="474"/>
                  </a:lnTo>
                  <a:lnTo>
                    <a:pt x="306" y="473"/>
                  </a:lnTo>
                  <a:lnTo>
                    <a:pt x="306" y="471"/>
                  </a:lnTo>
                  <a:lnTo>
                    <a:pt x="307" y="470"/>
                  </a:lnTo>
                  <a:lnTo>
                    <a:pt x="307" y="469"/>
                  </a:lnTo>
                  <a:lnTo>
                    <a:pt x="306" y="468"/>
                  </a:lnTo>
                  <a:lnTo>
                    <a:pt x="304" y="468"/>
                  </a:lnTo>
                  <a:lnTo>
                    <a:pt x="303" y="468"/>
                  </a:lnTo>
                  <a:lnTo>
                    <a:pt x="301" y="469"/>
                  </a:lnTo>
                  <a:lnTo>
                    <a:pt x="300" y="469"/>
                  </a:lnTo>
                  <a:lnTo>
                    <a:pt x="300" y="468"/>
                  </a:lnTo>
                  <a:lnTo>
                    <a:pt x="300" y="467"/>
                  </a:lnTo>
                  <a:lnTo>
                    <a:pt x="300" y="463"/>
                  </a:lnTo>
                  <a:lnTo>
                    <a:pt x="298" y="460"/>
                  </a:lnTo>
                  <a:lnTo>
                    <a:pt x="297" y="459"/>
                  </a:lnTo>
                  <a:lnTo>
                    <a:pt x="295" y="458"/>
                  </a:lnTo>
                  <a:lnTo>
                    <a:pt x="294" y="457"/>
                  </a:lnTo>
                  <a:lnTo>
                    <a:pt x="293" y="455"/>
                  </a:lnTo>
                  <a:lnTo>
                    <a:pt x="294" y="451"/>
                  </a:lnTo>
                  <a:lnTo>
                    <a:pt x="295" y="450"/>
                  </a:lnTo>
                  <a:lnTo>
                    <a:pt x="296" y="450"/>
                  </a:lnTo>
                  <a:lnTo>
                    <a:pt x="297" y="450"/>
                  </a:lnTo>
                  <a:lnTo>
                    <a:pt x="298" y="450"/>
                  </a:lnTo>
                  <a:lnTo>
                    <a:pt x="299" y="450"/>
                  </a:lnTo>
                  <a:lnTo>
                    <a:pt x="300" y="450"/>
                  </a:lnTo>
                  <a:lnTo>
                    <a:pt x="301" y="449"/>
                  </a:lnTo>
                  <a:lnTo>
                    <a:pt x="303" y="446"/>
                  </a:lnTo>
                  <a:lnTo>
                    <a:pt x="304" y="444"/>
                  </a:lnTo>
                  <a:lnTo>
                    <a:pt x="304" y="443"/>
                  </a:lnTo>
                  <a:lnTo>
                    <a:pt x="304" y="441"/>
                  </a:lnTo>
                  <a:lnTo>
                    <a:pt x="303" y="438"/>
                  </a:lnTo>
                  <a:lnTo>
                    <a:pt x="303" y="437"/>
                  </a:lnTo>
                  <a:lnTo>
                    <a:pt x="302" y="437"/>
                  </a:lnTo>
                  <a:lnTo>
                    <a:pt x="302" y="436"/>
                  </a:lnTo>
                  <a:lnTo>
                    <a:pt x="300" y="435"/>
                  </a:lnTo>
                  <a:lnTo>
                    <a:pt x="299" y="433"/>
                  </a:lnTo>
                  <a:lnTo>
                    <a:pt x="300" y="431"/>
                  </a:lnTo>
                  <a:lnTo>
                    <a:pt x="300" y="430"/>
                  </a:lnTo>
                  <a:lnTo>
                    <a:pt x="300" y="429"/>
                  </a:lnTo>
                  <a:lnTo>
                    <a:pt x="299" y="427"/>
                  </a:lnTo>
                  <a:lnTo>
                    <a:pt x="298" y="427"/>
                  </a:lnTo>
                  <a:lnTo>
                    <a:pt x="297" y="425"/>
                  </a:lnTo>
                  <a:lnTo>
                    <a:pt x="297" y="424"/>
                  </a:lnTo>
                  <a:lnTo>
                    <a:pt x="296" y="423"/>
                  </a:lnTo>
                  <a:lnTo>
                    <a:pt x="294" y="421"/>
                  </a:lnTo>
                  <a:lnTo>
                    <a:pt x="293" y="420"/>
                  </a:lnTo>
                  <a:lnTo>
                    <a:pt x="292" y="419"/>
                  </a:lnTo>
                  <a:lnTo>
                    <a:pt x="289" y="419"/>
                  </a:lnTo>
                  <a:lnTo>
                    <a:pt x="288" y="421"/>
                  </a:lnTo>
                  <a:lnTo>
                    <a:pt x="287" y="421"/>
                  </a:lnTo>
                  <a:lnTo>
                    <a:pt x="287" y="422"/>
                  </a:lnTo>
                  <a:lnTo>
                    <a:pt x="285" y="422"/>
                  </a:lnTo>
                  <a:lnTo>
                    <a:pt x="284" y="422"/>
                  </a:lnTo>
                  <a:lnTo>
                    <a:pt x="283" y="421"/>
                  </a:lnTo>
                  <a:lnTo>
                    <a:pt x="281" y="421"/>
                  </a:lnTo>
                  <a:lnTo>
                    <a:pt x="281" y="423"/>
                  </a:lnTo>
                  <a:lnTo>
                    <a:pt x="278" y="423"/>
                  </a:lnTo>
                  <a:lnTo>
                    <a:pt x="276" y="423"/>
                  </a:lnTo>
                  <a:lnTo>
                    <a:pt x="276" y="422"/>
                  </a:lnTo>
                  <a:lnTo>
                    <a:pt x="275" y="421"/>
                  </a:lnTo>
                  <a:lnTo>
                    <a:pt x="275" y="420"/>
                  </a:lnTo>
                  <a:lnTo>
                    <a:pt x="274" y="419"/>
                  </a:lnTo>
                  <a:lnTo>
                    <a:pt x="273" y="419"/>
                  </a:lnTo>
                  <a:lnTo>
                    <a:pt x="272" y="418"/>
                  </a:lnTo>
                  <a:lnTo>
                    <a:pt x="271" y="416"/>
                  </a:lnTo>
                  <a:lnTo>
                    <a:pt x="272" y="415"/>
                  </a:lnTo>
                  <a:lnTo>
                    <a:pt x="272" y="413"/>
                  </a:lnTo>
                  <a:lnTo>
                    <a:pt x="273" y="410"/>
                  </a:lnTo>
                  <a:lnTo>
                    <a:pt x="273" y="408"/>
                  </a:lnTo>
                  <a:lnTo>
                    <a:pt x="274" y="406"/>
                  </a:lnTo>
                  <a:lnTo>
                    <a:pt x="274" y="405"/>
                  </a:lnTo>
                  <a:lnTo>
                    <a:pt x="274" y="404"/>
                  </a:lnTo>
                  <a:lnTo>
                    <a:pt x="274" y="403"/>
                  </a:lnTo>
                  <a:lnTo>
                    <a:pt x="272" y="401"/>
                  </a:lnTo>
                  <a:lnTo>
                    <a:pt x="270" y="401"/>
                  </a:lnTo>
                  <a:lnTo>
                    <a:pt x="268" y="401"/>
                  </a:lnTo>
                  <a:lnTo>
                    <a:pt x="266" y="400"/>
                  </a:lnTo>
                  <a:lnTo>
                    <a:pt x="265" y="399"/>
                  </a:lnTo>
                  <a:lnTo>
                    <a:pt x="264" y="399"/>
                  </a:lnTo>
                  <a:lnTo>
                    <a:pt x="263" y="397"/>
                  </a:lnTo>
                  <a:lnTo>
                    <a:pt x="262" y="396"/>
                  </a:lnTo>
                  <a:lnTo>
                    <a:pt x="262" y="395"/>
                  </a:lnTo>
                  <a:lnTo>
                    <a:pt x="259" y="393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3"/>
                  </a:lnTo>
                  <a:lnTo>
                    <a:pt x="255" y="393"/>
                  </a:lnTo>
                  <a:lnTo>
                    <a:pt x="254" y="394"/>
                  </a:lnTo>
                  <a:lnTo>
                    <a:pt x="249" y="394"/>
                  </a:lnTo>
                  <a:lnTo>
                    <a:pt x="249" y="395"/>
                  </a:lnTo>
                  <a:lnTo>
                    <a:pt x="247" y="397"/>
                  </a:lnTo>
                  <a:lnTo>
                    <a:pt x="247" y="398"/>
                  </a:lnTo>
                  <a:lnTo>
                    <a:pt x="246" y="398"/>
                  </a:lnTo>
                  <a:lnTo>
                    <a:pt x="244" y="397"/>
                  </a:lnTo>
                  <a:lnTo>
                    <a:pt x="243" y="396"/>
                  </a:lnTo>
                  <a:lnTo>
                    <a:pt x="242" y="395"/>
                  </a:lnTo>
                  <a:lnTo>
                    <a:pt x="241" y="396"/>
                  </a:lnTo>
                  <a:lnTo>
                    <a:pt x="240" y="398"/>
                  </a:lnTo>
                  <a:lnTo>
                    <a:pt x="237" y="398"/>
                  </a:lnTo>
                  <a:lnTo>
                    <a:pt x="237" y="397"/>
                  </a:lnTo>
                  <a:lnTo>
                    <a:pt x="233" y="397"/>
                  </a:lnTo>
                  <a:lnTo>
                    <a:pt x="232" y="397"/>
                  </a:lnTo>
                  <a:lnTo>
                    <a:pt x="231" y="397"/>
                  </a:lnTo>
                  <a:lnTo>
                    <a:pt x="231" y="398"/>
                  </a:lnTo>
                  <a:lnTo>
                    <a:pt x="229" y="400"/>
                  </a:lnTo>
                  <a:lnTo>
                    <a:pt x="229" y="401"/>
                  </a:lnTo>
                  <a:lnTo>
                    <a:pt x="230" y="404"/>
                  </a:lnTo>
                  <a:lnTo>
                    <a:pt x="230" y="406"/>
                  </a:lnTo>
                  <a:lnTo>
                    <a:pt x="230" y="408"/>
                  </a:lnTo>
                  <a:lnTo>
                    <a:pt x="230" y="410"/>
                  </a:lnTo>
                  <a:lnTo>
                    <a:pt x="230" y="411"/>
                  </a:lnTo>
                  <a:lnTo>
                    <a:pt x="230" y="412"/>
                  </a:lnTo>
                  <a:lnTo>
                    <a:pt x="229" y="412"/>
                  </a:lnTo>
                  <a:lnTo>
                    <a:pt x="228" y="412"/>
                  </a:lnTo>
                  <a:lnTo>
                    <a:pt x="227" y="412"/>
                  </a:lnTo>
                  <a:lnTo>
                    <a:pt x="224" y="411"/>
                  </a:lnTo>
                  <a:lnTo>
                    <a:pt x="223" y="410"/>
                  </a:lnTo>
                  <a:lnTo>
                    <a:pt x="221" y="411"/>
                  </a:lnTo>
                  <a:lnTo>
                    <a:pt x="221" y="412"/>
                  </a:lnTo>
                  <a:lnTo>
                    <a:pt x="222" y="413"/>
                  </a:lnTo>
                  <a:lnTo>
                    <a:pt x="224" y="415"/>
                  </a:lnTo>
                  <a:lnTo>
                    <a:pt x="225" y="416"/>
                  </a:lnTo>
                  <a:lnTo>
                    <a:pt x="225" y="418"/>
                  </a:lnTo>
                  <a:lnTo>
                    <a:pt x="224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8" y="418"/>
                  </a:lnTo>
                  <a:lnTo>
                    <a:pt x="218" y="419"/>
                  </a:lnTo>
                  <a:lnTo>
                    <a:pt x="218" y="420"/>
                  </a:lnTo>
                  <a:lnTo>
                    <a:pt x="220" y="421"/>
                  </a:lnTo>
                  <a:lnTo>
                    <a:pt x="221" y="421"/>
                  </a:lnTo>
                  <a:lnTo>
                    <a:pt x="221" y="422"/>
                  </a:lnTo>
                  <a:lnTo>
                    <a:pt x="221" y="424"/>
                  </a:lnTo>
                  <a:lnTo>
                    <a:pt x="221" y="425"/>
                  </a:lnTo>
                  <a:lnTo>
                    <a:pt x="220" y="426"/>
                  </a:lnTo>
                  <a:lnTo>
                    <a:pt x="218" y="426"/>
                  </a:lnTo>
                  <a:lnTo>
                    <a:pt x="217" y="425"/>
                  </a:lnTo>
                  <a:lnTo>
                    <a:pt x="214" y="424"/>
                  </a:lnTo>
                  <a:lnTo>
                    <a:pt x="211" y="425"/>
                  </a:lnTo>
                  <a:lnTo>
                    <a:pt x="211" y="426"/>
                  </a:lnTo>
                  <a:lnTo>
                    <a:pt x="211" y="427"/>
                  </a:lnTo>
                  <a:lnTo>
                    <a:pt x="211" y="429"/>
                  </a:lnTo>
                  <a:lnTo>
                    <a:pt x="211" y="431"/>
                  </a:lnTo>
                  <a:lnTo>
                    <a:pt x="213" y="432"/>
                  </a:lnTo>
                  <a:lnTo>
                    <a:pt x="214" y="432"/>
                  </a:lnTo>
                  <a:lnTo>
                    <a:pt x="215" y="433"/>
                  </a:lnTo>
                  <a:lnTo>
                    <a:pt x="215" y="434"/>
                  </a:lnTo>
                  <a:lnTo>
                    <a:pt x="216" y="436"/>
                  </a:lnTo>
                  <a:lnTo>
                    <a:pt x="217" y="437"/>
                  </a:lnTo>
                  <a:lnTo>
                    <a:pt x="217" y="438"/>
                  </a:lnTo>
                  <a:lnTo>
                    <a:pt x="218" y="438"/>
                  </a:lnTo>
                  <a:lnTo>
                    <a:pt x="219" y="438"/>
                  </a:lnTo>
                  <a:lnTo>
                    <a:pt x="218" y="439"/>
                  </a:lnTo>
                  <a:lnTo>
                    <a:pt x="218" y="440"/>
                  </a:lnTo>
                  <a:lnTo>
                    <a:pt x="216" y="441"/>
                  </a:lnTo>
                  <a:lnTo>
                    <a:pt x="215" y="442"/>
                  </a:lnTo>
                  <a:lnTo>
                    <a:pt x="213" y="444"/>
                  </a:lnTo>
                  <a:lnTo>
                    <a:pt x="212" y="445"/>
                  </a:lnTo>
                  <a:lnTo>
                    <a:pt x="213" y="447"/>
                  </a:lnTo>
                  <a:lnTo>
                    <a:pt x="214" y="449"/>
                  </a:lnTo>
                  <a:lnTo>
                    <a:pt x="214" y="450"/>
                  </a:lnTo>
                  <a:lnTo>
                    <a:pt x="212" y="453"/>
                  </a:lnTo>
                  <a:lnTo>
                    <a:pt x="211" y="453"/>
                  </a:lnTo>
                  <a:lnTo>
                    <a:pt x="210" y="454"/>
                  </a:lnTo>
                  <a:lnTo>
                    <a:pt x="210" y="455"/>
                  </a:lnTo>
                  <a:lnTo>
                    <a:pt x="209" y="457"/>
                  </a:lnTo>
                  <a:lnTo>
                    <a:pt x="208" y="458"/>
                  </a:lnTo>
                  <a:lnTo>
                    <a:pt x="206" y="458"/>
                  </a:lnTo>
                  <a:lnTo>
                    <a:pt x="205" y="458"/>
                  </a:lnTo>
                  <a:lnTo>
                    <a:pt x="203" y="458"/>
                  </a:lnTo>
                  <a:lnTo>
                    <a:pt x="202" y="457"/>
                  </a:lnTo>
                  <a:lnTo>
                    <a:pt x="202" y="455"/>
                  </a:lnTo>
                  <a:lnTo>
                    <a:pt x="202" y="454"/>
                  </a:lnTo>
                  <a:lnTo>
                    <a:pt x="200" y="454"/>
                  </a:lnTo>
                  <a:lnTo>
                    <a:pt x="198" y="455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9"/>
                  </a:lnTo>
                  <a:lnTo>
                    <a:pt x="191" y="460"/>
                  </a:lnTo>
                  <a:lnTo>
                    <a:pt x="191" y="462"/>
                  </a:lnTo>
                  <a:lnTo>
                    <a:pt x="190" y="463"/>
                  </a:lnTo>
                  <a:lnTo>
                    <a:pt x="188" y="463"/>
                  </a:lnTo>
                  <a:lnTo>
                    <a:pt x="187" y="464"/>
                  </a:lnTo>
                  <a:lnTo>
                    <a:pt x="186" y="466"/>
                  </a:lnTo>
                  <a:lnTo>
                    <a:pt x="184" y="466"/>
                  </a:lnTo>
                  <a:lnTo>
                    <a:pt x="183" y="466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8"/>
                  </a:lnTo>
                  <a:lnTo>
                    <a:pt x="176" y="468"/>
                  </a:lnTo>
                  <a:lnTo>
                    <a:pt x="175" y="468"/>
                  </a:lnTo>
                  <a:lnTo>
                    <a:pt x="174" y="468"/>
                  </a:lnTo>
                  <a:lnTo>
                    <a:pt x="173" y="468"/>
                  </a:lnTo>
                  <a:lnTo>
                    <a:pt x="173" y="469"/>
                  </a:lnTo>
                  <a:lnTo>
                    <a:pt x="172" y="470"/>
                  </a:lnTo>
                  <a:lnTo>
                    <a:pt x="171" y="470"/>
                  </a:lnTo>
                  <a:lnTo>
                    <a:pt x="170" y="470"/>
                  </a:lnTo>
                  <a:lnTo>
                    <a:pt x="169" y="471"/>
                  </a:lnTo>
                  <a:lnTo>
                    <a:pt x="168" y="473"/>
                  </a:lnTo>
                  <a:lnTo>
                    <a:pt x="168" y="474"/>
                  </a:lnTo>
                  <a:lnTo>
                    <a:pt x="168" y="475"/>
                  </a:lnTo>
                  <a:lnTo>
                    <a:pt x="168" y="476"/>
                  </a:lnTo>
                  <a:lnTo>
                    <a:pt x="168" y="477"/>
                  </a:lnTo>
                  <a:lnTo>
                    <a:pt x="167" y="477"/>
                  </a:lnTo>
                  <a:lnTo>
                    <a:pt x="166" y="476"/>
                  </a:lnTo>
                  <a:lnTo>
                    <a:pt x="165" y="476"/>
                  </a:lnTo>
                  <a:lnTo>
                    <a:pt x="164" y="475"/>
                  </a:lnTo>
                  <a:lnTo>
                    <a:pt x="163" y="474"/>
                  </a:lnTo>
                  <a:lnTo>
                    <a:pt x="162" y="473"/>
                  </a:lnTo>
                  <a:lnTo>
                    <a:pt x="161" y="473"/>
                  </a:lnTo>
                  <a:lnTo>
                    <a:pt x="161" y="472"/>
                  </a:lnTo>
                  <a:lnTo>
                    <a:pt x="160" y="472"/>
                  </a:lnTo>
                  <a:lnTo>
                    <a:pt x="160" y="471"/>
                  </a:lnTo>
                  <a:lnTo>
                    <a:pt x="159" y="471"/>
                  </a:lnTo>
                  <a:lnTo>
                    <a:pt x="158" y="470"/>
                  </a:lnTo>
                  <a:lnTo>
                    <a:pt x="157" y="470"/>
                  </a:lnTo>
                  <a:lnTo>
                    <a:pt x="155" y="469"/>
                  </a:lnTo>
                  <a:lnTo>
                    <a:pt x="154" y="468"/>
                  </a:lnTo>
                  <a:lnTo>
                    <a:pt x="154" y="467"/>
                  </a:lnTo>
                  <a:lnTo>
                    <a:pt x="153" y="467"/>
                  </a:lnTo>
                  <a:lnTo>
                    <a:pt x="152" y="466"/>
                  </a:lnTo>
                  <a:lnTo>
                    <a:pt x="151" y="465"/>
                  </a:lnTo>
                  <a:lnTo>
                    <a:pt x="150" y="465"/>
                  </a:lnTo>
                  <a:lnTo>
                    <a:pt x="150" y="464"/>
                  </a:lnTo>
                  <a:lnTo>
                    <a:pt x="148" y="463"/>
                  </a:lnTo>
                  <a:lnTo>
                    <a:pt x="147" y="461"/>
                  </a:lnTo>
                  <a:lnTo>
                    <a:pt x="146" y="461"/>
                  </a:lnTo>
                  <a:lnTo>
                    <a:pt x="145" y="460"/>
                  </a:lnTo>
                  <a:lnTo>
                    <a:pt x="144" y="459"/>
                  </a:lnTo>
                  <a:lnTo>
                    <a:pt x="143" y="458"/>
                  </a:lnTo>
                  <a:lnTo>
                    <a:pt x="142" y="457"/>
                  </a:lnTo>
                  <a:lnTo>
                    <a:pt x="141" y="456"/>
                  </a:lnTo>
                  <a:lnTo>
                    <a:pt x="141" y="455"/>
                  </a:lnTo>
                  <a:lnTo>
                    <a:pt x="139" y="454"/>
                  </a:lnTo>
                  <a:lnTo>
                    <a:pt x="138" y="452"/>
                  </a:lnTo>
                  <a:lnTo>
                    <a:pt x="136" y="450"/>
                  </a:lnTo>
                  <a:lnTo>
                    <a:pt x="135" y="450"/>
                  </a:lnTo>
                  <a:lnTo>
                    <a:pt x="135" y="449"/>
                  </a:lnTo>
                  <a:lnTo>
                    <a:pt x="134" y="449"/>
                  </a:lnTo>
                  <a:lnTo>
                    <a:pt x="134" y="448"/>
                  </a:lnTo>
                  <a:lnTo>
                    <a:pt x="133" y="448"/>
                  </a:lnTo>
                  <a:lnTo>
                    <a:pt x="131" y="446"/>
                  </a:lnTo>
                  <a:lnTo>
                    <a:pt x="129" y="444"/>
                  </a:lnTo>
                  <a:lnTo>
                    <a:pt x="128" y="443"/>
                  </a:lnTo>
                  <a:lnTo>
                    <a:pt x="126" y="442"/>
                  </a:lnTo>
                  <a:lnTo>
                    <a:pt x="124" y="440"/>
                  </a:lnTo>
                  <a:lnTo>
                    <a:pt x="123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8"/>
                  </a:lnTo>
                  <a:lnTo>
                    <a:pt x="121" y="437"/>
                  </a:lnTo>
                  <a:lnTo>
                    <a:pt x="120" y="437"/>
                  </a:lnTo>
                  <a:lnTo>
                    <a:pt x="118" y="435"/>
                  </a:lnTo>
                  <a:lnTo>
                    <a:pt x="116" y="433"/>
                  </a:lnTo>
                  <a:lnTo>
                    <a:pt x="115" y="431"/>
                  </a:lnTo>
                  <a:lnTo>
                    <a:pt x="114" y="431"/>
                  </a:lnTo>
                  <a:lnTo>
                    <a:pt x="114" y="430"/>
                  </a:lnTo>
                  <a:lnTo>
                    <a:pt x="112" y="429"/>
                  </a:lnTo>
                  <a:lnTo>
                    <a:pt x="112" y="428"/>
                  </a:lnTo>
                  <a:lnTo>
                    <a:pt x="111" y="428"/>
                  </a:lnTo>
                  <a:lnTo>
                    <a:pt x="109" y="425"/>
                  </a:lnTo>
                  <a:lnTo>
                    <a:pt x="108" y="425"/>
                  </a:lnTo>
                  <a:lnTo>
                    <a:pt x="107" y="424"/>
                  </a:lnTo>
                  <a:lnTo>
                    <a:pt x="106" y="424"/>
                  </a:lnTo>
                  <a:lnTo>
                    <a:pt x="105" y="422"/>
                  </a:lnTo>
                  <a:lnTo>
                    <a:pt x="104" y="422"/>
                  </a:lnTo>
                  <a:lnTo>
                    <a:pt x="103" y="422"/>
                  </a:lnTo>
                  <a:lnTo>
                    <a:pt x="103" y="421"/>
                  </a:lnTo>
                  <a:lnTo>
                    <a:pt x="102" y="420"/>
                  </a:lnTo>
                  <a:lnTo>
                    <a:pt x="101" y="419"/>
                  </a:lnTo>
                  <a:lnTo>
                    <a:pt x="100" y="419"/>
                  </a:lnTo>
                  <a:lnTo>
                    <a:pt x="99" y="418"/>
                  </a:lnTo>
                  <a:lnTo>
                    <a:pt x="98" y="418"/>
                  </a:lnTo>
                  <a:lnTo>
                    <a:pt x="97" y="417"/>
                  </a:lnTo>
                  <a:lnTo>
                    <a:pt x="97" y="416"/>
                  </a:lnTo>
                  <a:lnTo>
                    <a:pt x="96" y="415"/>
                  </a:lnTo>
                  <a:lnTo>
                    <a:pt x="95" y="415"/>
                  </a:lnTo>
                  <a:lnTo>
                    <a:pt x="94" y="414"/>
                  </a:lnTo>
                  <a:lnTo>
                    <a:pt x="93" y="413"/>
                  </a:lnTo>
                  <a:lnTo>
                    <a:pt x="92" y="413"/>
                  </a:lnTo>
                  <a:lnTo>
                    <a:pt x="91" y="412"/>
                  </a:lnTo>
                  <a:lnTo>
                    <a:pt x="90" y="412"/>
                  </a:lnTo>
                  <a:lnTo>
                    <a:pt x="90" y="411"/>
                  </a:lnTo>
                  <a:lnTo>
                    <a:pt x="89" y="411"/>
                  </a:lnTo>
                  <a:lnTo>
                    <a:pt x="89" y="410"/>
                  </a:lnTo>
                  <a:lnTo>
                    <a:pt x="88" y="410"/>
                  </a:lnTo>
                  <a:lnTo>
                    <a:pt x="87" y="409"/>
                  </a:lnTo>
                  <a:lnTo>
                    <a:pt x="86" y="408"/>
                  </a:lnTo>
                  <a:lnTo>
                    <a:pt x="85" y="408"/>
                  </a:lnTo>
                  <a:lnTo>
                    <a:pt x="84" y="407"/>
                  </a:lnTo>
                  <a:lnTo>
                    <a:pt x="84" y="406"/>
                  </a:lnTo>
                  <a:lnTo>
                    <a:pt x="82" y="405"/>
                  </a:lnTo>
                  <a:lnTo>
                    <a:pt x="81" y="404"/>
                  </a:lnTo>
                  <a:lnTo>
                    <a:pt x="80" y="404"/>
                  </a:lnTo>
                  <a:lnTo>
                    <a:pt x="80" y="403"/>
                  </a:lnTo>
                  <a:lnTo>
                    <a:pt x="79" y="403"/>
                  </a:lnTo>
                  <a:lnTo>
                    <a:pt x="79" y="402"/>
                  </a:lnTo>
                  <a:lnTo>
                    <a:pt x="78" y="402"/>
                  </a:lnTo>
                  <a:lnTo>
                    <a:pt x="78" y="401"/>
                  </a:lnTo>
                  <a:lnTo>
                    <a:pt x="77" y="401"/>
                  </a:lnTo>
                  <a:lnTo>
                    <a:pt x="77" y="400"/>
                  </a:lnTo>
                  <a:lnTo>
                    <a:pt x="76" y="399"/>
                  </a:lnTo>
                  <a:lnTo>
                    <a:pt x="75" y="399"/>
                  </a:lnTo>
                  <a:lnTo>
                    <a:pt x="73" y="396"/>
                  </a:lnTo>
                  <a:lnTo>
                    <a:pt x="72" y="396"/>
                  </a:lnTo>
                  <a:lnTo>
                    <a:pt x="72" y="395"/>
                  </a:lnTo>
                  <a:lnTo>
                    <a:pt x="71" y="394"/>
                  </a:lnTo>
                  <a:lnTo>
                    <a:pt x="70" y="394"/>
                  </a:lnTo>
                  <a:lnTo>
                    <a:pt x="68" y="392"/>
                  </a:lnTo>
                  <a:lnTo>
                    <a:pt x="66" y="390"/>
                  </a:lnTo>
                  <a:lnTo>
                    <a:pt x="65" y="388"/>
                  </a:lnTo>
                  <a:lnTo>
                    <a:pt x="63" y="387"/>
                  </a:lnTo>
                  <a:lnTo>
                    <a:pt x="62" y="387"/>
                  </a:lnTo>
                  <a:lnTo>
                    <a:pt x="62" y="386"/>
                  </a:lnTo>
                  <a:lnTo>
                    <a:pt x="61" y="385"/>
                  </a:lnTo>
                  <a:lnTo>
                    <a:pt x="61" y="384"/>
                  </a:lnTo>
                  <a:lnTo>
                    <a:pt x="60" y="384"/>
                  </a:lnTo>
                  <a:lnTo>
                    <a:pt x="60" y="383"/>
                  </a:lnTo>
                  <a:lnTo>
                    <a:pt x="59" y="383"/>
                  </a:lnTo>
                  <a:lnTo>
                    <a:pt x="59" y="382"/>
                  </a:lnTo>
                  <a:lnTo>
                    <a:pt x="59" y="381"/>
                  </a:lnTo>
                  <a:lnTo>
                    <a:pt x="58" y="380"/>
                  </a:lnTo>
                  <a:lnTo>
                    <a:pt x="57" y="380"/>
                  </a:lnTo>
                  <a:lnTo>
                    <a:pt x="57" y="379"/>
                  </a:lnTo>
                  <a:lnTo>
                    <a:pt x="57" y="378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9" y="377"/>
                  </a:lnTo>
                  <a:lnTo>
                    <a:pt x="59" y="375"/>
                  </a:lnTo>
                  <a:lnTo>
                    <a:pt x="59" y="374"/>
                  </a:lnTo>
                  <a:lnTo>
                    <a:pt x="56" y="371"/>
                  </a:lnTo>
                  <a:lnTo>
                    <a:pt x="54" y="369"/>
                  </a:lnTo>
                  <a:lnTo>
                    <a:pt x="53" y="369"/>
                  </a:lnTo>
                  <a:lnTo>
                    <a:pt x="53" y="368"/>
                  </a:lnTo>
                  <a:lnTo>
                    <a:pt x="53" y="367"/>
                  </a:lnTo>
                  <a:lnTo>
                    <a:pt x="53" y="366"/>
                  </a:lnTo>
                  <a:lnTo>
                    <a:pt x="53" y="365"/>
                  </a:lnTo>
                  <a:lnTo>
                    <a:pt x="51" y="364"/>
                  </a:lnTo>
                  <a:lnTo>
                    <a:pt x="50" y="363"/>
                  </a:lnTo>
                  <a:lnTo>
                    <a:pt x="50" y="362"/>
                  </a:lnTo>
                  <a:lnTo>
                    <a:pt x="48" y="361"/>
                  </a:lnTo>
                  <a:lnTo>
                    <a:pt x="46" y="359"/>
                  </a:lnTo>
                  <a:lnTo>
                    <a:pt x="45" y="358"/>
                  </a:lnTo>
                  <a:lnTo>
                    <a:pt x="45" y="357"/>
                  </a:lnTo>
                  <a:lnTo>
                    <a:pt x="44" y="357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2" y="355"/>
                  </a:lnTo>
                  <a:lnTo>
                    <a:pt x="41" y="354"/>
                  </a:lnTo>
                  <a:lnTo>
                    <a:pt x="40" y="354"/>
                  </a:lnTo>
                  <a:lnTo>
                    <a:pt x="40" y="353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9" y="350"/>
                  </a:lnTo>
                  <a:lnTo>
                    <a:pt x="38" y="349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6" y="347"/>
                  </a:lnTo>
                  <a:lnTo>
                    <a:pt x="36" y="346"/>
                  </a:lnTo>
                  <a:lnTo>
                    <a:pt x="37" y="346"/>
                  </a:lnTo>
                  <a:lnTo>
                    <a:pt x="37" y="345"/>
                  </a:lnTo>
                  <a:lnTo>
                    <a:pt x="37" y="344"/>
                  </a:lnTo>
                  <a:lnTo>
                    <a:pt x="35" y="342"/>
                  </a:lnTo>
                  <a:lnTo>
                    <a:pt x="34" y="342"/>
                  </a:lnTo>
                  <a:lnTo>
                    <a:pt x="35" y="342"/>
                  </a:lnTo>
                  <a:lnTo>
                    <a:pt x="35" y="341"/>
                  </a:lnTo>
                  <a:lnTo>
                    <a:pt x="34" y="341"/>
                  </a:lnTo>
                  <a:lnTo>
                    <a:pt x="35" y="341"/>
                  </a:lnTo>
                  <a:lnTo>
                    <a:pt x="35" y="340"/>
                  </a:lnTo>
                  <a:lnTo>
                    <a:pt x="35" y="339"/>
                  </a:lnTo>
                  <a:lnTo>
                    <a:pt x="36" y="339"/>
                  </a:lnTo>
                  <a:lnTo>
                    <a:pt x="36" y="338"/>
                  </a:lnTo>
                  <a:lnTo>
                    <a:pt x="36" y="337"/>
                  </a:lnTo>
                  <a:lnTo>
                    <a:pt x="35" y="336"/>
                  </a:lnTo>
                  <a:lnTo>
                    <a:pt x="34" y="336"/>
                  </a:lnTo>
                  <a:lnTo>
                    <a:pt x="34" y="335"/>
                  </a:lnTo>
                  <a:lnTo>
                    <a:pt x="34" y="334"/>
                  </a:lnTo>
                  <a:lnTo>
                    <a:pt x="33" y="333"/>
                  </a:lnTo>
                  <a:lnTo>
                    <a:pt x="33" y="332"/>
                  </a:lnTo>
                  <a:lnTo>
                    <a:pt x="32" y="332"/>
                  </a:lnTo>
                  <a:lnTo>
                    <a:pt x="32" y="331"/>
                  </a:lnTo>
                  <a:lnTo>
                    <a:pt x="31" y="331"/>
                  </a:lnTo>
                  <a:lnTo>
                    <a:pt x="32" y="330"/>
                  </a:lnTo>
                  <a:lnTo>
                    <a:pt x="31" y="330"/>
                  </a:lnTo>
                  <a:lnTo>
                    <a:pt x="30" y="330"/>
                  </a:lnTo>
                  <a:lnTo>
                    <a:pt x="29" y="328"/>
                  </a:lnTo>
                  <a:lnTo>
                    <a:pt x="28" y="328"/>
                  </a:lnTo>
                  <a:lnTo>
                    <a:pt x="27" y="327"/>
                  </a:lnTo>
                  <a:lnTo>
                    <a:pt x="27" y="326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2"/>
                  </a:lnTo>
                  <a:lnTo>
                    <a:pt x="25" y="322"/>
                  </a:lnTo>
                  <a:lnTo>
                    <a:pt x="25" y="321"/>
                  </a:lnTo>
                  <a:lnTo>
                    <a:pt x="25" y="320"/>
                  </a:lnTo>
                  <a:lnTo>
                    <a:pt x="24" y="319"/>
                  </a:lnTo>
                  <a:lnTo>
                    <a:pt x="24" y="318"/>
                  </a:lnTo>
                  <a:lnTo>
                    <a:pt x="23" y="318"/>
                  </a:lnTo>
                  <a:lnTo>
                    <a:pt x="23" y="317"/>
                  </a:lnTo>
                  <a:lnTo>
                    <a:pt x="22" y="316"/>
                  </a:lnTo>
                  <a:lnTo>
                    <a:pt x="21" y="316"/>
                  </a:lnTo>
                  <a:lnTo>
                    <a:pt x="21" y="315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2"/>
                  </a:lnTo>
                  <a:lnTo>
                    <a:pt x="19" y="311"/>
                  </a:lnTo>
                  <a:lnTo>
                    <a:pt x="18" y="311"/>
                  </a:lnTo>
                  <a:lnTo>
                    <a:pt x="17" y="311"/>
                  </a:lnTo>
                  <a:lnTo>
                    <a:pt x="17" y="310"/>
                  </a:lnTo>
                  <a:lnTo>
                    <a:pt x="16" y="311"/>
                  </a:lnTo>
                  <a:lnTo>
                    <a:pt x="16" y="310"/>
                  </a:lnTo>
                  <a:lnTo>
                    <a:pt x="16" y="309"/>
                  </a:lnTo>
                  <a:lnTo>
                    <a:pt x="15" y="309"/>
                  </a:lnTo>
                  <a:lnTo>
                    <a:pt x="15" y="308"/>
                  </a:lnTo>
                  <a:lnTo>
                    <a:pt x="14" y="308"/>
                  </a:lnTo>
                  <a:lnTo>
                    <a:pt x="14" y="307"/>
                  </a:lnTo>
                  <a:lnTo>
                    <a:pt x="14" y="306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2" y="304"/>
                  </a:lnTo>
                  <a:lnTo>
                    <a:pt x="12" y="303"/>
                  </a:lnTo>
                  <a:lnTo>
                    <a:pt x="12" y="302"/>
                  </a:lnTo>
                  <a:lnTo>
                    <a:pt x="11" y="301"/>
                  </a:lnTo>
                  <a:lnTo>
                    <a:pt x="10" y="301"/>
                  </a:lnTo>
                  <a:lnTo>
                    <a:pt x="10" y="300"/>
                  </a:lnTo>
                  <a:lnTo>
                    <a:pt x="9" y="300"/>
                  </a:lnTo>
                  <a:lnTo>
                    <a:pt x="9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7"/>
                  </a:lnTo>
                  <a:lnTo>
                    <a:pt x="7" y="296"/>
                  </a:lnTo>
                  <a:lnTo>
                    <a:pt x="6" y="296"/>
                  </a:lnTo>
                  <a:lnTo>
                    <a:pt x="6" y="295"/>
                  </a:lnTo>
                  <a:lnTo>
                    <a:pt x="5" y="295"/>
                  </a:lnTo>
                  <a:lnTo>
                    <a:pt x="5" y="294"/>
                  </a:lnTo>
                  <a:lnTo>
                    <a:pt x="5" y="292"/>
                  </a:lnTo>
                  <a:lnTo>
                    <a:pt x="4" y="292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2" y="291"/>
                  </a:lnTo>
                  <a:lnTo>
                    <a:pt x="2" y="290"/>
                  </a:lnTo>
                  <a:lnTo>
                    <a:pt x="2" y="289"/>
                  </a:lnTo>
                  <a:lnTo>
                    <a:pt x="2" y="288"/>
                  </a:lnTo>
                  <a:lnTo>
                    <a:pt x="2" y="287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1" y="284"/>
                  </a:lnTo>
                  <a:lnTo>
                    <a:pt x="2" y="283"/>
                  </a:lnTo>
                  <a:lnTo>
                    <a:pt x="1" y="282"/>
                  </a:lnTo>
                  <a:lnTo>
                    <a:pt x="0" y="281"/>
                  </a:lnTo>
                  <a:lnTo>
                    <a:pt x="1" y="281"/>
                  </a:lnTo>
                  <a:lnTo>
                    <a:pt x="1" y="280"/>
                  </a:lnTo>
                  <a:lnTo>
                    <a:pt x="1" y="279"/>
                  </a:lnTo>
                  <a:lnTo>
                    <a:pt x="0" y="27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3" name="Freeform 44"/>
            <p:cNvSpPr>
              <a:spLocks/>
            </p:cNvSpPr>
            <p:nvPr/>
          </p:nvSpPr>
          <p:spPr bwMode="auto">
            <a:xfrm>
              <a:off x="2398" y="2726"/>
              <a:ext cx="147" cy="318"/>
            </a:xfrm>
            <a:custGeom>
              <a:avLst/>
              <a:gdLst>
                <a:gd name="T0" fmla="*/ 66 w 147"/>
                <a:gd name="T1" fmla="*/ 315 h 318"/>
                <a:gd name="T2" fmla="*/ 67 w 147"/>
                <a:gd name="T3" fmla="*/ 308 h 318"/>
                <a:gd name="T4" fmla="*/ 65 w 147"/>
                <a:gd name="T5" fmla="*/ 303 h 318"/>
                <a:gd name="T6" fmla="*/ 65 w 147"/>
                <a:gd name="T7" fmla="*/ 296 h 318"/>
                <a:gd name="T8" fmla="*/ 62 w 147"/>
                <a:gd name="T9" fmla="*/ 291 h 318"/>
                <a:gd name="T10" fmla="*/ 62 w 147"/>
                <a:gd name="T11" fmla="*/ 286 h 318"/>
                <a:gd name="T12" fmla="*/ 63 w 147"/>
                <a:gd name="T13" fmla="*/ 279 h 318"/>
                <a:gd name="T14" fmla="*/ 60 w 147"/>
                <a:gd name="T15" fmla="*/ 272 h 318"/>
                <a:gd name="T16" fmla="*/ 55 w 147"/>
                <a:gd name="T17" fmla="*/ 273 h 318"/>
                <a:gd name="T18" fmla="*/ 50 w 147"/>
                <a:gd name="T19" fmla="*/ 269 h 318"/>
                <a:gd name="T20" fmla="*/ 50 w 147"/>
                <a:gd name="T21" fmla="*/ 265 h 318"/>
                <a:gd name="T22" fmla="*/ 48 w 147"/>
                <a:gd name="T23" fmla="*/ 262 h 318"/>
                <a:gd name="T24" fmla="*/ 47 w 147"/>
                <a:gd name="T25" fmla="*/ 256 h 318"/>
                <a:gd name="T26" fmla="*/ 45 w 147"/>
                <a:gd name="T27" fmla="*/ 254 h 318"/>
                <a:gd name="T28" fmla="*/ 44 w 147"/>
                <a:gd name="T29" fmla="*/ 249 h 318"/>
                <a:gd name="T30" fmla="*/ 40 w 147"/>
                <a:gd name="T31" fmla="*/ 244 h 318"/>
                <a:gd name="T32" fmla="*/ 39 w 147"/>
                <a:gd name="T33" fmla="*/ 238 h 318"/>
                <a:gd name="T34" fmla="*/ 41 w 147"/>
                <a:gd name="T35" fmla="*/ 233 h 318"/>
                <a:gd name="T36" fmla="*/ 45 w 147"/>
                <a:gd name="T37" fmla="*/ 232 h 318"/>
                <a:gd name="T38" fmla="*/ 47 w 147"/>
                <a:gd name="T39" fmla="*/ 232 h 318"/>
                <a:gd name="T40" fmla="*/ 48 w 147"/>
                <a:gd name="T41" fmla="*/ 236 h 318"/>
                <a:gd name="T42" fmla="*/ 51 w 147"/>
                <a:gd name="T43" fmla="*/ 235 h 318"/>
                <a:gd name="T44" fmla="*/ 51 w 147"/>
                <a:gd name="T45" fmla="*/ 231 h 318"/>
                <a:gd name="T46" fmla="*/ 52 w 147"/>
                <a:gd name="T47" fmla="*/ 229 h 318"/>
                <a:gd name="T48" fmla="*/ 53 w 147"/>
                <a:gd name="T49" fmla="*/ 224 h 318"/>
                <a:gd name="T50" fmla="*/ 49 w 147"/>
                <a:gd name="T51" fmla="*/ 222 h 318"/>
                <a:gd name="T52" fmla="*/ 49 w 147"/>
                <a:gd name="T53" fmla="*/ 217 h 318"/>
                <a:gd name="T54" fmla="*/ 45 w 147"/>
                <a:gd name="T55" fmla="*/ 210 h 318"/>
                <a:gd name="T56" fmla="*/ 45 w 147"/>
                <a:gd name="T57" fmla="*/ 206 h 318"/>
                <a:gd name="T58" fmla="*/ 41 w 147"/>
                <a:gd name="T59" fmla="*/ 198 h 318"/>
                <a:gd name="T60" fmla="*/ 33 w 147"/>
                <a:gd name="T61" fmla="*/ 193 h 318"/>
                <a:gd name="T62" fmla="*/ 25 w 147"/>
                <a:gd name="T63" fmla="*/ 190 h 318"/>
                <a:gd name="T64" fmla="*/ 22 w 147"/>
                <a:gd name="T65" fmla="*/ 184 h 318"/>
                <a:gd name="T66" fmla="*/ 21 w 147"/>
                <a:gd name="T67" fmla="*/ 177 h 318"/>
                <a:gd name="T68" fmla="*/ 22 w 147"/>
                <a:gd name="T69" fmla="*/ 172 h 318"/>
                <a:gd name="T70" fmla="*/ 21 w 147"/>
                <a:gd name="T71" fmla="*/ 165 h 318"/>
                <a:gd name="T72" fmla="*/ 19 w 147"/>
                <a:gd name="T73" fmla="*/ 162 h 318"/>
                <a:gd name="T74" fmla="*/ 22 w 147"/>
                <a:gd name="T75" fmla="*/ 161 h 318"/>
                <a:gd name="T76" fmla="*/ 25 w 147"/>
                <a:gd name="T77" fmla="*/ 156 h 318"/>
                <a:gd name="T78" fmla="*/ 25 w 147"/>
                <a:gd name="T79" fmla="*/ 151 h 318"/>
                <a:gd name="T80" fmla="*/ 22 w 147"/>
                <a:gd name="T81" fmla="*/ 143 h 318"/>
                <a:gd name="T82" fmla="*/ 19 w 147"/>
                <a:gd name="T83" fmla="*/ 136 h 318"/>
                <a:gd name="T84" fmla="*/ 15 w 147"/>
                <a:gd name="T85" fmla="*/ 130 h 318"/>
                <a:gd name="T86" fmla="*/ 14 w 147"/>
                <a:gd name="T87" fmla="*/ 123 h 318"/>
                <a:gd name="T88" fmla="*/ 13 w 147"/>
                <a:gd name="T89" fmla="*/ 116 h 318"/>
                <a:gd name="T90" fmla="*/ 6 w 147"/>
                <a:gd name="T91" fmla="*/ 109 h 318"/>
                <a:gd name="T92" fmla="*/ 4 w 147"/>
                <a:gd name="T93" fmla="*/ 104 h 318"/>
                <a:gd name="T94" fmla="*/ 6 w 147"/>
                <a:gd name="T95" fmla="*/ 99 h 318"/>
                <a:gd name="T96" fmla="*/ 6 w 147"/>
                <a:gd name="T97" fmla="*/ 93 h 318"/>
                <a:gd name="T98" fmla="*/ 6 w 147"/>
                <a:gd name="T99" fmla="*/ 87 h 318"/>
                <a:gd name="T100" fmla="*/ 10 w 147"/>
                <a:gd name="T101" fmla="*/ 82 h 318"/>
                <a:gd name="T102" fmla="*/ 11 w 147"/>
                <a:gd name="T103" fmla="*/ 76 h 318"/>
                <a:gd name="T104" fmla="*/ 8 w 147"/>
                <a:gd name="T105" fmla="*/ 70 h 318"/>
                <a:gd name="T106" fmla="*/ 5 w 147"/>
                <a:gd name="T107" fmla="*/ 63 h 318"/>
                <a:gd name="T108" fmla="*/ 3 w 147"/>
                <a:gd name="T109" fmla="*/ 57 h 318"/>
                <a:gd name="T110" fmla="*/ 1 w 147"/>
                <a:gd name="T111" fmla="*/ 50 h 318"/>
                <a:gd name="T112" fmla="*/ 0 w 147"/>
                <a:gd name="T113" fmla="*/ 42 h 318"/>
                <a:gd name="T114" fmla="*/ 2 w 147"/>
                <a:gd name="T115" fmla="*/ 36 h 318"/>
                <a:gd name="T116" fmla="*/ 4 w 147"/>
                <a:gd name="T117" fmla="*/ 28 h 318"/>
                <a:gd name="T118" fmla="*/ 6 w 147"/>
                <a:gd name="T119" fmla="*/ 21 h 318"/>
                <a:gd name="T120" fmla="*/ 8 w 147"/>
                <a:gd name="T121" fmla="*/ 14 h 318"/>
                <a:gd name="T122" fmla="*/ 9 w 147"/>
                <a:gd name="T123" fmla="*/ 7 h 3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7"/>
                <a:gd name="T187" fmla="*/ 0 h 318"/>
                <a:gd name="T188" fmla="*/ 147 w 147"/>
                <a:gd name="T189" fmla="*/ 318 h 3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7" h="318">
                  <a:moveTo>
                    <a:pt x="68" y="318"/>
                  </a:move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4" name="Freeform 45"/>
            <p:cNvSpPr>
              <a:spLocks/>
            </p:cNvSpPr>
            <p:nvPr/>
          </p:nvSpPr>
          <p:spPr bwMode="auto">
            <a:xfrm>
              <a:off x="2854" y="1639"/>
              <a:ext cx="643" cy="256"/>
            </a:xfrm>
            <a:custGeom>
              <a:avLst/>
              <a:gdLst>
                <a:gd name="T0" fmla="*/ 27 w 643"/>
                <a:gd name="T1" fmla="*/ 0 h 256"/>
                <a:gd name="T2" fmla="*/ 52 w 643"/>
                <a:gd name="T3" fmla="*/ 0 h 256"/>
                <a:gd name="T4" fmla="*/ 68 w 643"/>
                <a:gd name="T5" fmla="*/ 6 h 256"/>
                <a:gd name="T6" fmla="*/ 74 w 643"/>
                <a:gd name="T7" fmla="*/ 13 h 256"/>
                <a:gd name="T8" fmla="*/ 78 w 643"/>
                <a:gd name="T9" fmla="*/ 21 h 256"/>
                <a:gd name="T10" fmla="*/ 87 w 643"/>
                <a:gd name="T11" fmla="*/ 27 h 256"/>
                <a:gd name="T12" fmla="*/ 90 w 643"/>
                <a:gd name="T13" fmla="*/ 36 h 256"/>
                <a:gd name="T14" fmla="*/ 98 w 643"/>
                <a:gd name="T15" fmla="*/ 42 h 256"/>
                <a:gd name="T16" fmla="*/ 106 w 643"/>
                <a:gd name="T17" fmla="*/ 48 h 256"/>
                <a:gd name="T18" fmla="*/ 116 w 643"/>
                <a:gd name="T19" fmla="*/ 54 h 256"/>
                <a:gd name="T20" fmla="*/ 125 w 643"/>
                <a:gd name="T21" fmla="*/ 58 h 256"/>
                <a:gd name="T22" fmla="*/ 138 w 643"/>
                <a:gd name="T23" fmla="*/ 61 h 256"/>
                <a:gd name="T24" fmla="*/ 148 w 643"/>
                <a:gd name="T25" fmla="*/ 63 h 256"/>
                <a:gd name="T26" fmla="*/ 159 w 643"/>
                <a:gd name="T27" fmla="*/ 62 h 256"/>
                <a:gd name="T28" fmla="*/ 166 w 643"/>
                <a:gd name="T29" fmla="*/ 59 h 256"/>
                <a:gd name="T30" fmla="*/ 178 w 643"/>
                <a:gd name="T31" fmla="*/ 59 h 256"/>
                <a:gd name="T32" fmla="*/ 190 w 643"/>
                <a:gd name="T33" fmla="*/ 64 h 256"/>
                <a:gd name="T34" fmla="*/ 198 w 643"/>
                <a:gd name="T35" fmla="*/ 66 h 256"/>
                <a:gd name="T36" fmla="*/ 208 w 643"/>
                <a:gd name="T37" fmla="*/ 67 h 256"/>
                <a:gd name="T38" fmla="*/ 220 w 643"/>
                <a:gd name="T39" fmla="*/ 68 h 256"/>
                <a:gd name="T40" fmla="*/ 230 w 643"/>
                <a:gd name="T41" fmla="*/ 67 h 256"/>
                <a:gd name="T42" fmla="*/ 239 w 643"/>
                <a:gd name="T43" fmla="*/ 65 h 256"/>
                <a:gd name="T44" fmla="*/ 249 w 643"/>
                <a:gd name="T45" fmla="*/ 72 h 256"/>
                <a:gd name="T46" fmla="*/ 258 w 643"/>
                <a:gd name="T47" fmla="*/ 67 h 256"/>
                <a:gd name="T48" fmla="*/ 268 w 643"/>
                <a:gd name="T49" fmla="*/ 68 h 256"/>
                <a:gd name="T50" fmla="*/ 279 w 643"/>
                <a:gd name="T51" fmla="*/ 68 h 256"/>
                <a:gd name="T52" fmla="*/ 288 w 643"/>
                <a:gd name="T53" fmla="*/ 72 h 256"/>
                <a:gd name="T54" fmla="*/ 298 w 643"/>
                <a:gd name="T55" fmla="*/ 71 h 256"/>
                <a:gd name="T56" fmla="*/ 308 w 643"/>
                <a:gd name="T57" fmla="*/ 71 h 256"/>
                <a:gd name="T58" fmla="*/ 318 w 643"/>
                <a:gd name="T59" fmla="*/ 71 h 256"/>
                <a:gd name="T60" fmla="*/ 328 w 643"/>
                <a:gd name="T61" fmla="*/ 68 h 256"/>
                <a:gd name="T62" fmla="*/ 337 w 643"/>
                <a:gd name="T63" fmla="*/ 71 h 256"/>
                <a:gd name="T64" fmla="*/ 348 w 643"/>
                <a:gd name="T65" fmla="*/ 72 h 256"/>
                <a:gd name="T66" fmla="*/ 355 w 643"/>
                <a:gd name="T67" fmla="*/ 78 h 256"/>
                <a:gd name="T68" fmla="*/ 364 w 643"/>
                <a:gd name="T69" fmla="*/ 84 h 256"/>
                <a:gd name="T70" fmla="*/ 375 w 643"/>
                <a:gd name="T71" fmla="*/ 84 h 256"/>
                <a:gd name="T72" fmla="*/ 384 w 643"/>
                <a:gd name="T73" fmla="*/ 87 h 256"/>
                <a:gd name="T74" fmla="*/ 394 w 643"/>
                <a:gd name="T75" fmla="*/ 87 h 256"/>
                <a:gd name="T76" fmla="*/ 400 w 643"/>
                <a:gd name="T77" fmla="*/ 92 h 256"/>
                <a:gd name="T78" fmla="*/ 408 w 643"/>
                <a:gd name="T79" fmla="*/ 90 h 256"/>
                <a:gd name="T80" fmla="*/ 415 w 643"/>
                <a:gd name="T81" fmla="*/ 85 h 256"/>
                <a:gd name="T82" fmla="*/ 426 w 643"/>
                <a:gd name="T83" fmla="*/ 82 h 256"/>
                <a:gd name="T84" fmla="*/ 436 w 643"/>
                <a:gd name="T85" fmla="*/ 80 h 256"/>
                <a:gd name="T86" fmla="*/ 446 w 643"/>
                <a:gd name="T87" fmla="*/ 78 h 256"/>
                <a:gd name="T88" fmla="*/ 457 w 643"/>
                <a:gd name="T89" fmla="*/ 78 h 256"/>
                <a:gd name="T90" fmla="*/ 465 w 643"/>
                <a:gd name="T91" fmla="*/ 81 h 256"/>
                <a:gd name="T92" fmla="*/ 475 w 643"/>
                <a:gd name="T93" fmla="*/ 85 h 256"/>
                <a:gd name="T94" fmla="*/ 483 w 643"/>
                <a:gd name="T95" fmla="*/ 90 h 256"/>
                <a:gd name="T96" fmla="*/ 505 w 643"/>
                <a:gd name="T97" fmla="*/ 85 h 256"/>
                <a:gd name="T98" fmla="*/ 529 w 643"/>
                <a:gd name="T99" fmla="*/ 81 h 256"/>
                <a:gd name="T100" fmla="*/ 553 w 643"/>
                <a:gd name="T101" fmla="*/ 77 h 256"/>
                <a:gd name="T102" fmla="*/ 577 w 643"/>
                <a:gd name="T103" fmla="*/ 72 h 256"/>
                <a:gd name="T104" fmla="*/ 602 w 643"/>
                <a:gd name="T105" fmla="*/ 67 h 256"/>
                <a:gd name="T106" fmla="*/ 626 w 643"/>
                <a:gd name="T107" fmla="*/ 63 h 256"/>
                <a:gd name="T108" fmla="*/ 608 w 643"/>
                <a:gd name="T109" fmla="*/ 109 h 256"/>
                <a:gd name="T110" fmla="*/ 428 w 643"/>
                <a:gd name="T111" fmla="*/ 249 h 256"/>
                <a:gd name="T112" fmla="*/ 209 w 643"/>
                <a:gd name="T113" fmla="*/ 255 h 256"/>
                <a:gd name="T114" fmla="*/ 162 w 643"/>
                <a:gd name="T115" fmla="*/ 201 h 256"/>
                <a:gd name="T116" fmla="*/ 102 w 643"/>
                <a:gd name="T117" fmla="*/ 198 h 256"/>
                <a:gd name="T118" fmla="*/ 1 w 643"/>
                <a:gd name="T119" fmla="*/ 162 h 256"/>
                <a:gd name="T120" fmla="*/ 5 w 643"/>
                <a:gd name="T121" fmla="*/ 0 h 25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43"/>
                <a:gd name="T184" fmla="*/ 0 h 256"/>
                <a:gd name="T185" fmla="*/ 643 w 643"/>
                <a:gd name="T186" fmla="*/ 256 h 25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43" h="256">
                  <a:moveTo>
                    <a:pt x="5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65" y="1"/>
                  </a:lnTo>
                  <a:lnTo>
                    <a:pt x="65" y="2"/>
                  </a:lnTo>
                  <a:lnTo>
                    <a:pt x="66" y="3"/>
                  </a:lnTo>
                  <a:lnTo>
                    <a:pt x="67" y="4"/>
                  </a:lnTo>
                  <a:lnTo>
                    <a:pt x="68" y="5"/>
                  </a:lnTo>
                  <a:lnTo>
                    <a:pt x="68" y="6"/>
                  </a:lnTo>
                  <a:lnTo>
                    <a:pt x="69" y="6"/>
                  </a:lnTo>
                  <a:lnTo>
                    <a:pt x="69" y="7"/>
                  </a:lnTo>
                  <a:lnTo>
                    <a:pt x="70" y="8"/>
                  </a:lnTo>
                  <a:lnTo>
                    <a:pt x="70" y="9"/>
                  </a:lnTo>
                  <a:lnTo>
                    <a:pt x="70" y="10"/>
                  </a:lnTo>
                  <a:lnTo>
                    <a:pt x="71" y="11"/>
                  </a:lnTo>
                  <a:lnTo>
                    <a:pt x="71" y="12"/>
                  </a:lnTo>
                  <a:lnTo>
                    <a:pt x="72" y="12"/>
                  </a:lnTo>
                  <a:lnTo>
                    <a:pt x="73" y="12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7" y="15"/>
                  </a:lnTo>
                  <a:lnTo>
                    <a:pt x="77" y="16"/>
                  </a:lnTo>
                  <a:lnTo>
                    <a:pt x="77" y="17"/>
                  </a:lnTo>
                  <a:lnTo>
                    <a:pt x="77" y="18"/>
                  </a:lnTo>
                  <a:lnTo>
                    <a:pt x="78" y="19"/>
                  </a:lnTo>
                  <a:lnTo>
                    <a:pt x="78" y="20"/>
                  </a:lnTo>
                  <a:lnTo>
                    <a:pt x="78" y="21"/>
                  </a:lnTo>
                  <a:lnTo>
                    <a:pt x="79" y="22"/>
                  </a:lnTo>
                  <a:lnTo>
                    <a:pt x="79" y="23"/>
                  </a:lnTo>
                  <a:lnTo>
                    <a:pt x="80" y="24"/>
                  </a:lnTo>
                  <a:lnTo>
                    <a:pt x="80" y="25"/>
                  </a:lnTo>
                  <a:lnTo>
                    <a:pt x="81" y="25"/>
                  </a:lnTo>
                  <a:lnTo>
                    <a:pt x="82" y="26"/>
                  </a:lnTo>
                  <a:lnTo>
                    <a:pt x="83" y="26"/>
                  </a:lnTo>
                  <a:lnTo>
                    <a:pt x="84" y="26"/>
                  </a:lnTo>
                  <a:lnTo>
                    <a:pt x="85" y="27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87" y="28"/>
                  </a:lnTo>
                  <a:lnTo>
                    <a:pt x="88" y="28"/>
                  </a:lnTo>
                  <a:lnTo>
                    <a:pt x="89" y="29"/>
                  </a:lnTo>
                  <a:lnTo>
                    <a:pt x="89" y="30"/>
                  </a:lnTo>
                  <a:lnTo>
                    <a:pt x="90" y="31"/>
                  </a:lnTo>
                  <a:lnTo>
                    <a:pt x="90" y="32"/>
                  </a:lnTo>
                  <a:lnTo>
                    <a:pt x="90" y="33"/>
                  </a:lnTo>
                  <a:lnTo>
                    <a:pt x="90" y="34"/>
                  </a:lnTo>
                  <a:lnTo>
                    <a:pt x="90" y="35"/>
                  </a:lnTo>
                  <a:lnTo>
                    <a:pt x="90" y="36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4" y="38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7" y="39"/>
                  </a:lnTo>
                  <a:lnTo>
                    <a:pt x="98" y="40"/>
                  </a:lnTo>
                  <a:lnTo>
                    <a:pt x="98" y="41"/>
                  </a:lnTo>
                  <a:lnTo>
                    <a:pt x="98" y="42"/>
                  </a:lnTo>
                  <a:lnTo>
                    <a:pt x="99" y="42"/>
                  </a:lnTo>
                  <a:lnTo>
                    <a:pt x="100" y="43"/>
                  </a:lnTo>
                  <a:lnTo>
                    <a:pt x="101" y="43"/>
                  </a:lnTo>
                  <a:lnTo>
                    <a:pt x="102" y="44"/>
                  </a:lnTo>
                  <a:lnTo>
                    <a:pt x="102" y="45"/>
                  </a:lnTo>
                  <a:lnTo>
                    <a:pt x="103" y="45"/>
                  </a:lnTo>
                  <a:lnTo>
                    <a:pt x="104" y="46"/>
                  </a:lnTo>
                  <a:lnTo>
                    <a:pt x="105" y="46"/>
                  </a:lnTo>
                  <a:lnTo>
                    <a:pt x="105" y="47"/>
                  </a:lnTo>
                  <a:lnTo>
                    <a:pt x="106" y="48"/>
                  </a:lnTo>
                  <a:lnTo>
                    <a:pt x="106" y="49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9" y="52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3" y="52"/>
                  </a:lnTo>
                  <a:lnTo>
                    <a:pt x="114" y="53"/>
                  </a:lnTo>
                  <a:lnTo>
                    <a:pt x="115" y="54"/>
                  </a:lnTo>
                  <a:lnTo>
                    <a:pt x="116" y="54"/>
                  </a:lnTo>
                  <a:lnTo>
                    <a:pt x="117" y="54"/>
                  </a:lnTo>
                  <a:lnTo>
                    <a:pt x="118" y="54"/>
                  </a:lnTo>
                  <a:lnTo>
                    <a:pt x="119" y="54"/>
                  </a:lnTo>
                  <a:lnTo>
                    <a:pt x="120" y="55"/>
                  </a:lnTo>
                  <a:lnTo>
                    <a:pt x="121" y="55"/>
                  </a:lnTo>
                  <a:lnTo>
                    <a:pt x="121" y="56"/>
                  </a:lnTo>
                  <a:lnTo>
                    <a:pt x="121" y="57"/>
                  </a:lnTo>
                  <a:lnTo>
                    <a:pt x="122" y="57"/>
                  </a:lnTo>
                  <a:lnTo>
                    <a:pt x="123" y="58"/>
                  </a:lnTo>
                  <a:lnTo>
                    <a:pt x="124" y="58"/>
                  </a:lnTo>
                  <a:lnTo>
                    <a:pt x="125" y="58"/>
                  </a:lnTo>
                  <a:lnTo>
                    <a:pt x="126" y="58"/>
                  </a:lnTo>
                  <a:lnTo>
                    <a:pt x="127" y="58"/>
                  </a:lnTo>
                  <a:lnTo>
                    <a:pt x="128" y="58"/>
                  </a:lnTo>
                  <a:lnTo>
                    <a:pt x="128" y="59"/>
                  </a:lnTo>
                  <a:lnTo>
                    <a:pt x="129" y="59"/>
                  </a:lnTo>
                  <a:lnTo>
                    <a:pt x="129" y="60"/>
                  </a:lnTo>
                  <a:lnTo>
                    <a:pt x="130" y="60"/>
                  </a:lnTo>
                  <a:lnTo>
                    <a:pt x="131" y="61"/>
                  </a:lnTo>
                  <a:lnTo>
                    <a:pt x="132" y="61"/>
                  </a:lnTo>
                  <a:lnTo>
                    <a:pt x="133" y="61"/>
                  </a:lnTo>
                  <a:lnTo>
                    <a:pt x="135" y="61"/>
                  </a:lnTo>
                  <a:lnTo>
                    <a:pt x="138" y="61"/>
                  </a:lnTo>
                  <a:lnTo>
                    <a:pt x="139" y="62"/>
                  </a:lnTo>
                  <a:lnTo>
                    <a:pt x="140" y="62"/>
                  </a:lnTo>
                  <a:lnTo>
                    <a:pt x="141" y="62"/>
                  </a:lnTo>
                  <a:lnTo>
                    <a:pt x="142" y="62"/>
                  </a:lnTo>
                  <a:lnTo>
                    <a:pt x="143" y="62"/>
                  </a:lnTo>
                  <a:lnTo>
                    <a:pt x="144" y="62"/>
                  </a:lnTo>
                  <a:lnTo>
                    <a:pt x="145" y="63"/>
                  </a:lnTo>
                  <a:lnTo>
                    <a:pt x="146" y="63"/>
                  </a:lnTo>
                  <a:lnTo>
                    <a:pt x="147" y="63"/>
                  </a:lnTo>
                  <a:lnTo>
                    <a:pt x="148" y="63"/>
                  </a:lnTo>
                  <a:lnTo>
                    <a:pt x="149" y="63"/>
                  </a:lnTo>
                  <a:lnTo>
                    <a:pt x="150" y="63"/>
                  </a:lnTo>
                  <a:lnTo>
                    <a:pt x="151" y="63"/>
                  </a:lnTo>
                  <a:lnTo>
                    <a:pt x="152" y="62"/>
                  </a:lnTo>
                  <a:lnTo>
                    <a:pt x="153" y="62"/>
                  </a:lnTo>
                  <a:lnTo>
                    <a:pt x="154" y="62"/>
                  </a:lnTo>
                  <a:lnTo>
                    <a:pt x="155" y="62"/>
                  </a:lnTo>
                  <a:lnTo>
                    <a:pt x="156" y="62"/>
                  </a:lnTo>
                  <a:lnTo>
                    <a:pt x="157" y="62"/>
                  </a:lnTo>
                  <a:lnTo>
                    <a:pt x="158" y="62"/>
                  </a:lnTo>
                  <a:lnTo>
                    <a:pt x="159" y="62"/>
                  </a:lnTo>
                  <a:lnTo>
                    <a:pt x="160" y="62"/>
                  </a:lnTo>
                  <a:lnTo>
                    <a:pt x="160" y="61"/>
                  </a:lnTo>
                  <a:lnTo>
                    <a:pt x="160" y="60"/>
                  </a:lnTo>
                  <a:lnTo>
                    <a:pt x="161" y="59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3" y="58"/>
                  </a:lnTo>
                  <a:lnTo>
                    <a:pt x="164" y="59"/>
                  </a:lnTo>
                  <a:lnTo>
                    <a:pt x="165" y="59"/>
                  </a:lnTo>
                  <a:lnTo>
                    <a:pt x="166" y="59"/>
                  </a:lnTo>
                  <a:lnTo>
                    <a:pt x="167" y="58"/>
                  </a:lnTo>
                  <a:lnTo>
                    <a:pt x="168" y="58"/>
                  </a:lnTo>
                  <a:lnTo>
                    <a:pt x="169" y="59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2" y="60"/>
                  </a:lnTo>
                  <a:lnTo>
                    <a:pt x="173" y="60"/>
                  </a:lnTo>
                  <a:lnTo>
                    <a:pt x="174" y="60"/>
                  </a:lnTo>
                  <a:lnTo>
                    <a:pt x="175" y="60"/>
                  </a:lnTo>
                  <a:lnTo>
                    <a:pt x="176" y="60"/>
                  </a:lnTo>
                  <a:lnTo>
                    <a:pt x="177" y="59"/>
                  </a:lnTo>
                  <a:lnTo>
                    <a:pt x="178" y="59"/>
                  </a:lnTo>
                  <a:lnTo>
                    <a:pt x="179" y="59"/>
                  </a:lnTo>
                  <a:lnTo>
                    <a:pt x="179" y="60"/>
                  </a:lnTo>
                  <a:lnTo>
                    <a:pt x="180" y="60"/>
                  </a:lnTo>
                  <a:lnTo>
                    <a:pt x="181" y="60"/>
                  </a:lnTo>
                  <a:lnTo>
                    <a:pt x="183" y="60"/>
                  </a:lnTo>
                  <a:lnTo>
                    <a:pt x="184" y="61"/>
                  </a:lnTo>
                  <a:lnTo>
                    <a:pt x="185" y="62"/>
                  </a:lnTo>
                  <a:lnTo>
                    <a:pt x="186" y="63"/>
                  </a:lnTo>
                  <a:lnTo>
                    <a:pt x="188" y="63"/>
                  </a:lnTo>
                  <a:lnTo>
                    <a:pt x="189" y="63"/>
                  </a:lnTo>
                  <a:lnTo>
                    <a:pt x="190" y="64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3" y="65"/>
                  </a:lnTo>
                  <a:lnTo>
                    <a:pt x="194" y="65"/>
                  </a:lnTo>
                  <a:lnTo>
                    <a:pt x="195" y="65"/>
                  </a:lnTo>
                  <a:lnTo>
                    <a:pt x="196" y="65"/>
                  </a:lnTo>
                  <a:lnTo>
                    <a:pt x="197" y="65"/>
                  </a:lnTo>
                  <a:lnTo>
                    <a:pt x="198" y="65"/>
                  </a:lnTo>
                  <a:lnTo>
                    <a:pt x="198" y="66"/>
                  </a:lnTo>
                  <a:lnTo>
                    <a:pt x="199" y="66"/>
                  </a:lnTo>
                  <a:lnTo>
                    <a:pt x="200" y="67"/>
                  </a:lnTo>
                  <a:lnTo>
                    <a:pt x="201" y="67"/>
                  </a:lnTo>
                  <a:lnTo>
                    <a:pt x="202" y="67"/>
                  </a:lnTo>
                  <a:lnTo>
                    <a:pt x="203" y="67"/>
                  </a:lnTo>
                  <a:lnTo>
                    <a:pt x="204" y="67"/>
                  </a:lnTo>
                  <a:lnTo>
                    <a:pt x="205" y="67"/>
                  </a:lnTo>
                  <a:lnTo>
                    <a:pt x="206" y="67"/>
                  </a:lnTo>
                  <a:lnTo>
                    <a:pt x="207" y="67"/>
                  </a:lnTo>
                  <a:lnTo>
                    <a:pt x="208" y="67"/>
                  </a:lnTo>
                  <a:lnTo>
                    <a:pt x="210" y="67"/>
                  </a:lnTo>
                  <a:lnTo>
                    <a:pt x="211" y="67"/>
                  </a:lnTo>
                  <a:lnTo>
                    <a:pt x="212" y="68"/>
                  </a:lnTo>
                  <a:lnTo>
                    <a:pt x="213" y="68"/>
                  </a:lnTo>
                  <a:lnTo>
                    <a:pt x="214" y="68"/>
                  </a:lnTo>
                  <a:lnTo>
                    <a:pt x="215" y="68"/>
                  </a:lnTo>
                  <a:lnTo>
                    <a:pt x="216" y="68"/>
                  </a:lnTo>
                  <a:lnTo>
                    <a:pt x="217" y="68"/>
                  </a:lnTo>
                  <a:lnTo>
                    <a:pt x="218" y="68"/>
                  </a:lnTo>
                  <a:lnTo>
                    <a:pt x="220" y="68"/>
                  </a:lnTo>
                  <a:lnTo>
                    <a:pt x="221" y="68"/>
                  </a:lnTo>
                  <a:lnTo>
                    <a:pt x="222" y="68"/>
                  </a:lnTo>
                  <a:lnTo>
                    <a:pt x="223" y="68"/>
                  </a:lnTo>
                  <a:lnTo>
                    <a:pt x="224" y="68"/>
                  </a:lnTo>
                  <a:lnTo>
                    <a:pt x="225" y="67"/>
                  </a:lnTo>
                  <a:lnTo>
                    <a:pt x="226" y="67"/>
                  </a:lnTo>
                  <a:lnTo>
                    <a:pt x="227" y="67"/>
                  </a:lnTo>
                  <a:lnTo>
                    <a:pt x="228" y="67"/>
                  </a:lnTo>
                  <a:lnTo>
                    <a:pt x="229" y="67"/>
                  </a:lnTo>
                  <a:lnTo>
                    <a:pt x="230" y="67"/>
                  </a:lnTo>
                  <a:lnTo>
                    <a:pt x="231" y="67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4" y="65"/>
                  </a:lnTo>
                  <a:lnTo>
                    <a:pt x="235" y="65"/>
                  </a:lnTo>
                  <a:lnTo>
                    <a:pt x="236" y="65"/>
                  </a:lnTo>
                  <a:lnTo>
                    <a:pt x="236" y="64"/>
                  </a:lnTo>
                  <a:lnTo>
                    <a:pt x="237" y="64"/>
                  </a:lnTo>
                  <a:lnTo>
                    <a:pt x="238" y="65"/>
                  </a:lnTo>
                  <a:lnTo>
                    <a:pt x="239" y="65"/>
                  </a:lnTo>
                  <a:lnTo>
                    <a:pt x="240" y="65"/>
                  </a:lnTo>
                  <a:lnTo>
                    <a:pt x="241" y="66"/>
                  </a:lnTo>
                  <a:lnTo>
                    <a:pt x="242" y="67"/>
                  </a:lnTo>
                  <a:lnTo>
                    <a:pt x="242" y="68"/>
                  </a:lnTo>
                  <a:lnTo>
                    <a:pt x="242" y="69"/>
                  </a:lnTo>
                  <a:lnTo>
                    <a:pt x="243" y="69"/>
                  </a:lnTo>
                  <a:lnTo>
                    <a:pt x="244" y="69"/>
                  </a:lnTo>
                  <a:lnTo>
                    <a:pt x="246" y="70"/>
                  </a:lnTo>
                  <a:lnTo>
                    <a:pt x="247" y="70"/>
                  </a:lnTo>
                  <a:lnTo>
                    <a:pt x="248" y="71"/>
                  </a:lnTo>
                  <a:lnTo>
                    <a:pt x="249" y="72"/>
                  </a:lnTo>
                  <a:lnTo>
                    <a:pt x="250" y="72"/>
                  </a:lnTo>
                  <a:lnTo>
                    <a:pt x="251" y="72"/>
                  </a:lnTo>
                  <a:lnTo>
                    <a:pt x="252" y="72"/>
                  </a:lnTo>
                  <a:lnTo>
                    <a:pt x="253" y="71"/>
                  </a:lnTo>
                  <a:lnTo>
                    <a:pt x="254" y="71"/>
                  </a:lnTo>
                  <a:lnTo>
                    <a:pt x="254" y="70"/>
                  </a:lnTo>
                  <a:lnTo>
                    <a:pt x="255" y="70"/>
                  </a:lnTo>
                  <a:lnTo>
                    <a:pt x="255" y="69"/>
                  </a:lnTo>
                  <a:lnTo>
                    <a:pt x="256" y="68"/>
                  </a:lnTo>
                  <a:lnTo>
                    <a:pt x="257" y="67"/>
                  </a:lnTo>
                  <a:lnTo>
                    <a:pt x="258" y="67"/>
                  </a:lnTo>
                  <a:lnTo>
                    <a:pt x="259" y="67"/>
                  </a:lnTo>
                  <a:lnTo>
                    <a:pt x="260" y="67"/>
                  </a:lnTo>
                  <a:lnTo>
                    <a:pt x="261" y="67"/>
                  </a:lnTo>
                  <a:lnTo>
                    <a:pt x="262" y="67"/>
                  </a:lnTo>
                  <a:lnTo>
                    <a:pt x="263" y="67"/>
                  </a:lnTo>
                  <a:lnTo>
                    <a:pt x="264" y="68"/>
                  </a:lnTo>
                  <a:lnTo>
                    <a:pt x="265" y="68"/>
                  </a:lnTo>
                  <a:lnTo>
                    <a:pt x="266" y="69"/>
                  </a:lnTo>
                  <a:lnTo>
                    <a:pt x="267" y="69"/>
                  </a:lnTo>
                  <a:lnTo>
                    <a:pt x="268" y="68"/>
                  </a:lnTo>
                  <a:lnTo>
                    <a:pt x="269" y="68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2" y="67"/>
                  </a:lnTo>
                  <a:lnTo>
                    <a:pt x="273" y="67"/>
                  </a:lnTo>
                  <a:lnTo>
                    <a:pt x="274" y="67"/>
                  </a:lnTo>
                  <a:lnTo>
                    <a:pt x="275" y="67"/>
                  </a:lnTo>
                  <a:lnTo>
                    <a:pt x="276" y="67"/>
                  </a:lnTo>
                  <a:lnTo>
                    <a:pt x="277" y="67"/>
                  </a:lnTo>
                  <a:lnTo>
                    <a:pt x="278" y="68"/>
                  </a:lnTo>
                  <a:lnTo>
                    <a:pt x="279" y="68"/>
                  </a:lnTo>
                  <a:lnTo>
                    <a:pt x="280" y="69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2" y="71"/>
                  </a:lnTo>
                  <a:lnTo>
                    <a:pt x="283" y="71"/>
                  </a:lnTo>
                  <a:lnTo>
                    <a:pt x="284" y="71"/>
                  </a:lnTo>
                  <a:lnTo>
                    <a:pt x="286" y="71"/>
                  </a:lnTo>
                  <a:lnTo>
                    <a:pt x="287" y="71"/>
                  </a:lnTo>
                  <a:lnTo>
                    <a:pt x="288" y="71"/>
                  </a:lnTo>
                  <a:lnTo>
                    <a:pt x="288" y="72"/>
                  </a:lnTo>
                  <a:lnTo>
                    <a:pt x="289" y="72"/>
                  </a:lnTo>
                  <a:lnTo>
                    <a:pt x="290" y="73"/>
                  </a:lnTo>
                  <a:lnTo>
                    <a:pt x="291" y="73"/>
                  </a:lnTo>
                  <a:lnTo>
                    <a:pt x="291" y="72"/>
                  </a:lnTo>
                  <a:lnTo>
                    <a:pt x="292" y="72"/>
                  </a:lnTo>
                  <a:lnTo>
                    <a:pt x="293" y="72"/>
                  </a:lnTo>
                  <a:lnTo>
                    <a:pt x="293" y="71"/>
                  </a:lnTo>
                  <a:lnTo>
                    <a:pt x="294" y="71"/>
                  </a:lnTo>
                  <a:lnTo>
                    <a:pt x="295" y="71"/>
                  </a:lnTo>
                  <a:lnTo>
                    <a:pt x="296" y="71"/>
                  </a:lnTo>
                  <a:lnTo>
                    <a:pt x="297" y="71"/>
                  </a:lnTo>
                  <a:lnTo>
                    <a:pt x="298" y="71"/>
                  </a:lnTo>
                  <a:lnTo>
                    <a:pt x="299" y="72"/>
                  </a:lnTo>
                  <a:lnTo>
                    <a:pt x="300" y="72"/>
                  </a:lnTo>
                  <a:lnTo>
                    <a:pt x="301" y="72"/>
                  </a:lnTo>
                  <a:lnTo>
                    <a:pt x="302" y="72"/>
                  </a:lnTo>
                  <a:lnTo>
                    <a:pt x="303" y="72"/>
                  </a:lnTo>
                  <a:lnTo>
                    <a:pt x="304" y="72"/>
                  </a:lnTo>
                  <a:lnTo>
                    <a:pt x="305" y="71"/>
                  </a:lnTo>
                  <a:lnTo>
                    <a:pt x="306" y="71"/>
                  </a:lnTo>
                  <a:lnTo>
                    <a:pt x="307" y="71"/>
                  </a:lnTo>
                  <a:lnTo>
                    <a:pt x="308" y="71"/>
                  </a:lnTo>
                  <a:lnTo>
                    <a:pt x="309" y="71"/>
                  </a:lnTo>
                  <a:lnTo>
                    <a:pt x="310" y="70"/>
                  </a:lnTo>
                  <a:lnTo>
                    <a:pt x="311" y="70"/>
                  </a:lnTo>
                  <a:lnTo>
                    <a:pt x="312" y="69"/>
                  </a:lnTo>
                  <a:lnTo>
                    <a:pt x="313" y="69"/>
                  </a:lnTo>
                  <a:lnTo>
                    <a:pt x="314" y="70"/>
                  </a:lnTo>
                  <a:lnTo>
                    <a:pt x="315" y="70"/>
                  </a:lnTo>
                  <a:lnTo>
                    <a:pt x="316" y="70"/>
                  </a:lnTo>
                  <a:lnTo>
                    <a:pt x="317" y="70"/>
                  </a:lnTo>
                  <a:lnTo>
                    <a:pt x="318" y="71"/>
                  </a:lnTo>
                  <a:lnTo>
                    <a:pt x="319" y="71"/>
                  </a:lnTo>
                  <a:lnTo>
                    <a:pt x="320" y="70"/>
                  </a:lnTo>
                  <a:lnTo>
                    <a:pt x="321" y="70"/>
                  </a:lnTo>
                  <a:lnTo>
                    <a:pt x="322" y="70"/>
                  </a:lnTo>
                  <a:lnTo>
                    <a:pt x="322" y="69"/>
                  </a:lnTo>
                  <a:lnTo>
                    <a:pt x="323" y="68"/>
                  </a:lnTo>
                  <a:lnTo>
                    <a:pt x="324" y="67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7" y="68"/>
                  </a:lnTo>
                  <a:lnTo>
                    <a:pt x="328" y="68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4" y="67"/>
                  </a:lnTo>
                  <a:lnTo>
                    <a:pt x="335" y="68"/>
                  </a:lnTo>
                  <a:lnTo>
                    <a:pt x="336" y="68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7" y="70"/>
                  </a:lnTo>
                  <a:lnTo>
                    <a:pt x="337" y="71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41" y="71"/>
                  </a:lnTo>
                  <a:lnTo>
                    <a:pt x="342" y="71"/>
                  </a:lnTo>
                  <a:lnTo>
                    <a:pt x="343" y="71"/>
                  </a:lnTo>
                  <a:lnTo>
                    <a:pt x="344" y="71"/>
                  </a:lnTo>
                  <a:lnTo>
                    <a:pt x="345" y="71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0" y="74"/>
                  </a:lnTo>
                  <a:lnTo>
                    <a:pt x="350" y="75"/>
                  </a:lnTo>
                  <a:lnTo>
                    <a:pt x="351" y="75"/>
                  </a:lnTo>
                  <a:lnTo>
                    <a:pt x="352" y="76"/>
                  </a:lnTo>
                  <a:lnTo>
                    <a:pt x="353" y="77"/>
                  </a:lnTo>
                  <a:lnTo>
                    <a:pt x="354" y="77"/>
                  </a:lnTo>
                  <a:lnTo>
                    <a:pt x="354" y="78"/>
                  </a:lnTo>
                  <a:lnTo>
                    <a:pt x="355" y="78"/>
                  </a:lnTo>
                  <a:lnTo>
                    <a:pt x="356" y="78"/>
                  </a:lnTo>
                  <a:lnTo>
                    <a:pt x="356" y="79"/>
                  </a:lnTo>
                  <a:lnTo>
                    <a:pt x="357" y="79"/>
                  </a:lnTo>
                  <a:lnTo>
                    <a:pt x="358" y="80"/>
                  </a:lnTo>
                  <a:lnTo>
                    <a:pt x="359" y="81"/>
                  </a:lnTo>
                  <a:lnTo>
                    <a:pt x="360" y="81"/>
                  </a:lnTo>
                  <a:lnTo>
                    <a:pt x="361" y="82"/>
                  </a:lnTo>
                  <a:lnTo>
                    <a:pt x="362" y="83"/>
                  </a:lnTo>
                  <a:lnTo>
                    <a:pt x="363" y="84"/>
                  </a:lnTo>
                  <a:lnTo>
                    <a:pt x="364" y="84"/>
                  </a:lnTo>
                  <a:lnTo>
                    <a:pt x="365" y="85"/>
                  </a:lnTo>
                  <a:lnTo>
                    <a:pt x="366" y="85"/>
                  </a:lnTo>
                  <a:lnTo>
                    <a:pt x="367" y="85"/>
                  </a:lnTo>
                  <a:lnTo>
                    <a:pt x="368" y="84"/>
                  </a:lnTo>
                  <a:lnTo>
                    <a:pt x="369" y="84"/>
                  </a:lnTo>
                  <a:lnTo>
                    <a:pt x="370" y="84"/>
                  </a:lnTo>
                  <a:lnTo>
                    <a:pt x="371" y="84"/>
                  </a:lnTo>
                  <a:lnTo>
                    <a:pt x="372" y="84"/>
                  </a:lnTo>
                  <a:lnTo>
                    <a:pt x="373" y="84"/>
                  </a:lnTo>
                  <a:lnTo>
                    <a:pt x="374" y="84"/>
                  </a:lnTo>
                  <a:lnTo>
                    <a:pt x="375" y="84"/>
                  </a:lnTo>
                  <a:lnTo>
                    <a:pt x="376" y="84"/>
                  </a:lnTo>
                  <a:lnTo>
                    <a:pt x="377" y="84"/>
                  </a:lnTo>
                  <a:lnTo>
                    <a:pt x="379" y="84"/>
                  </a:lnTo>
                  <a:lnTo>
                    <a:pt x="380" y="84"/>
                  </a:lnTo>
                  <a:lnTo>
                    <a:pt x="381" y="84"/>
                  </a:lnTo>
                  <a:lnTo>
                    <a:pt x="381" y="85"/>
                  </a:lnTo>
                  <a:lnTo>
                    <a:pt x="382" y="85"/>
                  </a:lnTo>
                  <a:lnTo>
                    <a:pt x="382" y="86"/>
                  </a:lnTo>
                  <a:lnTo>
                    <a:pt x="383" y="86"/>
                  </a:lnTo>
                  <a:lnTo>
                    <a:pt x="383" y="87"/>
                  </a:lnTo>
                  <a:lnTo>
                    <a:pt x="384" y="87"/>
                  </a:lnTo>
                  <a:lnTo>
                    <a:pt x="385" y="88"/>
                  </a:lnTo>
                  <a:lnTo>
                    <a:pt x="386" y="89"/>
                  </a:lnTo>
                  <a:lnTo>
                    <a:pt x="387" y="89"/>
                  </a:lnTo>
                  <a:lnTo>
                    <a:pt x="388" y="89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87"/>
                  </a:lnTo>
                  <a:lnTo>
                    <a:pt x="391" y="87"/>
                  </a:lnTo>
                  <a:lnTo>
                    <a:pt x="392" y="86"/>
                  </a:lnTo>
                  <a:lnTo>
                    <a:pt x="393" y="87"/>
                  </a:lnTo>
                  <a:lnTo>
                    <a:pt x="394" y="87"/>
                  </a:lnTo>
                  <a:lnTo>
                    <a:pt x="394" y="88"/>
                  </a:lnTo>
                  <a:lnTo>
                    <a:pt x="394" y="89"/>
                  </a:lnTo>
                  <a:lnTo>
                    <a:pt x="394" y="90"/>
                  </a:lnTo>
                  <a:lnTo>
                    <a:pt x="395" y="90"/>
                  </a:lnTo>
                  <a:lnTo>
                    <a:pt x="396" y="90"/>
                  </a:lnTo>
                  <a:lnTo>
                    <a:pt x="397" y="89"/>
                  </a:lnTo>
                  <a:lnTo>
                    <a:pt x="397" y="90"/>
                  </a:lnTo>
                  <a:lnTo>
                    <a:pt x="398" y="90"/>
                  </a:lnTo>
                  <a:lnTo>
                    <a:pt x="399" y="91"/>
                  </a:lnTo>
                  <a:lnTo>
                    <a:pt x="399" y="92"/>
                  </a:lnTo>
                  <a:lnTo>
                    <a:pt x="400" y="92"/>
                  </a:lnTo>
                  <a:lnTo>
                    <a:pt x="401" y="92"/>
                  </a:lnTo>
                  <a:lnTo>
                    <a:pt x="402" y="93"/>
                  </a:lnTo>
                  <a:lnTo>
                    <a:pt x="403" y="92"/>
                  </a:lnTo>
                  <a:lnTo>
                    <a:pt x="404" y="92"/>
                  </a:lnTo>
                  <a:lnTo>
                    <a:pt x="404" y="91"/>
                  </a:lnTo>
                  <a:lnTo>
                    <a:pt x="405" y="91"/>
                  </a:lnTo>
                  <a:lnTo>
                    <a:pt x="406" y="91"/>
                  </a:lnTo>
                  <a:lnTo>
                    <a:pt x="407" y="91"/>
                  </a:lnTo>
                  <a:lnTo>
                    <a:pt x="407" y="90"/>
                  </a:lnTo>
                  <a:lnTo>
                    <a:pt x="408" y="90"/>
                  </a:lnTo>
                  <a:lnTo>
                    <a:pt x="409" y="90"/>
                  </a:lnTo>
                  <a:lnTo>
                    <a:pt x="410" y="89"/>
                  </a:lnTo>
                  <a:lnTo>
                    <a:pt x="411" y="89"/>
                  </a:lnTo>
                  <a:lnTo>
                    <a:pt x="412" y="89"/>
                  </a:lnTo>
                  <a:lnTo>
                    <a:pt x="413" y="89"/>
                  </a:lnTo>
                  <a:lnTo>
                    <a:pt x="412" y="89"/>
                  </a:lnTo>
                  <a:lnTo>
                    <a:pt x="412" y="88"/>
                  </a:lnTo>
                  <a:lnTo>
                    <a:pt x="412" y="87"/>
                  </a:lnTo>
                  <a:lnTo>
                    <a:pt x="413" y="86"/>
                  </a:lnTo>
                  <a:lnTo>
                    <a:pt x="414" y="85"/>
                  </a:lnTo>
                  <a:lnTo>
                    <a:pt x="415" y="85"/>
                  </a:lnTo>
                  <a:lnTo>
                    <a:pt x="416" y="85"/>
                  </a:lnTo>
                  <a:lnTo>
                    <a:pt x="417" y="84"/>
                  </a:lnTo>
                  <a:lnTo>
                    <a:pt x="418" y="84"/>
                  </a:lnTo>
                  <a:lnTo>
                    <a:pt x="419" y="84"/>
                  </a:lnTo>
                  <a:lnTo>
                    <a:pt x="420" y="84"/>
                  </a:lnTo>
                  <a:lnTo>
                    <a:pt x="420" y="83"/>
                  </a:lnTo>
                  <a:lnTo>
                    <a:pt x="421" y="83"/>
                  </a:lnTo>
                  <a:lnTo>
                    <a:pt x="422" y="83"/>
                  </a:lnTo>
                  <a:lnTo>
                    <a:pt x="423" y="82"/>
                  </a:lnTo>
                  <a:lnTo>
                    <a:pt x="424" y="82"/>
                  </a:lnTo>
                  <a:lnTo>
                    <a:pt x="425" y="82"/>
                  </a:lnTo>
                  <a:lnTo>
                    <a:pt x="426" y="82"/>
                  </a:lnTo>
                  <a:lnTo>
                    <a:pt x="427" y="82"/>
                  </a:lnTo>
                  <a:lnTo>
                    <a:pt x="428" y="82"/>
                  </a:lnTo>
                  <a:lnTo>
                    <a:pt x="429" y="82"/>
                  </a:lnTo>
                  <a:lnTo>
                    <a:pt x="430" y="81"/>
                  </a:lnTo>
                  <a:lnTo>
                    <a:pt x="431" y="81"/>
                  </a:lnTo>
                  <a:lnTo>
                    <a:pt x="431" y="80"/>
                  </a:lnTo>
                  <a:lnTo>
                    <a:pt x="432" y="80"/>
                  </a:lnTo>
                  <a:lnTo>
                    <a:pt x="434" y="80"/>
                  </a:lnTo>
                  <a:lnTo>
                    <a:pt x="435" y="80"/>
                  </a:lnTo>
                  <a:lnTo>
                    <a:pt x="436" y="80"/>
                  </a:lnTo>
                  <a:lnTo>
                    <a:pt x="437" y="80"/>
                  </a:lnTo>
                  <a:lnTo>
                    <a:pt x="438" y="80"/>
                  </a:lnTo>
                  <a:lnTo>
                    <a:pt x="439" y="80"/>
                  </a:lnTo>
                  <a:lnTo>
                    <a:pt x="440" y="79"/>
                  </a:lnTo>
                  <a:lnTo>
                    <a:pt x="441" y="79"/>
                  </a:lnTo>
                  <a:lnTo>
                    <a:pt x="442" y="79"/>
                  </a:lnTo>
                  <a:lnTo>
                    <a:pt x="444" y="79"/>
                  </a:lnTo>
                  <a:lnTo>
                    <a:pt x="445" y="79"/>
                  </a:lnTo>
                  <a:lnTo>
                    <a:pt x="446" y="79"/>
                  </a:lnTo>
                  <a:lnTo>
                    <a:pt x="446" y="78"/>
                  </a:lnTo>
                  <a:lnTo>
                    <a:pt x="447" y="78"/>
                  </a:lnTo>
                  <a:lnTo>
                    <a:pt x="448" y="77"/>
                  </a:lnTo>
                  <a:lnTo>
                    <a:pt x="449" y="77"/>
                  </a:lnTo>
                  <a:lnTo>
                    <a:pt x="450" y="77"/>
                  </a:lnTo>
                  <a:lnTo>
                    <a:pt x="451" y="77"/>
                  </a:lnTo>
                  <a:lnTo>
                    <a:pt x="452" y="77"/>
                  </a:lnTo>
                  <a:lnTo>
                    <a:pt x="453" y="78"/>
                  </a:lnTo>
                  <a:lnTo>
                    <a:pt x="454" y="78"/>
                  </a:lnTo>
                  <a:lnTo>
                    <a:pt x="455" y="78"/>
                  </a:lnTo>
                  <a:lnTo>
                    <a:pt x="456" y="78"/>
                  </a:lnTo>
                  <a:lnTo>
                    <a:pt x="457" y="78"/>
                  </a:lnTo>
                  <a:lnTo>
                    <a:pt x="458" y="78"/>
                  </a:lnTo>
                  <a:lnTo>
                    <a:pt x="459" y="78"/>
                  </a:lnTo>
                  <a:lnTo>
                    <a:pt x="460" y="77"/>
                  </a:lnTo>
                  <a:lnTo>
                    <a:pt x="461" y="77"/>
                  </a:lnTo>
                  <a:lnTo>
                    <a:pt x="462" y="78"/>
                  </a:lnTo>
                  <a:lnTo>
                    <a:pt x="463" y="78"/>
                  </a:lnTo>
                  <a:lnTo>
                    <a:pt x="463" y="79"/>
                  </a:lnTo>
                  <a:lnTo>
                    <a:pt x="464" y="79"/>
                  </a:lnTo>
                  <a:lnTo>
                    <a:pt x="464" y="80"/>
                  </a:lnTo>
                  <a:lnTo>
                    <a:pt x="465" y="81"/>
                  </a:lnTo>
                  <a:lnTo>
                    <a:pt x="466" y="81"/>
                  </a:lnTo>
                  <a:lnTo>
                    <a:pt x="466" y="82"/>
                  </a:lnTo>
                  <a:lnTo>
                    <a:pt x="467" y="82"/>
                  </a:lnTo>
                  <a:lnTo>
                    <a:pt x="468" y="82"/>
                  </a:lnTo>
                  <a:lnTo>
                    <a:pt x="469" y="83"/>
                  </a:lnTo>
                  <a:lnTo>
                    <a:pt x="470" y="83"/>
                  </a:lnTo>
                  <a:lnTo>
                    <a:pt x="471" y="84"/>
                  </a:lnTo>
                  <a:lnTo>
                    <a:pt x="472" y="84"/>
                  </a:lnTo>
                  <a:lnTo>
                    <a:pt x="473" y="84"/>
                  </a:lnTo>
                  <a:lnTo>
                    <a:pt x="474" y="84"/>
                  </a:lnTo>
                  <a:lnTo>
                    <a:pt x="475" y="85"/>
                  </a:lnTo>
                  <a:lnTo>
                    <a:pt x="476" y="85"/>
                  </a:lnTo>
                  <a:lnTo>
                    <a:pt x="477" y="85"/>
                  </a:lnTo>
                  <a:lnTo>
                    <a:pt x="478" y="85"/>
                  </a:lnTo>
                  <a:lnTo>
                    <a:pt x="479" y="86"/>
                  </a:lnTo>
                  <a:lnTo>
                    <a:pt x="480" y="86"/>
                  </a:lnTo>
                  <a:lnTo>
                    <a:pt x="481" y="86"/>
                  </a:lnTo>
                  <a:lnTo>
                    <a:pt x="481" y="87"/>
                  </a:lnTo>
                  <a:lnTo>
                    <a:pt x="482" y="88"/>
                  </a:lnTo>
                  <a:lnTo>
                    <a:pt x="482" y="89"/>
                  </a:lnTo>
                  <a:lnTo>
                    <a:pt x="482" y="90"/>
                  </a:lnTo>
                  <a:lnTo>
                    <a:pt x="483" y="90"/>
                  </a:lnTo>
                  <a:lnTo>
                    <a:pt x="484" y="89"/>
                  </a:lnTo>
                  <a:lnTo>
                    <a:pt x="486" y="89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2" y="87"/>
                  </a:lnTo>
                  <a:lnTo>
                    <a:pt x="494" y="87"/>
                  </a:lnTo>
                  <a:lnTo>
                    <a:pt x="495" y="87"/>
                  </a:lnTo>
                  <a:lnTo>
                    <a:pt x="496" y="87"/>
                  </a:lnTo>
                  <a:lnTo>
                    <a:pt x="499" y="86"/>
                  </a:lnTo>
                  <a:lnTo>
                    <a:pt x="501" y="86"/>
                  </a:lnTo>
                  <a:lnTo>
                    <a:pt x="502" y="85"/>
                  </a:lnTo>
                  <a:lnTo>
                    <a:pt x="505" y="85"/>
                  </a:lnTo>
                  <a:lnTo>
                    <a:pt x="507" y="84"/>
                  </a:lnTo>
                  <a:lnTo>
                    <a:pt x="509" y="84"/>
                  </a:lnTo>
                  <a:lnTo>
                    <a:pt x="511" y="84"/>
                  </a:lnTo>
                  <a:lnTo>
                    <a:pt x="513" y="84"/>
                  </a:lnTo>
                  <a:lnTo>
                    <a:pt x="515" y="84"/>
                  </a:lnTo>
                  <a:lnTo>
                    <a:pt x="517" y="83"/>
                  </a:lnTo>
                  <a:lnTo>
                    <a:pt x="519" y="83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6" y="82"/>
                  </a:lnTo>
                  <a:lnTo>
                    <a:pt x="528" y="81"/>
                  </a:lnTo>
                  <a:lnTo>
                    <a:pt x="529" y="81"/>
                  </a:lnTo>
                  <a:lnTo>
                    <a:pt x="532" y="80"/>
                  </a:lnTo>
                  <a:lnTo>
                    <a:pt x="534" y="80"/>
                  </a:lnTo>
                  <a:lnTo>
                    <a:pt x="535" y="79"/>
                  </a:lnTo>
                  <a:lnTo>
                    <a:pt x="536" y="79"/>
                  </a:lnTo>
                  <a:lnTo>
                    <a:pt x="538" y="79"/>
                  </a:lnTo>
                  <a:lnTo>
                    <a:pt x="540" y="79"/>
                  </a:lnTo>
                  <a:lnTo>
                    <a:pt x="542" y="78"/>
                  </a:lnTo>
                  <a:lnTo>
                    <a:pt x="544" y="78"/>
                  </a:lnTo>
                  <a:lnTo>
                    <a:pt x="547" y="77"/>
                  </a:lnTo>
                  <a:lnTo>
                    <a:pt x="548" y="77"/>
                  </a:lnTo>
                  <a:lnTo>
                    <a:pt x="550" y="77"/>
                  </a:lnTo>
                  <a:lnTo>
                    <a:pt x="553" y="77"/>
                  </a:lnTo>
                  <a:lnTo>
                    <a:pt x="554" y="77"/>
                  </a:lnTo>
                  <a:lnTo>
                    <a:pt x="556" y="76"/>
                  </a:lnTo>
                  <a:lnTo>
                    <a:pt x="559" y="76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5" y="74"/>
                  </a:lnTo>
                  <a:lnTo>
                    <a:pt x="566" y="74"/>
                  </a:lnTo>
                  <a:lnTo>
                    <a:pt x="569" y="74"/>
                  </a:lnTo>
                  <a:lnTo>
                    <a:pt x="571" y="73"/>
                  </a:lnTo>
                  <a:lnTo>
                    <a:pt x="572" y="73"/>
                  </a:lnTo>
                  <a:lnTo>
                    <a:pt x="575" y="72"/>
                  </a:lnTo>
                  <a:lnTo>
                    <a:pt x="577" y="72"/>
                  </a:lnTo>
                  <a:lnTo>
                    <a:pt x="579" y="71"/>
                  </a:lnTo>
                  <a:lnTo>
                    <a:pt x="581" y="71"/>
                  </a:lnTo>
                  <a:lnTo>
                    <a:pt x="583" y="71"/>
                  </a:lnTo>
                  <a:lnTo>
                    <a:pt x="585" y="71"/>
                  </a:lnTo>
                  <a:lnTo>
                    <a:pt x="587" y="71"/>
                  </a:lnTo>
                  <a:lnTo>
                    <a:pt x="590" y="70"/>
                  </a:lnTo>
                  <a:lnTo>
                    <a:pt x="591" y="70"/>
                  </a:lnTo>
                  <a:lnTo>
                    <a:pt x="593" y="69"/>
                  </a:lnTo>
                  <a:lnTo>
                    <a:pt x="596" y="69"/>
                  </a:lnTo>
                  <a:lnTo>
                    <a:pt x="597" y="68"/>
                  </a:lnTo>
                  <a:lnTo>
                    <a:pt x="599" y="68"/>
                  </a:lnTo>
                  <a:lnTo>
                    <a:pt x="602" y="67"/>
                  </a:lnTo>
                  <a:lnTo>
                    <a:pt x="604" y="67"/>
                  </a:lnTo>
                  <a:lnTo>
                    <a:pt x="606" y="67"/>
                  </a:lnTo>
                  <a:lnTo>
                    <a:pt x="608" y="66"/>
                  </a:lnTo>
                  <a:lnTo>
                    <a:pt x="610" y="66"/>
                  </a:lnTo>
                  <a:lnTo>
                    <a:pt x="612" y="65"/>
                  </a:lnTo>
                  <a:lnTo>
                    <a:pt x="614" y="65"/>
                  </a:lnTo>
                  <a:lnTo>
                    <a:pt x="616" y="65"/>
                  </a:lnTo>
                  <a:lnTo>
                    <a:pt x="618" y="65"/>
                  </a:lnTo>
                  <a:lnTo>
                    <a:pt x="620" y="65"/>
                  </a:lnTo>
                  <a:lnTo>
                    <a:pt x="623" y="64"/>
                  </a:lnTo>
                  <a:lnTo>
                    <a:pt x="624" y="64"/>
                  </a:lnTo>
                  <a:lnTo>
                    <a:pt x="626" y="63"/>
                  </a:lnTo>
                  <a:lnTo>
                    <a:pt x="629" y="63"/>
                  </a:lnTo>
                  <a:lnTo>
                    <a:pt x="630" y="62"/>
                  </a:lnTo>
                  <a:lnTo>
                    <a:pt x="633" y="62"/>
                  </a:lnTo>
                  <a:lnTo>
                    <a:pt x="635" y="61"/>
                  </a:lnTo>
                  <a:lnTo>
                    <a:pt x="636" y="61"/>
                  </a:lnTo>
                  <a:lnTo>
                    <a:pt x="639" y="61"/>
                  </a:lnTo>
                  <a:lnTo>
                    <a:pt x="640" y="60"/>
                  </a:lnTo>
                  <a:lnTo>
                    <a:pt x="642" y="87"/>
                  </a:lnTo>
                  <a:lnTo>
                    <a:pt x="642" y="95"/>
                  </a:lnTo>
                  <a:lnTo>
                    <a:pt x="643" y="103"/>
                  </a:lnTo>
                  <a:lnTo>
                    <a:pt x="642" y="103"/>
                  </a:lnTo>
                  <a:lnTo>
                    <a:pt x="608" y="109"/>
                  </a:lnTo>
                  <a:lnTo>
                    <a:pt x="571" y="116"/>
                  </a:lnTo>
                  <a:lnTo>
                    <a:pt x="545" y="121"/>
                  </a:lnTo>
                  <a:lnTo>
                    <a:pt x="540" y="122"/>
                  </a:lnTo>
                  <a:lnTo>
                    <a:pt x="537" y="122"/>
                  </a:lnTo>
                  <a:lnTo>
                    <a:pt x="499" y="129"/>
                  </a:lnTo>
                  <a:lnTo>
                    <a:pt x="494" y="130"/>
                  </a:lnTo>
                  <a:lnTo>
                    <a:pt x="462" y="132"/>
                  </a:lnTo>
                  <a:lnTo>
                    <a:pt x="428" y="133"/>
                  </a:lnTo>
                  <a:lnTo>
                    <a:pt x="428" y="161"/>
                  </a:lnTo>
                  <a:lnTo>
                    <a:pt x="428" y="191"/>
                  </a:lnTo>
                  <a:lnTo>
                    <a:pt x="428" y="219"/>
                  </a:lnTo>
                  <a:lnTo>
                    <a:pt x="428" y="249"/>
                  </a:lnTo>
                  <a:lnTo>
                    <a:pt x="428" y="255"/>
                  </a:lnTo>
                  <a:lnTo>
                    <a:pt x="344" y="256"/>
                  </a:lnTo>
                  <a:lnTo>
                    <a:pt x="321" y="256"/>
                  </a:lnTo>
                  <a:lnTo>
                    <a:pt x="319" y="256"/>
                  </a:lnTo>
                  <a:lnTo>
                    <a:pt x="305" y="256"/>
                  </a:lnTo>
                  <a:lnTo>
                    <a:pt x="286" y="256"/>
                  </a:lnTo>
                  <a:lnTo>
                    <a:pt x="267" y="256"/>
                  </a:lnTo>
                  <a:lnTo>
                    <a:pt x="255" y="256"/>
                  </a:lnTo>
                  <a:lnTo>
                    <a:pt x="249" y="256"/>
                  </a:lnTo>
                  <a:lnTo>
                    <a:pt x="214" y="255"/>
                  </a:lnTo>
                  <a:lnTo>
                    <a:pt x="209" y="255"/>
                  </a:lnTo>
                  <a:lnTo>
                    <a:pt x="208" y="255"/>
                  </a:lnTo>
                  <a:lnTo>
                    <a:pt x="206" y="255"/>
                  </a:lnTo>
                  <a:lnTo>
                    <a:pt x="204" y="255"/>
                  </a:lnTo>
                  <a:lnTo>
                    <a:pt x="185" y="255"/>
                  </a:lnTo>
                  <a:lnTo>
                    <a:pt x="172" y="255"/>
                  </a:lnTo>
                  <a:lnTo>
                    <a:pt x="172" y="241"/>
                  </a:lnTo>
                  <a:lnTo>
                    <a:pt x="172" y="236"/>
                  </a:lnTo>
                  <a:lnTo>
                    <a:pt x="172" y="231"/>
                  </a:lnTo>
                  <a:lnTo>
                    <a:pt x="172" y="230"/>
                  </a:lnTo>
                  <a:lnTo>
                    <a:pt x="172" y="202"/>
                  </a:lnTo>
                  <a:lnTo>
                    <a:pt x="169" y="202"/>
                  </a:lnTo>
                  <a:lnTo>
                    <a:pt x="162" y="201"/>
                  </a:lnTo>
                  <a:lnTo>
                    <a:pt x="153" y="201"/>
                  </a:lnTo>
                  <a:lnTo>
                    <a:pt x="146" y="200"/>
                  </a:lnTo>
                  <a:lnTo>
                    <a:pt x="143" y="200"/>
                  </a:lnTo>
                  <a:lnTo>
                    <a:pt x="138" y="200"/>
                  </a:lnTo>
                  <a:lnTo>
                    <a:pt x="136" y="200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0" y="200"/>
                  </a:lnTo>
                  <a:lnTo>
                    <a:pt x="120" y="199"/>
                  </a:lnTo>
                  <a:lnTo>
                    <a:pt x="109" y="198"/>
                  </a:lnTo>
                  <a:lnTo>
                    <a:pt x="102" y="198"/>
                  </a:lnTo>
                  <a:lnTo>
                    <a:pt x="89" y="198"/>
                  </a:lnTo>
                  <a:lnTo>
                    <a:pt x="77" y="197"/>
                  </a:lnTo>
                  <a:lnTo>
                    <a:pt x="66" y="196"/>
                  </a:lnTo>
                  <a:lnTo>
                    <a:pt x="59" y="196"/>
                  </a:lnTo>
                  <a:lnTo>
                    <a:pt x="52" y="195"/>
                  </a:lnTo>
                  <a:lnTo>
                    <a:pt x="46" y="195"/>
                  </a:lnTo>
                  <a:lnTo>
                    <a:pt x="37" y="194"/>
                  </a:lnTo>
                  <a:lnTo>
                    <a:pt x="29" y="194"/>
                  </a:lnTo>
                  <a:lnTo>
                    <a:pt x="22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62"/>
                  </a:lnTo>
                  <a:lnTo>
                    <a:pt x="1" y="155"/>
                  </a:lnTo>
                  <a:lnTo>
                    <a:pt x="1" y="122"/>
                  </a:lnTo>
                  <a:lnTo>
                    <a:pt x="1" y="96"/>
                  </a:lnTo>
                  <a:lnTo>
                    <a:pt x="1" y="87"/>
                  </a:lnTo>
                  <a:lnTo>
                    <a:pt x="0" y="76"/>
                  </a:lnTo>
                  <a:lnTo>
                    <a:pt x="1" y="52"/>
                  </a:lnTo>
                  <a:lnTo>
                    <a:pt x="1" y="34"/>
                  </a:lnTo>
                  <a:lnTo>
                    <a:pt x="1" y="19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5" name="Freeform 46"/>
            <p:cNvSpPr>
              <a:spLocks/>
            </p:cNvSpPr>
            <p:nvPr/>
          </p:nvSpPr>
          <p:spPr bwMode="auto">
            <a:xfrm>
              <a:off x="2530" y="2255"/>
              <a:ext cx="396" cy="339"/>
            </a:xfrm>
            <a:custGeom>
              <a:avLst/>
              <a:gdLst>
                <a:gd name="T0" fmla="*/ 334 w 396"/>
                <a:gd name="T1" fmla="*/ 22 h 339"/>
                <a:gd name="T2" fmla="*/ 339 w 396"/>
                <a:gd name="T3" fmla="*/ 27 h 339"/>
                <a:gd name="T4" fmla="*/ 331 w 396"/>
                <a:gd name="T5" fmla="*/ 48 h 339"/>
                <a:gd name="T6" fmla="*/ 322 w 396"/>
                <a:gd name="T7" fmla="*/ 82 h 339"/>
                <a:gd name="T8" fmla="*/ 344 w 396"/>
                <a:gd name="T9" fmla="*/ 101 h 339"/>
                <a:gd name="T10" fmla="*/ 360 w 396"/>
                <a:gd name="T11" fmla="*/ 141 h 339"/>
                <a:gd name="T12" fmla="*/ 378 w 396"/>
                <a:gd name="T13" fmla="*/ 176 h 339"/>
                <a:gd name="T14" fmla="*/ 369 w 396"/>
                <a:gd name="T15" fmla="*/ 191 h 339"/>
                <a:gd name="T16" fmla="*/ 386 w 396"/>
                <a:gd name="T17" fmla="*/ 197 h 339"/>
                <a:gd name="T18" fmla="*/ 379 w 396"/>
                <a:gd name="T19" fmla="*/ 220 h 339"/>
                <a:gd name="T20" fmla="*/ 392 w 396"/>
                <a:gd name="T21" fmla="*/ 242 h 339"/>
                <a:gd name="T22" fmla="*/ 359 w 396"/>
                <a:gd name="T23" fmla="*/ 271 h 339"/>
                <a:gd name="T24" fmla="*/ 324 w 396"/>
                <a:gd name="T25" fmla="*/ 278 h 339"/>
                <a:gd name="T26" fmla="*/ 302 w 396"/>
                <a:gd name="T27" fmla="*/ 268 h 339"/>
                <a:gd name="T28" fmla="*/ 279 w 396"/>
                <a:gd name="T29" fmla="*/ 269 h 339"/>
                <a:gd name="T30" fmla="*/ 245 w 396"/>
                <a:gd name="T31" fmla="*/ 274 h 339"/>
                <a:gd name="T32" fmla="*/ 238 w 396"/>
                <a:gd name="T33" fmla="*/ 254 h 339"/>
                <a:gd name="T34" fmla="*/ 243 w 396"/>
                <a:gd name="T35" fmla="*/ 236 h 339"/>
                <a:gd name="T36" fmla="*/ 231 w 396"/>
                <a:gd name="T37" fmla="*/ 225 h 339"/>
                <a:gd name="T38" fmla="*/ 209 w 396"/>
                <a:gd name="T39" fmla="*/ 230 h 339"/>
                <a:gd name="T40" fmla="*/ 209 w 396"/>
                <a:gd name="T41" fmla="*/ 215 h 339"/>
                <a:gd name="T42" fmla="*/ 182 w 396"/>
                <a:gd name="T43" fmla="*/ 208 h 339"/>
                <a:gd name="T44" fmla="*/ 158 w 396"/>
                <a:gd name="T45" fmla="*/ 225 h 339"/>
                <a:gd name="T46" fmla="*/ 144 w 396"/>
                <a:gd name="T47" fmla="*/ 220 h 339"/>
                <a:gd name="T48" fmla="*/ 140 w 396"/>
                <a:gd name="T49" fmla="*/ 222 h 339"/>
                <a:gd name="T50" fmla="*/ 135 w 396"/>
                <a:gd name="T51" fmla="*/ 220 h 339"/>
                <a:gd name="T52" fmla="*/ 122 w 396"/>
                <a:gd name="T53" fmla="*/ 226 h 339"/>
                <a:gd name="T54" fmla="*/ 109 w 396"/>
                <a:gd name="T55" fmla="*/ 256 h 339"/>
                <a:gd name="T56" fmla="*/ 112 w 396"/>
                <a:gd name="T57" fmla="*/ 277 h 339"/>
                <a:gd name="T58" fmla="*/ 93 w 396"/>
                <a:gd name="T59" fmla="*/ 271 h 339"/>
                <a:gd name="T60" fmla="*/ 89 w 396"/>
                <a:gd name="T61" fmla="*/ 275 h 339"/>
                <a:gd name="T62" fmla="*/ 87 w 396"/>
                <a:gd name="T63" fmla="*/ 280 h 339"/>
                <a:gd name="T64" fmla="*/ 84 w 396"/>
                <a:gd name="T65" fmla="*/ 291 h 339"/>
                <a:gd name="T66" fmla="*/ 103 w 396"/>
                <a:gd name="T67" fmla="*/ 301 h 339"/>
                <a:gd name="T68" fmla="*/ 109 w 396"/>
                <a:gd name="T69" fmla="*/ 315 h 339"/>
                <a:gd name="T70" fmla="*/ 94 w 396"/>
                <a:gd name="T71" fmla="*/ 308 h 339"/>
                <a:gd name="T72" fmla="*/ 74 w 396"/>
                <a:gd name="T73" fmla="*/ 339 h 339"/>
                <a:gd name="T74" fmla="*/ 66 w 396"/>
                <a:gd name="T75" fmla="*/ 319 h 339"/>
                <a:gd name="T76" fmla="*/ 75 w 396"/>
                <a:gd name="T77" fmla="*/ 306 h 339"/>
                <a:gd name="T78" fmla="*/ 30 w 396"/>
                <a:gd name="T79" fmla="*/ 319 h 339"/>
                <a:gd name="T80" fmla="*/ 17 w 396"/>
                <a:gd name="T81" fmla="*/ 289 h 339"/>
                <a:gd name="T82" fmla="*/ 14 w 396"/>
                <a:gd name="T83" fmla="*/ 234 h 339"/>
                <a:gd name="T84" fmla="*/ 14 w 396"/>
                <a:gd name="T85" fmla="*/ 219 h 339"/>
                <a:gd name="T86" fmla="*/ 20 w 396"/>
                <a:gd name="T87" fmla="*/ 217 h 339"/>
                <a:gd name="T88" fmla="*/ 25 w 396"/>
                <a:gd name="T89" fmla="*/ 217 h 339"/>
                <a:gd name="T90" fmla="*/ 31 w 396"/>
                <a:gd name="T91" fmla="*/ 214 h 339"/>
                <a:gd name="T92" fmla="*/ 24 w 396"/>
                <a:gd name="T93" fmla="*/ 167 h 339"/>
                <a:gd name="T94" fmla="*/ 48 w 396"/>
                <a:gd name="T95" fmla="*/ 141 h 339"/>
                <a:gd name="T96" fmla="*/ 67 w 396"/>
                <a:gd name="T97" fmla="*/ 125 h 339"/>
                <a:gd name="T98" fmla="*/ 116 w 396"/>
                <a:gd name="T99" fmla="*/ 96 h 339"/>
                <a:gd name="T100" fmla="*/ 135 w 396"/>
                <a:gd name="T101" fmla="*/ 86 h 339"/>
                <a:gd name="T102" fmla="*/ 154 w 396"/>
                <a:gd name="T103" fmla="*/ 87 h 339"/>
                <a:gd name="T104" fmla="*/ 185 w 396"/>
                <a:gd name="T105" fmla="*/ 77 h 339"/>
                <a:gd name="T106" fmla="*/ 204 w 396"/>
                <a:gd name="T107" fmla="*/ 76 h 339"/>
                <a:gd name="T108" fmla="*/ 224 w 396"/>
                <a:gd name="T109" fmla="*/ 62 h 339"/>
                <a:gd name="T110" fmla="*/ 236 w 396"/>
                <a:gd name="T111" fmla="*/ 56 h 339"/>
                <a:gd name="T112" fmla="*/ 246 w 396"/>
                <a:gd name="T113" fmla="*/ 41 h 339"/>
                <a:gd name="T114" fmla="*/ 276 w 396"/>
                <a:gd name="T115" fmla="*/ 17 h 339"/>
                <a:gd name="T116" fmla="*/ 322 w 396"/>
                <a:gd name="T117" fmla="*/ 3 h 33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6"/>
                <a:gd name="T178" fmla="*/ 0 h 339"/>
                <a:gd name="T179" fmla="*/ 396 w 396"/>
                <a:gd name="T180" fmla="*/ 339 h 33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6" h="339">
                  <a:moveTo>
                    <a:pt x="341" y="0"/>
                  </a:moveTo>
                  <a:lnTo>
                    <a:pt x="344" y="7"/>
                  </a:lnTo>
                  <a:lnTo>
                    <a:pt x="345" y="12"/>
                  </a:lnTo>
                  <a:lnTo>
                    <a:pt x="344" y="13"/>
                  </a:lnTo>
                  <a:lnTo>
                    <a:pt x="341" y="15"/>
                  </a:lnTo>
                  <a:lnTo>
                    <a:pt x="340" y="16"/>
                  </a:lnTo>
                  <a:lnTo>
                    <a:pt x="335" y="20"/>
                  </a:lnTo>
                  <a:lnTo>
                    <a:pt x="334" y="20"/>
                  </a:lnTo>
                  <a:lnTo>
                    <a:pt x="334" y="21"/>
                  </a:lnTo>
                  <a:lnTo>
                    <a:pt x="334" y="22"/>
                  </a:lnTo>
                  <a:lnTo>
                    <a:pt x="334" y="23"/>
                  </a:lnTo>
                  <a:lnTo>
                    <a:pt x="335" y="24"/>
                  </a:lnTo>
                  <a:lnTo>
                    <a:pt x="335" y="25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7" y="26"/>
                  </a:lnTo>
                  <a:lnTo>
                    <a:pt x="338" y="26"/>
                  </a:lnTo>
                  <a:lnTo>
                    <a:pt x="338" y="27"/>
                  </a:lnTo>
                  <a:lnTo>
                    <a:pt x="339" y="27"/>
                  </a:lnTo>
                  <a:lnTo>
                    <a:pt x="339" y="28"/>
                  </a:lnTo>
                  <a:lnTo>
                    <a:pt x="340" y="29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35" y="39"/>
                  </a:lnTo>
                  <a:lnTo>
                    <a:pt x="335" y="40"/>
                  </a:lnTo>
                  <a:lnTo>
                    <a:pt x="335" y="41"/>
                  </a:lnTo>
                  <a:lnTo>
                    <a:pt x="335" y="44"/>
                  </a:lnTo>
                  <a:lnTo>
                    <a:pt x="332" y="44"/>
                  </a:lnTo>
                  <a:lnTo>
                    <a:pt x="331" y="48"/>
                  </a:lnTo>
                  <a:lnTo>
                    <a:pt x="331" y="49"/>
                  </a:lnTo>
                  <a:lnTo>
                    <a:pt x="331" y="52"/>
                  </a:lnTo>
                  <a:lnTo>
                    <a:pt x="332" y="52"/>
                  </a:lnTo>
                  <a:lnTo>
                    <a:pt x="334" y="59"/>
                  </a:lnTo>
                  <a:lnTo>
                    <a:pt x="327" y="61"/>
                  </a:lnTo>
                  <a:lnTo>
                    <a:pt x="325" y="61"/>
                  </a:lnTo>
                  <a:lnTo>
                    <a:pt x="319" y="62"/>
                  </a:lnTo>
                  <a:lnTo>
                    <a:pt x="318" y="72"/>
                  </a:lnTo>
                  <a:lnTo>
                    <a:pt x="320" y="77"/>
                  </a:lnTo>
                  <a:lnTo>
                    <a:pt x="322" y="82"/>
                  </a:lnTo>
                  <a:lnTo>
                    <a:pt x="323" y="84"/>
                  </a:lnTo>
                  <a:lnTo>
                    <a:pt x="325" y="85"/>
                  </a:lnTo>
                  <a:lnTo>
                    <a:pt x="325" y="87"/>
                  </a:lnTo>
                  <a:lnTo>
                    <a:pt x="330" y="92"/>
                  </a:lnTo>
                  <a:lnTo>
                    <a:pt x="338" y="90"/>
                  </a:lnTo>
                  <a:lnTo>
                    <a:pt x="339" y="92"/>
                  </a:lnTo>
                  <a:lnTo>
                    <a:pt x="341" y="96"/>
                  </a:lnTo>
                  <a:lnTo>
                    <a:pt x="344" y="99"/>
                  </a:lnTo>
                  <a:lnTo>
                    <a:pt x="344" y="101"/>
                  </a:lnTo>
                  <a:lnTo>
                    <a:pt x="349" y="103"/>
                  </a:lnTo>
                  <a:lnTo>
                    <a:pt x="339" y="108"/>
                  </a:lnTo>
                  <a:lnTo>
                    <a:pt x="345" y="113"/>
                  </a:lnTo>
                  <a:lnTo>
                    <a:pt x="348" y="115"/>
                  </a:lnTo>
                  <a:lnTo>
                    <a:pt x="355" y="109"/>
                  </a:lnTo>
                  <a:lnTo>
                    <a:pt x="355" y="113"/>
                  </a:lnTo>
                  <a:lnTo>
                    <a:pt x="356" y="115"/>
                  </a:lnTo>
                  <a:lnTo>
                    <a:pt x="358" y="123"/>
                  </a:lnTo>
                  <a:lnTo>
                    <a:pt x="359" y="135"/>
                  </a:lnTo>
                  <a:lnTo>
                    <a:pt x="360" y="141"/>
                  </a:lnTo>
                  <a:lnTo>
                    <a:pt x="361" y="147"/>
                  </a:lnTo>
                  <a:lnTo>
                    <a:pt x="363" y="153"/>
                  </a:lnTo>
                  <a:lnTo>
                    <a:pt x="366" y="159"/>
                  </a:lnTo>
                  <a:lnTo>
                    <a:pt x="366" y="160"/>
                  </a:lnTo>
                  <a:lnTo>
                    <a:pt x="366" y="167"/>
                  </a:lnTo>
                  <a:lnTo>
                    <a:pt x="366" y="169"/>
                  </a:lnTo>
                  <a:lnTo>
                    <a:pt x="366" y="179"/>
                  </a:lnTo>
                  <a:lnTo>
                    <a:pt x="370" y="178"/>
                  </a:lnTo>
                  <a:lnTo>
                    <a:pt x="374" y="177"/>
                  </a:lnTo>
                  <a:lnTo>
                    <a:pt x="378" y="176"/>
                  </a:lnTo>
                  <a:lnTo>
                    <a:pt x="380" y="176"/>
                  </a:lnTo>
                  <a:lnTo>
                    <a:pt x="380" y="183"/>
                  </a:lnTo>
                  <a:lnTo>
                    <a:pt x="376" y="183"/>
                  </a:lnTo>
                  <a:lnTo>
                    <a:pt x="374" y="184"/>
                  </a:lnTo>
                  <a:lnTo>
                    <a:pt x="373" y="184"/>
                  </a:lnTo>
                  <a:lnTo>
                    <a:pt x="372" y="184"/>
                  </a:lnTo>
                  <a:lnTo>
                    <a:pt x="371" y="184"/>
                  </a:lnTo>
                  <a:lnTo>
                    <a:pt x="367" y="185"/>
                  </a:lnTo>
                  <a:lnTo>
                    <a:pt x="368" y="188"/>
                  </a:lnTo>
                  <a:lnTo>
                    <a:pt x="369" y="191"/>
                  </a:lnTo>
                  <a:lnTo>
                    <a:pt x="369" y="192"/>
                  </a:lnTo>
                  <a:lnTo>
                    <a:pt x="369" y="193"/>
                  </a:lnTo>
                  <a:lnTo>
                    <a:pt x="372" y="192"/>
                  </a:lnTo>
                  <a:lnTo>
                    <a:pt x="374" y="192"/>
                  </a:lnTo>
                  <a:lnTo>
                    <a:pt x="376" y="192"/>
                  </a:lnTo>
                  <a:lnTo>
                    <a:pt x="377" y="196"/>
                  </a:lnTo>
                  <a:lnTo>
                    <a:pt x="380" y="197"/>
                  </a:lnTo>
                  <a:lnTo>
                    <a:pt x="381" y="197"/>
                  </a:lnTo>
                  <a:lnTo>
                    <a:pt x="383" y="197"/>
                  </a:lnTo>
                  <a:lnTo>
                    <a:pt x="386" y="197"/>
                  </a:lnTo>
                  <a:lnTo>
                    <a:pt x="389" y="207"/>
                  </a:lnTo>
                  <a:lnTo>
                    <a:pt x="385" y="207"/>
                  </a:lnTo>
                  <a:lnTo>
                    <a:pt x="383" y="207"/>
                  </a:lnTo>
                  <a:lnTo>
                    <a:pt x="376" y="207"/>
                  </a:lnTo>
                  <a:lnTo>
                    <a:pt x="374" y="211"/>
                  </a:lnTo>
                  <a:lnTo>
                    <a:pt x="373" y="212"/>
                  </a:lnTo>
                  <a:lnTo>
                    <a:pt x="373" y="214"/>
                  </a:lnTo>
                  <a:lnTo>
                    <a:pt x="376" y="217"/>
                  </a:lnTo>
                  <a:lnTo>
                    <a:pt x="378" y="218"/>
                  </a:lnTo>
                  <a:lnTo>
                    <a:pt x="379" y="220"/>
                  </a:lnTo>
                  <a:lnTo>
                    <a:pt x="381" y="221"/>
                  </a:lnTo>
                  <a:lnTo>
                    <a:pt x="382" y="223"/>
                  </a:lnTo>
                  <a:lnTo>
                    <a:pt x="384" y="223"/>
                  </a:lnTo>
                  <a:lnTo>
                    <a:pt x="386" y="225"/>
                  </a:lnTo>
                  <a:lnTo>
                    <a:pt x="389" y="227"/>
                  </a:lnTo>
                  <a:lnTo>
                    <a:pt x="392" y="230"/>
                  </a:lnTo>
                  <a:lnTo>
                    <a:pt x="395" y="233"/>
                  </a:lnTo>
                  <a:lnTo>
                    <a:pt x="396" y="233"/>
                  </a:lnTo>
                  <a:lnTo>
                    <a:pt x="395" y="234"/>
                  </a:lnTo>
                  <a:lnTo>
                    <a:pt x="392" y="242"/>
                  </a:lnTo>
                  <a:lnTo>
                    <a:pt x="392" y="243"/>
                  </a:lnTo>
                  <a:lnTo>
                    <a:pt x="390" y="247"/>
                  </a:lnTo>
                  <a:lnTo>
                    <a:pt x="386" y="255"/>
                  </a:lnTo>
                  <a:lnTo>
                    <a:pt x="382" y="251"/>
                  </a:lnTo>
                  <a:lnTo>
                    <a:pt x="367" y="260"/>
                  </a:lnTo>
                  <a:lnTo>
                    <a:pt x="366" y="260"/>
                  </a:lnTo>
                  <a:lnTo>
                    <a:pt x="365" y="261"/>
                  </a:lnTo>
                  <a:lnTo>
                    <a:pt x="357" y="263"/>
                  </a:lnTo>
                  <a:lnTo>
                    <a:pt x="357" y="268"/>
                  </a:lnTo>
                  <a:lnTo>
                    <a:pt x="359" y="271"/>
                  </a:lnTo>
                  <a:lnTo>
                    <a:pt x="351" y="272"/>
                  </a:lnTo>
                  <a:lnTo>
                    <a:pt x="345" y="273"/>
                  </a:lnTo>
                  <a:lnTo>
                    <a:pt x="341" y="275"/>
                  </a:lnTo>
                  <a:lnTo>
                    <a:pt x="336" y="278"/>
                  </a:lnTo>
                  <a:lnTo>
                    <a:pt x="330" y="278"/>
                  </a:lnTo>
                  <a:lnTo>
                    <a:pt x="329" y="277"/>
                  </a:lnTo>
                  <a:lnTo>
                    <a:pt x="328" y="276"/>
                  </a:lnTo>
                  <a:lnTo>
                    <a:pt x="325" y="277"/>
                  </a:lnTo>
                  <a:lnTo>
                    <a:pt x="325" y="278"/>
                  </a:lnTo>
                  <a:lnTo>
                    <a:pt x="324" y="278"/>
                  </a:lnTo>
                  <a:lnTo>
                    <a:pt x="321" y="279"/>
                  </a:lnTo>
                  <a:lnTo>
                    <a:pt x="320" y="279"/>
                  </a:lnTo>
                  <a:lnTo>
                    <a:pt x="319" y="278"/>
                  </a:lnTo>
                  <a:lnTo>
                    <a:pt x="318" y="276"/>
                  </a:lnTo>
                  <a:lnTo>
                    <a:pt x="316" y="275"/>
                  </a:lnTo>
                  <a:lnTo>
                    <a:pt x="313" y="273"/>
                  </a:lnTo>
                  <a:lnTo>
                    <a:pt x="312" y="272"/>
                  </a:lnTo>
                  <a:lnTo>
                    <a:pt x="311" y="270"/>
                  </a:lnTo>
                  <a:lnTo>
                    <a:pt x="306" y="269"/>
                  </a:lnTo>
                  <a:lnTo>
                    <a:pt x="302" y="268"/>
                  </a:lnTo>
                  <a:lnTo>
                    <a:pt x="300" y="268"/>
                  </a:lnTo>
                  <a:lnTo>
                    <a:pt x="296" y="269"/>
                  </a:lnTo>
                  <a:lnTo>
                    <a:pt x="292" y="269"/>
                  </a:lnTo>
                  <a:lnTo>
                    <a:pt x="288" y="269"/>
                  </a:lnTo>
                  <a:lnTo>
                    <a:pt x="287" y="269"/>
                  </a:lnTo>
                  <a:lnTo>
                    <a:pt x="284" y="269"/>
                  </a:lnTo>
                  <a:lnTo>
                    <a:pt x="283" y="269"/>
                  </a:lnTo>
                  <a:lnTo>
                    <a:pt x="282" y="269"/>
                  </a:lnTo>
                  <a:lnTo>
                    <a:pt x="279" y="269"/>
                  </a:lnTo>
                  <a:lnTo>
                    <a:pt x="276" y="269"/>
                  </a:lnTo>
                  <a:lnTo>
                    <a:pt x="274" y="269"/>
                  </a:lnTo>
                  <a:lnTo>
                    <a:pt x="274" y="274"/>
                  </a:lnTo>
                  <a:lnTo>
                    <a:pt x="270" y="274"/>
                  </a:lnTo>
                  <a:lnTo>
                    <a:pt x="268" y="274"/>
                  </a:lnTo>
                  <a:lnTo>
                    <a:pt x="258" y="274"/>
                  </a:lnTo>
                  <a:lnTo>
                    <a:pt x="247" y="282"/>
                  </a:lnTo>
                  <a:lnTo>
                    <a:pt x="246" y="278"/>
                  </a:lnTo>
                  <a:lnTo>
                    <a:pt x="245" y="274"/>
                  </a:lnTo>
                  <a:lnTo>
                    <a:pt x="245" y="273"/>
                  </a:lnTo>
                  <a:lnTo>
                    <a:pt x="245" y="272"/>
                  </a:lnTo>
                  <a:lnTo>
                    <a:pt x="245" y="268"/>
                  </a:lnTo>
                  <a:lnTo>
                    <a:pt x="245" y="265"/>
                  </a:lnTo>
                  <a:lnTo>
                    <a:pt x="245" y="259"/>
                  </a:lnTo>
                  <a:lnTo>
                    <a:pt x="242" y="258"/>
                  </a:lnTo>
                  <a:lnTo>
                    <a:pt x="240" y="257"/>
                  </a:lnTo>
                  <a:lnTo>
                    <a:pt x="239" y="255"/>
                  </a:lnTo>
                  <a:lnTo>
                    <a:pt x="238" y="255"/>
                  </a:lnTo>
                  <a:lnTo>
                    <a:pt x="238" y="254"/>
                  </a:lnTo>
                  <a:lnTo>
                    <a:pt x="237" y="253"/>
                  </a:lnTo>
                  <a:lnTo>
                    <a:pt x="236" y="249"/>
                  </a:lnTo>
                  <a:lnTo>
                    <a:pt x="236" y="248"/>
                  </a:lnTo>
                  <a:lnTo>
                    <a:pt x="236" y="246"/>
                  </a:lnTo>
                  <a:lnTo>
                    <a:pt x="236" y="244"/>
                  </a:lnTo>
                  <a:lnTo>
                    <a:pt x="241" y="243"/>
                  </a:lnTo>
                  <a:lnTo>
                    <a:pt x="243" y="243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2" y="232"/>
                  </a:lnTo>
                  <a:lnTo>
                    <a:pt x="245" y="230"/>
                  </a:lnTo>
                  <a:lnTo>
                    <a:pt x="249" y="229"/>
                  </a:lnTo>
                  <a:lnTo>
                    <a:pt x="251" y="227"/>
                  </a:lnTo>
                  <a:lnTo>
                    <a:pt x="251" y="225"/>
                  </a:lnTo>
                  <a:lnTo>
                    <a:pt x="248" y="226"/>
                  </a:lnTo>
                  <a:lnTo>
                    <a:pt x="244" y="227"/>
                  </a:lnTo>
                  <a:lnTo>
                    <a:pt x="242" y="228"/>
                  </a:lnTo>
                  <a:lnTo>
                    <a:pt x="237" y="227"/>
                  </a:lnTo>
                  <a:lnTo>
                    <a:pt x="231" y="225"/>
                  </a:lnTo>
                  <a:lnTo>
                    <a:pt x="229" y="226"/>
                  </a:lnTo>
                  <a:lnTo>
                    <a:pt x="227" y="227"/>
                  </a:lnTo>
                  <a:lnTo>
                    <a:pt x="223" y="228"/>
                  </a:lnTo>
                  <a:lnTo>
                    <a:pt x="221" y="228"/>
                  </a:lnTo>
                  <a:lnTo>
                    <a:pt x="218" y="229"/>
                  </a:lnTo>
                  <a:lnTo>
                    <a:pt x="217" y="229"/>
                  </a:lnTo>
                  <a:lnTo>
                    <a:pt x="211" y="230"/>
                  </a:lnTo>
                  <a:lnTo>
                    <a:pt x="210" y="231"/>
                  </a:lnTo>
                  <a:lnTo>
                    <a:pt x="209" y="231"/>
                  </a:lnTo>
                  <a:lnTo>
                    <a:pt x="209" y="230"/>
                  </a:lnTo>
                  <a:lnTo>
                    <a:pt x="209" y="229"/>
                  </a:lnTo>
                  <a:lnTo>
                    <a:pt x="209" y="228"/>
                  </a:lnTo>
                  <a:lnTo>
                    <a:pt x="208" y="227"/>
                  </a:lnTo>
                  <a:lnTo>
                    <a:pt x="208" y="225"/>
                  </a:lnTo>
                  <a:lnTo>
                    <a:pt x="209" y="224"/>
                  </a:lnTo>
                  <a:lnTo>
                    <a:pt x="209" y="219"/>
                  </a:lnTo>
                  <a:lnTo>
                    <a:pt x="210" y="217"/>
                  </a:lnTo>
                  <a:lnTo>
                    <a:pt x="210" y="216"/>
                  </a:lnTo>
                  <a:lnTo>
                    <a:pt x="209" y="215"/>
                  </a:lnTo>
                  <a:lnTo>
                    <a:pt x="209" y="213"/>
                  </a:lnTo>
                  <a:lnTo>
                    <a:pt x="209" y="212"/>
                  </a:lnTo>
                  <a:lnTo>
                    <a:pt x="206" y="213"/>
                  </a:lnTo>
                  <a:lnTo>
                    <a:pt x="203" y="211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6" y="208"/>
                  </a:lnTo>
                  <a:lnTo>
                    <a:pt x="194" y="208"/>
                  </a:lnTo>
                  <a:lnTo>
                    <a:pt x="193" y="208"/>
                  </a:lnTo>
                  <a:lnTo>
                    <a:pt x="182" y="208"/>
                  </a:lnTo>
                  <a:lnTo>
                    <a:pt x="181" y="208"/>
                  </a:lnTo>
                  <a:lnTo>
                    <a:pt x="177" y="216"/>
                  </a:lnTo>
                  <a:lnTo>
                    <a:pt x="174" y="218"/>
                  </a:lnTo>
                  <a:lnTo>
                    <a:pt x="174" y="220"/>
                  </a:lnTo>
                  <a:lnTo>
                    <a:pt x="173" y="222"/>
                  </a:lnTo>
                  <a:lnTo>
                    <a:pt x="169" y="223"/>
                  </a:lnTo>
                  <a:lnTo>
                    <a:pt x="165" y="223"/>
                  </a:lnTo>
                  <a:lnTo>
                    <a:pt x="163" y="224"/>
                  </a:lnTo>
                  <a:lnTo>
                    <a:pt x="160" y="224"/>
                  </a:lnTo>
                  <a:lnTo>
                    <a:pt x="158" y="225"/>
                  </a:lnTo>
                  <a:lnTo>
                    <a:pt x="155" y="225"/>
                  </a:lnTo>
                  <a:lnTo>
                    <a:pt x="152" y="226"/>
                  </a:lnTo>
                  <a:lnTo>
                    <a:pt x="151" y="223"/>
                  </a:lnTo>
                  <a:lnTo>
                    <a:pt x="149" y="222"/>
                  </a:lnTo>
                  <a:lnTo>
                    <a:pt x="148" y="220"/>
                  </a:lnTo>
                  <a:lnTo>
                    <a:pt x="147" y="220"/>
                  </a:lnTo>
                  <a:lnTo>
                    <a:pt x="146" y="220"/>
                  </a:lnTo>
                  <a:lnTo>
                    <a:pt x="145" y="220"/>
                  </a:lnTo>
                  <a:lnTo>
                    <a:pt x="144" y="220"/>
                  </a:lnTo>
                  <a:lnTo>
                    <a:pt x="144" y="221"/>
                  </a:lnTo>
                  <a:lnTo>
                    <a:pt x="143" y="221"/>
                  </a:lnTo>
                  <a:lnTo>
                    <a:pt x="143" y="222"/>
                  </a:lnTo>
                  <a:lnTo>
                    <a:pt x="142" y="222"/>
                  </a:lnTo>
                  <a:lnTo>
                    <a:pt x="142" y="223"/>
                  </a:lnTo>
                  <a:lnTo>
                    <a:pt x="141" y="223"/>
                  </a:lnTo>
                  <a:lnTo>
                    <a:pt x="141" y="222"/>
                  </a:lnTo>
                  <a:lnTo>
                    <a:pt x="141" y="223"/>
                  </a:lnTo>
                  <a:lnTo>
                    <a:pt x="140" y="222"/>
                  </a:lnTo>
                  <a:lnTo>
                    <a:pt x="140" y="223"/>
                  </a:lnTo>
                  <a:lnTo>
                    <a:pt x="139" y="223"/>
                  </a:lnTo>
                  <a:lnTo>
                    <a:pt x="139" y="222"/>
                  </a:lnTo>
                  <a:lnTo>
                    <a:pt x="138" y="222"/>
                  </a:lnTo>
                  <a:lnTo>
                    <a:pt x="137" y="222"/>
                  </a:lnTo>
                  <a:lnTo>
                    <a:pt x="136" y="222"/>
                  </a:lnTo>
                  <a:lnTo>
                    <a:pt x="135" y="222"/>
                  </a:lnTo>
                  <a:lnTo>
                    <a:pt x="135" y="223"/>
                  </a:lnTo>
                  <a:lnTo>
                    <a:pt x="135" y="222"/>
                  </a:lnTo>
                  <a:lnTo>
                    <a:pt x="135" y="220"/>
                  </a:lnTo>
                  <a:lnTo>
                    <a:pt x="135" y="219"/>
                  </a:lnTo>
                  <a:lnTo>
                    <a:pt x="134" y="218"/>
                  </a:lnTo>
                  <a:lnTo>
                    <a:pt x="130" y="216"/>
                  </a:lnTo>
                  <a:lnTo>
                    <a:pt x="128" y="216"/>
                  </a:lnTo>
                  <a:lnTo>
                    <a:pt x="126" y="220"/>
                  </a:lnTo>
                  <a:lnTo>
                    <a:pt x="125" y="221"/>
                  </a:lnTo>
                  <a:lnTo>
                    <a:pt x="124" y="221"/>
                  </a:lnTo>
                  <a:lnTo>
                    <a:pt x="123" y="223"/>
                  </a:lnTo>
                  <a:lnTo>
                    <a:pt x="122" y="224"/>
                  </a:lnTo>
                  <a:lnTo>
                    <a:pt x="122" y="226"/>
                  </a:lnTo>
                  <a:lnTo>
                    <a:pt x="122" y="229"/>
                  </a:lnTo>
                  <a:lnTo>
                    <a:pt x="121" y="230"/>
                  </a:lnTo>
                  <a:lnTo>
                    <a:pt x="119" y="235"/>
                  </a:lnTo>
                  <a:lnTo>
                    <a:pt x="116" y="238"/>
                  </a:lnTo>
                  <a:lnTo>
                    <a:pt x="113" y="245"/>
                  </a:lnTo>
                  <a:lnTo>
                    <a:pt x="110" y="249"/>
                  </a:lnTo>
                  <a:lnTo>
                    <a:pt x="109" y="251"/>
                  </a:lnTo>
                  <a:lnTo>
                    <a:pt x="109" y="253"/>
                  </a:lnTo>
                  <a:lnTo>
                    <a:pt x="109" y="255"/>
                  </a:lnTo>
                  <a:lnTo>
                    <a:pt x="109" y="256"/>
                  </a:lnTo>
                  <a:lnTo>
                    <a:pt x="110" y="257"/>
                  </a:lnTo>
                  <a:lnTo>
                    <a:pt x="111" y="257"/>
                  </a:lnTo>
                  <a:lnTo>
                    <a:pt x="117" y="259"/>
                  </a:lnTo>
                  <a:lnTo>
                    <a:pt x="122" y="260"/>
                  </a:lnTo>
                  <a:lnTo>
                    <a:pt x="122" y="264"/>
                  </a:lnTo>
                  <a:lnTo>
                    <a:pt x="122" y="269"/>
                  </a:lnTo>
                  <a:lnTo>
                    <a:pt x="120" y="268"/>
                  </a:lnTo>
                  <a:lnTo>
                    <a:pt x="117" y="272"/>
                  </a:lnTo>
                  <a:lnTo>
                    <a:pt x="113" y="276"/>
                  </a:lnTo>
                  <a:lnTo>
                    <a:pt x="112" y="277"/>
                  </a:lnTo>
                  <a:lnTo>
                    <a:pt x="110" y="279"/>
                  </a:lnTo>
                  <a:lnTo>
                    <a:pt x="106" y="281"/>
                  </a:lnTo>
                  <a:lnTo>
                    <a:pt x="102" y="281"/>
                  </a:lnTo>
                  <a:lnTo>
                    <a:pt x="101" y="281"/>
                  </a:lnTo>
                  <a:lnTo>
                    <a:pt x="97" y="281"/>
                  </a:lnTo>
                  <a:lnTo>
                    <a:pt x="97" y="276"/>
                  </a:lnTo>
                  <a:lnTo>
                    <a:pt x="97" y="272"/>
                  </a:lnTo>
                  <a:lnTo>
                    <a:pt x="95" y="272"/>
                  </a:lnTo>
                  <a:lnTo>
                    <a:pt x="94" y="271"/>
                  </a:lnTo>
                  <a:lnTo>
                    <a:pt x="93" y="271"/>
                  </a:lnTo>
                  <a:lnTo>
                    <a:pt x="92" y="271"/>
                  </a:lnTo>
                  <a:lnTo>
                    <a:pt x="91" y="272"/>
                  </a:lnTo>
                  <a:lnTo>
                    <a:pt x="91" y="273"/>
                  </a:lnTo>
                  <a:lnTo>
                    <a:pt x="90" y="273"/>
                  </a:lnTo>
                  <a:lnTo>
                    <a:pt x="90" y="274"/>
                  </a:lnTo>
                  <a:lnTo>
                    <a:pt x="89" y="274"/>
                  </a:lnTo>
                  <a:lnTo>
                    <a:pt x="89" y="275"/>
                  </a:lnTo>
                  <a:lnTo>
                    <a:pt x="89" y="276"/>
                  </a:lnTo>
                  <a:lnTo>
                    <a:pt x="88" y="276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8"/>
                  </a:lnTo>
                  <a:lnTo>
                    <a:pt x="86" y="279"/>
                  </a:lnTo>
                  <a:lnTo>
                    <a:pt x="87" y="279"/>
                  </a:lnTo>
                  <a:lnTo>
                    <a:pt x="87" y="280"/>
                  </a:lnTo>
                  <a:lnTo>
                    <a:pt x="86" y="280"/>
                  </a:lnTo>
                  <a:lnTo>
                    <a:pt x="86" y="281"/>
                  </a:lnTo>
                  <a:lnTo>
                    <a:pt x="87" y="281"/>
                  </a:lnTo>
                  <a:lnTo>
                    <a:pt x="86" y="281"/>
                  </a:lnTo>
                  <a:lnTo>
                    <a:pt x="86" y="282"/>
                  </a:lnTo>
                  <a:lnTo>
                    <a:pt x="85" y="283"/>
                  </a:lnTo>
                  <a:lnTo>
                    <a:pt x="84" y="286"/>
                  </a:lnTo>
                  <a:lnTo>
                    <a:pt x="84" y="288"/>
                  </a:lnTo>
                  <a:lnTo>
                    <a:pt x="84" y="291"/>
                  </a:lnTo>
                  <a:lnTo>
                    <a:pt x="84" y="294"/>
                  </a:lnTo>
                  <a:lnTo>
                    <a:pt x="83" y="299"/>
                  </a:lnTo>
                  <a:lnTo>
                    <a:pt x="83" y="300"/>
                  </a:lnTo>
                  <a:lnTo>
                    <a:pt x="84" y="299"/>
                  </a:lnTo>
                  <a:lnTo>
                    <a:pt x="87" y="300"/>
                  </a:lnTo>
                  <a:lnTo>
                    <a:pt x="90" y="301"/>
                  </a:lnTo>
                  <a:lnTo>
                    <a:pt x="94" y="301"/>
                  </a:lnTo>
                  <a:lnTo>
                    <a:pt x="96" y="302"/>
                  </a:lnTo>
                  <a:lnTo>
                    <a:pt x="97" y="300"/>
                  </a:lnTo>
                  <a:lnTo>
                    <a:pt x="103" y="301"/>
                  </a:lnTo>
                  <a:lnTo>
                    <a:pt x="110" y="302"/>
                  </a:lnTo>
                  <a:lnTo>
                    <a:pt x="111" y="303"/>
                  </a:lnTo>
                  <a:lnTo>
                    <a:pt x="112" y="306"/>
                  </a:lnTo>
                  <a:lnTo>
                    <a:pt x="113" y="311"/>
                  </a:lnTo>
                  <a:lnTo>
                    <a:pt x="114" y="312"/>
                  </a:lnTo>
                  <a:lnTo>
                    <a:pt x="114" y="313"/>
                  </a:lnTo>
                  <a:lnTo>
                    <a:pt x="111" y="313"/>
                  </a:lnTo>
                  <a:lnTo>
                    <a:pt x="110" y="313"/>
                  </a:lnTo>
                  <a:lnTo>
                    <a:pt x="108" y="312"/>
                  </a:lnTo>
                  <a:lnTo>
                    <a:pt x="109" y="315"/>
                  </a:lnTo>
                  <a:lnTo>
                    <a:pt x="108" y="315"/>
                  </a:lnTo>
                  <a:lnTo>
                    <a:pt x="102" y="315"/>
                  </a:lnTo>
                  <a:lnTo>
                    <a:pt x="102" y="314"/>
                  </a:lnTo>
                  <a:lnTo>
                    <a:pt x="102" y="312"/>
                  </a:lnTo>
                  <a:lnTo>
                    <a:pt x="102" y="310"/>
                  </a:lnTo>
                  <a:lnTo>
                    <a:pt x="99" y="311"/>
                  </a:lnTo>
                  <a:lnTo>
                    <a:pt x="97" y="311"/>
                  </a:lnTo>
                  <a:lnTo>
                    <a:pt x="94" y="307"/>
                  </a:lnTo>
                  <a:lnTo>
                    <a:pt x="94" y="308"/>
                  </a:lnTo>
                  <a:lnTo>
                    <a:pt x="92" y="312"/>
                  </a:lnTo>
                  <a:lnTo>
                    <a:pt x="89" y="315"/>
                  </a:lnTo>
                  <a:lnTo>
                    <a:pt x="84" y="319"/>
                  </a:lnTo>
                  <a:lnTo>
                    <a:pt x="82" y="320"/>
                  </a:lnTo>
                  <a:lnTo>
                    <a:pt x="84" y="326"/>
                  </a:lnTo>
                  <a:lnTo>
                    <a:pt x="84" y="327"/>
                  </a:lnTo>
                  <a:lnTo>
                    <a:pt x="85" y="329"/>
                  </a:lnTo>
                  <a:lnTo>
                    <a:pt x="87" y="333"/>
                  </a:lnTo>
                  <a:lnTo>
                    <a:pt x="74" y="339"/>
                  </a:lnTo>
                  <a:lnTo>
                    <a:pt x="75" y="338"/>
                  </a:lnTo>
                  <a:lnTo>
                    <a:pt x="78" y="332"/>
                  </a:lnTo>
                  <a:lnTo>
                    <a:pt x="76" y="326"/>
                  </a:lnTo>
                  <a:lnTo>
                    <a:pt x="75" y="326"/>
                  </a:lnTo>
                  <a:lnTo>
                    <a:pt x="74" y="326"/>
                  </a:lnTo>
                  <a:lnTo>
                    <a:pt x="60" y="325"/>
                  </a:lnTo>
                  <a:lnTo>
                    <a:pt x="59" y="325"/>
                  </a:lnTo>
                  <a:lnTo>
                    <a:pt x="58" y="324"/>
                  </a:lnTo>
                  <a:lnTo>
                    <a:pt x="63" y="320"/>
                  </a:lnTo>
                  <a:lnTo>
                    <a:pt x="66" y="319"/>
                  </a:lnTo>
                  <a:lnTo>
                    <a:pt x="70" y="317"/>
                  </a:lnTo>
                  <a:lnTo>
                    <a:pt x="74" y="317"/>
                  </a:lnTo>
                  <a:lnTo>
                    <a:pt x="76" y="317"/>
                  </a:lnTo>
                  <a:lnTo>
                    <a:pt x="75" y="316"/>
                  </a:lnTo>
                  <a:lnTo>
                    <a:pt x="75" y="312"/>
                  </a:lnTo>
                  <a:lnTo>
                    <a:pt x="74" y="311"/>
                  </a:lnTo>
                  <a:lnTo>
                    <a:pt x="75" y="309"/>
                  </a:lnTo>
                  <a:lnTo>
                    <a:pt x="75" y="308"/>
                  </a:lnTo>
                  <a:lnTo>
                    <a:pt x="77" y="305"/>
                  </a:lnTo>
                  <a:lnTo>
                    <a:pt x="75" y="306"/>
                  </a:lnTo>
                  <a:lnTo>
                    <a:pt x="65" y="311"/>
                  </a:lnTo>
                  <a:lnTo>
                    <a:pt x="59" y="310"/>
                  </a:lnTo>
                  <a:lnTo>
                    <a:pt x="52" y="312"/>
                  </a:lnTo>
                  <a:lnTo>
                    <a:pt x="49" y="312"/>
                  </a:lnTo>
                  <a:lnTo>
                    <a:pt x="44" y="315"/>
                  </a:lnTo>
                  <a:lnTo>
                    <a:pt x="39" y="317"/>
                  </a:lnTo>
                  <a:lnTo>
                    <a:pt x="39" y="318"/>
                  </a:lnTo>
                  <a:lnTo>
                    <a:pt x="37" y="318"/>
                  </a:lnTo>
                  <a:lnTo>
                    <a:pt x="30" y="319"/>
                  </a:lnTo>
                  <a:lnTo>
                    <a:pt x="28" y="323"/>
                  </a:lnTo>
                  <a:lnTo>
                    <a:pt x="18" y="325"/>
                  </a:lnTo>
                  <a:lnTo>
                    <a:pt x="11" y="324"/>
                  </a:lnTo>
                  <a:lnTo>
                    <a:pt x="4" y="323"/>
                  </a:lnTo>
                  <a:lnTo>
                    <a:pt x="0" y="321"/>
                  </a:lnTo>
                  <a:lnTo>
                    <a:pt x="2" y="297"/>
                  </a:lnTo>
                  <a:lnTo>
                    <a:pt x="5" y="300"/>
                  </a:lnTo>
                  <a:lnTo>
                    <a:pt x="6" y="300"/>
                  </a:lnTo>
                  <a:lnTo>
                    <a:pt x="16" y="299"/>
                  </a:lnTo>
                  <a:lnTo>
                    <a:pt x="17" y="289"/>
                  </a:lnTo>
                  <a:lnTo>
                    <a:pt x="15" y="275"/>
                  </a:lnTo>
                  <a:lnTo>
                    <a:pt x="16" y="273"/>
                  </a:lnTo>
                  <a:lnTo>
                    <a:pt x="16" y="266"/>
                  </a:lnTo>
                  <a:lnTo>
                    <a:pt x="14" y="264"/>
                  </a:lnTo>
                  <a:lnTo>
                    <a:pt x="10" y="262"/>
                  </a:lnTo>
                  <a:lnTo>
                    <a:pt x="8" y="262"/>
                  </a:lnTo>
                  <a:lnTo>
                    <a:pt x="1" y="256"/>
                  </a:lnTo>
                  <a:lnTo>
                    <a:pt x="11" y="239"/>
                  </a:lnTo>
                  <a:lnTo>
                    <a:pt x="14" y="239"/>
                  </a:lnTo>
                  <a:lnTo>
                    <a:pt x="14" y="234"/>
                  </a:lnTo>
                  <a:lnTo>
                    <a:pt x="12" y="226"/>
                  </a:lnTo>
                  <a:lnTo>
                    <a:pt x="12" y="223"/>
                  </a:lnTo>
                  <a:lnTo>
                    <a:pt x="11" y="221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3" y="220"/>
                  </a:lnTo>
                  <a:lnTo>
                    <a:pt x="13" y="219"/>
                  </a:lnTo>
                  <a:lnTo>
                    <a:pt x="14" y="219"/>
                  </a:lnTo>
                  <a:lnTo>
                    <a:pt x="14" y="218"/>
                  </a:lnTo>
                  <a:lnTo>
                    <a:pt x="14" y="219"/>
                  </a:lnTo>
                  <a:lnTo>
                    <a:pt x="15" y="219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8" y="218"/>
                  </a:lnTo>
                  <a:lnTo>
                    <a:pt x="19" y="218"/>
                  </a:lnTo>
                  <a:lnTo>
                    <a:pt x="19" y="217"/>
                  </a:lnTo>
                  <a:lnTo>
                    <a:pt x="18" y="217"/>
                  </a:lnTo>
                  <a:lnTo>
                    <a:pt x="19" y="217"/>
                  </a:lnTo>
                  <a:lnTo>
                    <a:pt x="20" y="217"/>
                  </a:lnTo>
                  <a:lnTo>
                    <a:pt x="20" y="218"/>
                  </a:lnTo>
                  <a:lnTo>
                    <a:pt x="21" y="217"/>
                  </a:lnTo>
                  <a:lnTo>
                    <a:pt x="21" y="218"/>
                  </a:lnTo>
                  <a:lnTo>
                    <a:pt x="22" y="217"/>
                  </a:lnTo>
                  <a:lnTo>
                    <a:pt x="23" y="216"/>
                  </a:lnTo>
                  <a:lnTo>
                    <a:pt x="23" y="217"/>
                  </a:lnTo>
                  <a:lnTo>
                    <a:pt x="24" y="217"/>
                  </a:lnTo>
                  <a:lnTo>
                    <a:pt x="25" y="217"/>
                  </a:lnTo>
                  <a:lnTo>
                    <a:pt x="26" y="216"/>
                  </a:lnTo>
                  <a:lnTo>
                    <a:pt x="27" y="216"/>
                  </a:lnTo>
                  <a:lnTo>
                    <a:pt x="27" y="215"/>
                  </a:lnTo>
                  <a:lnTo>
                    <a:pt x="28" y="216"/>
                  </a:lnTo>
                  <a:lnTo>
                    <a:pt x="29" y="216"/>
                  </a:lnTo>
                  <a:lnTo>
                    <a:pt x="30" y="216"/>
                  </a:lnTo>
                  <a:lnTo>
                    <a:pt x="30" y="215"/>
                  </a:lnTo>
                  <a:lnTo>
                    <a:pt x="30" y="214"/>
                  </a:lnTo>
                  <a:lnTo>
                    <a:pt x="31" y="214"/>
                  </a:lnTo>
                  <a:lnTo>
                    <a:pt x="30" y="213"/>
                  </a:lnTo>
                  <a:lnTo>
                    <a:pt x="29" y="212"/>
                  </a:lnTo>
                  <a:lnTo>
                    <a:pt x="23" y="208"/>
                  </a:lnTo>
                  <a:lnTo>
                    <a:pt x="20" y="204"/>
                  </a:lnTo>
                  <a:lnTo>
                    <a:pt x="22" y="186"/>
                  </a:lnTo>
                  <a:lnTo>
                    <a:pt x="22" y="183"/>
                  </a:lnTo>
                  <a:lnTo>
                    <a:pt x="23" y="181"/>
                  </a:lnTo>
                  <a:lnTo>
                    <a:pt x="23" y="180"/>
                  </a:lnTo>
                  <a:lnTo>
                    <a:pt x="24" y="173"/>
                  </a:lnTo>
                  <a:lnTo>
                    <a:pt x="24" y="167"/>
                  </a:lnTo>
                  <a:lnTo>
                    <a:pt x="27" y="164"/>
                  </a:lnTo>
                  <a:lnTo>
                    <a:pt x="33" y="161"/>
                  </a:lnTo>
                  <a:lnTo>
                    <a:pt x="39" y="160"/>
                  </a:lnTo>
                  <a:lnTo>
                    <a:pt x="44" y="160"/>
                  </a:lnTo>
                  <a:lnTo>
                    <a:pt x="49" y="160"/>
                  </a:lnTo>
                  <a:lnTo>
                    <a:pt x="49" y="152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48" y="141"/>
                  </a:lnTo>
                  <a:lnTo>
                    <a:pt x="43" y="141"/>
                  </a:lnTo>
                  <a:lnTo>
                    <a:pt x="39" y="141"/>
                  </a:lnTo>
                  <a:lnTo>
                    <a:pt x="33" y="141"/>
                  </a:lnTo>
                  <a:lnTo>
                    <a:pt x="39" y="134"/>
                  </a:lnTo>
                  <a:lnTo>
                    <a:pt x="41" y="132"/>
                  </a:lnTo>
                  <a:lnTo>
                    <a:pt x="49" y="123"/>
                  </a:lnTo>
                  <a:lnTo>
                    <a:pt x="53" y="125"/>
                  </a:lnTo>
                  <a:lnTo>
                    <a:pt x="62" y="128"/>
                  </a:lnTo>
                  <a:lnTo>
                    <a:pt x="66" y="125"/>
                  </a:lnTo>
                  <a:lnTo>
                    <a:pt x="67" y="125"/>
                  </a:lnTo>
                  <a:lnTo>
                    <a:pt x="71" y="122"/>
                  </a:lnTo>
                  <a:lnTo>
                    <a:pt x="71" y="119"/>
                  </a:lnTo>
                  <a:lnTo>
                    <a:pt x="78" y="114"/>
                  </a:lnTo>
                  <a:lnTo>
                    <a:pt x="78" y="113"/>
                  </a:lnTo>
                  <a:lnTo>
                    <a:pt x="87" y="114"/>
                  </a:lnTo>
                  <a:lnTo>
                    <a:pt x="87" y="109"/>
                  </a:lnTo>
                  <a:lnTo>
                    <a:pt x="87" y="102"/>
                  </a:lnTo>
                  <a:lnTo>
                    <a:pt x="98" y="96"/>
                  </a:lnTo>
                  <a:lnTo>
                    <a:pt x="112" y="91"/>
                  </a:lnTo>
                  <a:lnTo>
                    <a:pt x="116" y="96"/>
                  </a:lnTo>
                  <a:lnTo>
                    <a:pt x="119" y="93"/>
                  </a:lnTo>
                  <a:lnTo>
                    <a:pt x="122" y="90"/>
                  </a:lnTo>
                  <a:lnTo>
                    <a:pt x="123" y="90"/>
                  </a:lnTo>
                  <a:lnTo>
                    <a:pt x="129" y="93"/>
                  </a:lnTo>
                  <a:lnTo>
                    <a:pt x="132" y="90"/>
                  </a:lnTo>
                  <a:lnTo>
                    <a:pt x="144" y="90"/>
                  </a:lnTo>
                  <a:lnTo>
                    <a:pt x="150" y="91"/>
                  </a:lnTo>
                  <a:lnTo>
                    <a:pt x="151" y="91"/>
                  </a:lnTo>
                  <a:lnTo>
                    <a:pt x="146" y="85"/>
                  </a:lnTo>
                  <a:lnTo>
                    <a:pt x="135" y="86"/>
                  </a:lnTo>
                  <a:lnTo>
                    <a:pt x="133" y="84"/>
                  </a:lnTo>
                  <a:lnTo>
                    <a:pt x="136" y="81"/>
                  </a:lnTo>
                  <a:lnTo>
                    <a:pt x="139" y="76"/>
                  </a:lnTo>
                  <a:lnTo>
                    <a:pt x="141" y="76"/>
                  </a:lnTo>
                  <a:lnTo>
                    <a:pt x="141" y="73"/>
                  </a:lnTo>
                  <a:lnTo>
                    <a:pt x="144" y="74"/>
                  </a:lnTo>
                  <a:lnTo>
                    <a:pt x="146" y="75"/>
                  </a:lnTo>
                  <a:lnTo>
                    <a:pt x="148" y="77"/>
                  </a:lnTo>
                  <a:lnTo>
                    <a:pt x="153" y="81"/>
                  </a:lnTo>
                  <a:lnTo>
                    <a:pt x="154" y="87"/>
                  </a:lnTo>
                  <a:lnTo>
                    <a:pt x="168" y="82"/>
                  </a:lnTo>
                  <a:lnTo>
                    <a:pt x="169" y="82"/>
                  </a:lnTo>
                  <a:lnTo>
                    <a:pt x="170" y="81"/>
                  </a:lnTo>
                  <a:lnTo>
                    <a:pt x="173" y="77"/>
                  </a:lnTo>
                  <a:lnTo>
                    <a:pt x="177" y="74"/>
                  </a:lnTo>
                  <a:lnTo>
                    <a:pt x="180" y="82"/>
                  </a:lnTo>
                  <a:lnTo>
                    <a:pt x="182" y="80"/>
                  </a:lnTo>
                  <a:lnTo>
                    <a:pt x="184" y="79"/>
                  </a:lnTo>
                  <a:lnTo>
                    <a:pt x="185" y="77"/>
                  </a:lnTo>
                  <a:lnTo>
                    <a:pt x="186" y="77"/>
                  </a:lnTo>
                  <a:lnTo>
                    <a:pt x="189" y="75"/>
                  </a:lnTo>
                  <a:lnTo>
                    <a:pt x="193" y="71"/>
                  </a:lnTo>
                  <a:lnTo>
                    <a:pt x="193" y="73"/>
                  </a:lnTo>
                  <a:lnTo>
                    <a:pt x="196" y="77"/>
                  </a:lnTo>
                  <a:lnTo>
                    <a:pt x="197" y="80"/>
                  </a:lnTo>
                  <a:lnTo>
                    <a:pt x="198" y="78"/>
                  </a:lnTo>
                  <a:lnTo>
                    <a:pt x="201" y="77"/>
                  </a:lnTo>
                  <a:lnTo>
                    <a:pt x="204" y="76"/>
                  </a:lnTo>
                  <a:lnTo>
                    <a:pt x="205" y="75"/>
                  </a:lnTo>
                  <a:lnTo>
                    <a:pt x="209" y="73"/>
                  </a:lnTo>
                  <a:lnTo>
                    <a:pt x="210" y="73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8" y="70"/>
                  </a:lnTo>
                  <a:lnTo>
                    <a:pt x="217" y="62"/>
                  </a:lnTo>
                  <a:lnTo>
                    <a:pt x="221" y="56"/>
                  </a:lnTo>
                  <a:lnTo>
                    <a:pt x="222" y="56"/>
                  </a:lnTo>
                  <a:lnTo>
                    <a:pt x="224" y="62"/>
                  </a:lnTo>
                  <a:lnTo>
                    <a:pt x="225" y="61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59"/>
                  </a:lnTo>
                  <a:lnTo>
                    <a:pt x="233" y="58"/>
                  </a:lnTo>
                  <a:lnTo>
                    <a:pt x="236" y="58"/>
                  </a:lnTo>
                  <a:lnTo>
                    <a:pt x="236" y="57"/>
                  </a:lnTo>
                  <a:lnTo>
                    <a:pt x="236" y="56"/>
                  </a:lnTo>
                  <a:lnTo>
                    <a:pt x="237" y="55"/>
                  </a:lnTo>
                  <a:lnTo>
                    <a:pt x="237" y="54"/>
                  </a:lnTo>
                  <a:lnTo>
                    <a:pt x="237" y="53"/>
                  </a:lnTo>
                  <a:lnTo>
                    <a:pt x="237" y="52"/>
                  </a:lnTo>
                  <a:lnTo>
                    <a:pt x="240" y="53"/>
                  </a:lnTo>
                  <a:lnTo>
                    <a:pt x="241" y="53"/>
                  </a:lnTo>
                  <a:lnTo>
                    <a:pt x="246" y="56"/>
                  </a:lnTo>
                  <a:lnTo>
                    <a:pt x="247" y="46"/>
                  </a:lnTo>
                  <a:lnTo>
                    <a:pt x="246" y="41"/>
                  </a:lnTo>
                  <a:lnTo>
                    <a:pt x="244" y="36"/>
                  </a:lnTo>
                  <a:lnTo>
                    <a:pt x="249" y="36"/>
                  </a:lnTo>
                  <a:lnTo>
                    <a:pt x="253" y="33"/>
                  </a:lnTo>
                  <a:lnTo>
                    <a:pt x="255" y="33"/>
                  </a:lnTo>
                  <a:lnTo>
                    <a:pt x="254" y="30"/>
                  </a:lnTo>
                  <a:lnTo>
                    <a:pt x="259" y="27"/>
                  </a:lnTo>
                  <a:lnTo>
                    <a:pt x="261" y="24"/>
                  </a:lnTo>
                  <a:lnTo>
                    <a:pt x="263" y="20"/>
                  </a:lnTo>
                  <a:lnTo>
                    <a:pt x="268" y="18"/>
                  </a:lnTo>
                  <a:lnTo>
                    <a:pt x="276" y="17"/>
                  </a:lnTo>
                  <a:lnTo>
                    <a:pt x="281" y="22"/>
                  </a:lnTo>
                  <a:lnTo>
                    <a:pt x="288" y="20"/>
                  </a:lnTo>
                  <a:lnTo>
                    <a:pt x="292" y="19"/>
                  </a:lnTo>
                  <a:lnTo>
                    <a:pt x="296" y="18"/>
                  </a:lnTo>
                  <a:lnTo>
                    <a:pt x="300" y="15"/>
                  </a:lnTo>
                  <a:lnTo>
                    <a:pt x="302" y="14"/>
                  </a:lnTo>
                  <a:lnTo>
                    <a:pt x="305" y="11"/>
                  </a:lnTo>
                  <a:lnTo>
                    <a:pt x="307" y="8"/>
                  </a:lnTo>
                  <a:lnTo>
                    <a:pt x="314" y="6"/>
                  </a:lnTo>
                  <a:lnTo>
                    <a:pt x="322" y="3"/>
                  </a:lnTo>
                  <a:lnTo>
                    <a:pt x="324" y="7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6" name="Freeform 47"/>
            <p:cNvSpPr>
              <a:spLocks/>
            </p:cNvSpPr>
            <p:nvPr/>
          </p:nvSpPr>
          <p:spPr bwMode="auto">
            <a:xfrm>
              <a:off x="1961" y="1576"/>
              <a:ext cx="711" cy="605"/>
            </a:xfrm>
            <a:custGeom>
              <a:avLst/>
              <a:gdLst>
                <a:gd name="T0" fmla="*/ 229 w 711"/>
                <a:gd name="T1" fmla="*/ 3 h 605"/>
                <a:gd name="T2" fmla="*/ 252 w 711"/>
                <a:gd name="T3" fmla="*/ 14 h 605"/>
                <a:gd name="T4" fmla="*/ 268 w 711"/>
                <a:gd name="T5" fmla="*/ 32 h 605"/>
                <a:gd name="T6" fmla="*/ 291 w 711"/>
                <a:gd name="T7" fmla="*/ 48 h 605"/>
                <a:gd name="T8" fmla="*/ 312 w 711"/>
                <a:gd name="T9" fmla="*/ 64 h 605"/>
                <a:gd name="T10" fmla="*/ 336 w 711"/>
                <a:gd name="T11" fmla="*/ 69 h 605"/>
                <a:gd name="T12" fmla="*/ 348 w 711"/>
                <a:gd name="T13" fmla="*/ 82 h 605"/>
                <a:gd name="T14" fmla="*/ 349 w 711"/>
                <a:gd name="T15" fmla="*/ 98 h 605"/>
                <a:gd name="T16" fmla="*/ 364 w 711"/>
                <a:gd name="T17" fmla="*/ 160 h 605"/>
                <a:gd name="T18" fmla="*/ 367 w 711"/>
                <a:gd name="T19" fmla="*/ 206 h 605"/>
                <a:gd name="T20" fmla="*/ 366 w 711"/>
                <a:gd name="T21" fmla="*/ 236 h 605"/>
                <a:gd name="T22" fmla="*/ 375 w 711"/>
                <a:gd name="T23" fmla="*/ 267 h 605"/>
                <a:gd name="T24" fmla="*/ 375 w 711"/>
                <a:gd name="T25" fmla="*/ 295 h 605"/>
                <a:gd name="T26" fmla="*/ 382 w 711"/>
                <a:gd name="T27" fmla="*/ 327 h 605"/>
                <a:gd name="T28" fmla="*/ 387 w 711"/>
                <a:gd name="T29" fmla="*/ 351 h 605"/>
                <a:gd name="T30" fmla="*/ 399 w 711"/>
                <a:gd name="T31" fmla="*/ 328 h 605"/>
                <a:gd name="T32" fmla="*/ 501 w 711"/>
                <a:gd name="T33" fmla="*/ 323 h 605"/>
                <a:gd name="T34" fmla="*/ 627 w 711"/>
                <a:gd name="T35" fmla="*/ 345 h 605"/>
                <a:gd name="T36" fmla="*/ 710 w 711"/>
                <a:gd name="T37" fmla="*/ 391 h 605"/>
                <a:gd name="T38" fmla="*/ 625 w 711"/>
                <a:gd name="T39" fmla="*/ 495 h 605"/>
                <a:gd name="T40" fmla="*/ 512 w 711"/>
                <a:gd name="T41" fmla="*/ 516 h 605"/>
                <a:gd name="T42" fmla="*/ 500 w 711"/>
                <a:gd name="T43" fmla="*/ 528 h 605"/>
                <a:gd name="T44" fmla="*/ 483 w 711"/>
                <a:gd name="T45" fmla="*/ 543 h 605"/>
                <a:gd name="T46" fmla="*/ 469 w 711"/>
                <a:gd name="T47" fmla="*/ 552 h 605"/>
                <a:gd name="T48" fmla="*/ 455 w 711"/>
                <a:gd name="T49" fmla="*/ 566 h 605"/>
                <a:gd name="T50" fmla="*/ 435 w 711"/>
                <a:gd name="T51" fmla="*/ 577 h 605"/>
                <a:gd name="T52" fmla="*/ 410 w 711"/>
                <a:gd name="T53" fmla="*/ 579 h 605"/>
                <a:gd name="T54" fmla="*/ 389 w 711"/>
                <a:gd name="T55" fmla="*/ 577 h 605"/>
                <a:gd name="T56" fmla="*/ 367 w 711"/>
                <a:gd name="T57" fmla="*/ 575 h 605"/>
                <a:gd name="T58" fmla="*/ 349 w 711"/>
                <a:gd name="T59" fmla="*/ 572 h 605"/>
                <a:gd name="T60" fmla="*/ 326 w 711"/>
                <a:gd name="T61" fmla="*/ 575 h 605"/>
                <a:gd name="T62" fmla="*/ 307 w 711"/>
                <a:gd name="T63" fmla="*/ 582 h 605"/>
                <a:gd name="T64" fmla="*/ 290 w 711"/>
                <a:gd name="T65" fmla="*/ 594 h 605"/>
                <a:gd name="T66" fmla="*/ 263 w 711"/>
                <a:gd name="T67" fmla="*/ 597 h 605"/>
                <a:gd name="T68" fmla="*/ 250 w 711"/>
                <a:gd name="T69" fmla="*/ 572 h 605"/>
                <a:gd name="T70" fmla="*/ 234 w 711"/>
                <a:gd name="T71" fmla="*/ 542 h 605"/>
                <a:gd name="T72" fmla="*/ 227 w 711"/>
                <a:gd name="T73" fmla="*/ 519 h 605"/>
                <a:gd name="T74" fmla="*/ 216 w 711"/>
                <a:gd name="T75" fmla="*/ 495 h 605"/>
                <a:gd name="T76" fmla="*/ 209 w 711"/>
                <a:gd name="T77" fmla="*/ 471 h 605"/>
                <a:gd name="T78" fmla="*/ 189 w 711"/>
                <a:gd name="T79" fmla="*/ 445 h 605"/>
                <a:gd name="T80" fmla="*/ 177 w 711"/>
                <a:gd name="T81" fmla="*/ 415 h 605"/>
                <a:gd name="T82" fmla="*/ 163 w 711"/>
                <a:gd name="T83" fmla="*/ 388 h 605"/>
                <a:gd name="T84" fmla="*/ 148 w 711"/>
                <a:gd name="T85" fmla="*/ 363 h 605"/>
                <a:gd name="T86" fmla="*/ 139 w 711"/>
                <a:gd name="T87" fmla="*/ 339 h 605"/>
                <a:gd name="T88" fmla="*/ 123 w 711"/>
                <a:gd name="T89" fmla="*/ 313 h 605"/>
                <a:gd name="T90" fmla="*/ 107 w 711"/>
                <a:gd name="T91" fmla="*/ 293 h 605"/>
                <a:gd name="T92" fmla="*/ 95 w 711"/>
                <a:gd name="T93" fmla="*/ 271 h 605"/>
                <a:gd name="T94" fmla="*/ 74 w 711"/>
                <a:gd name="T95" fmla="*/ 247 h 605"/>
                <a:gd name="T96" fmla="*/ 42 w 711"/>
                <a:gd name="T97" fmla="*/ 218 h 605"/>
                <a:gd name="T98" fmla="*/ 35 w 711"/>
                <a:gd name="T99" fmla="*/ 188 h 605"/>
                <a:gd name="T100" fmla="*/ 15 w 711"/>
                <a:gd name="T101" fmla="*/ 165 h 605"/>
                <a:gd name="T102" fmla="*/ 11 w 711"/>
                <a:gd name="T103" fmla="*/ 135 h 605"/>
                <a:gd name="T104" fmla="*/ 4 w 711"/>
                <a:gd name="T105" fmla="*/ 107 h 605"/>
                <a:gd name="T106" fmla="*/ 0 w 711"/>
                <a:gd name="T107" fmla="*/ 71 h 605"/>
                <a:gd name="T108" fmla="*/ 5 w 711"/>
                <a:gd name="T109" fmla="*/ 44 h 605"/>
                <a:gd name="T110" fmla="*/ 25 w 711"/>
                <a:gd name="T111" fmla="*/ 37 h 605"/>
                <a:gd name="T112" fmla="*/ 50 w 711"/>
                <a:gd name="T113" fmla="*/ 27 h 605"/>
                <a:gd name="T114" fmla="*/ 71 w 711"/>
                <a:gd name="T115" fmla="*/ 37 h 605"/>
                <a:gd name="T116" fmla="*/ 95 w 711"/>
                <a:gd name="T117" fmla="*/ 38 h 605"/>
                <a:gd name="T118" fmla="*/ 117 w 711"/>
                <a:gd name="T119" fmla="*/ 42 h 605"/>
                <a:gd name="T120" fmla="*/ 140 w 711"/>
                <a:gd name="T121" fmla="*/ 32 h 605"/>
                <a:gd name="T122" fmla="*/ 161 w 711"/>
                <a:gd name="T123" fmla="*/ 18 h 605"/>
                <a:gd name="T124" fmla="*/ 183 w 711"/>
                <a:gd name="T125" fmla="*/ 4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11"/>
                <a:gd name="T190" fmla="*/ 0 h 605"/>
                <a:gd name="T191" fmla="*/ 711 w 711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11" h="605">
                  <a:moveTo>
                    <a:pt x="206" y="2"/>
                  </a:moveTo>
                  <a:lnTo>
                    <a:pt x="207" y="2"/>
                  </a:lnTo>
                  <a:lnTo>
                    <a:pt x="208" y="2"/>
                  </a:lnTo>
                  <a:lnTo>
                    <a:pt x="209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4"/>
                  </a:lnTo>
                  <a:lnTo>
                    <a:pt x="211" y="5"/>
                  </a:lnTo>
                  <a:lnTo>
                    <a:pt x="212" y="5"/>
                  </a:lnTo>
                  <a:lnTo>
                    <a:pt x="213" y="4"/>
                  </a:lnTo>
                  <a:lnTo>
                    <a:pt x="214" y="4"/>
                  </a:lnTo>
                  <a:lnTo>
                    <a:pt x="215" y="4"/>
                  </a:lnTo>
                  <a:lnTo>
                    <a:pt x="215" y="5"/>
                  </a:lnTo>
                  <a:lnTo>
                    <a:pt x="216" y="6"/>
                  </a:lnTo>
                  <a:lnTo>
                    <a:pt x="217" y="6"/>
                  </a:lnTo>
                  <a:lnTo>
                    <a:pt x="218" y="5"/>
                  </a:lnTo>
                  <a:lnTo>
                    <a:pt x="219" y="6"/>
                  </a:lnTo>
                  <a:lnTo>
                    <a:pt x="220" y="5"/>
                  </a:lnTo>
                  <a:lnTo>
                    <a:pt x="221" y="5"/>
                  </a:lnTo>
                  <a:lnTo>
                    <a:pt x="222" y="4"/>
                  </a:lnTo>
                  <a:lnTo>
                    <a:pt x="223" y="4"/>
                  </a:lnTo>
                  <a:lnTo>
                    <a:pt x="224" y="4"/>
                  </a:lnTo>
                  <a:lnTo>
                    <a:pt x="225" y="4"/>
                  </a:lnTo>
                  <a:lnTo>
                    <a:pt x="226" y="4"/>
                  </a:lnTo>
                  <a:lnTo>
                    <a:pt x="227" y="4"/>
                  </a:lnTo>
                  <a:lnTo>
                    <a:pt x="228" y="4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1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4" y="3"/>
                  </a:lnTo>
                  <a:lnTo>
                    <a:pt x="235" y="4"/>
                  </a:lnTo>
                  <a:lnTo>
                    <a:pt x="236" y="5"/>
                  </a:lnTo>
                  <a:lnTo>
                    <a:pt x="237" y="5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40" y="7"/>
                  </a:lnTo>
                  <a:lnTo>
                    <a:pt x="241" y="7"/>
                  </a:lnTo>
                  <a:lnTo>
                    <a:pt x="242" y="7"/>
                  </a:lnTo>
                  <a:lnTo>
                    <a:pt x="242" y="8"/>
                  </a:lnTo>
                  <a:lnTo>
                    <a:pt x="244" y="8"/>
                  </a:lnTo>
                  <a:lnTo>
                    <a:pt x="245" y="8"/>
                  </a:lnTo>
                  <a:lnTo>
                    <a:pt x="246" y="8"/>
                  </a:lnTo>
                  <a:lnTo>
                    <a:pt x="247" y="8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48" y="10"/>
                  </a:lnTo>
                  <a:lnTo>
                    <a:pt x="249" y="10"/>
                  </a:lnTo>
                  <a:lnTo>
                    <a:pt x="250" y="10"/>
                  </a:lnTo>
                  <a:lnTo>
                    <a:pt x="251" y="11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2" y="14"/>
                  </a:lnTo>
                  <a:lnTo>
                    <a:pt x="252" y="15"/>
                  </a:lnTo>
                  <a:lnTo>
                    <a:pt x="253" y="16"/>
                  </a:lnTo>
                  <a:lnTo>
                    <a:pt x="253" y="17"/>
                  </a:lnTo>
                  <a:lnTo>
                    <a:pt x="254" y="18"/>
                  </a:lnTo>
                  <a:lnTo>
                    <a:pt x="255" y="18"/>
                  </a:lnTo>
                  <a:lnTo>
                    <a:pt x="255" y="19"/>
                  </a:lnTo>
                  <a:lnTo>
                    <a:pt x="256" y="20"/>
                  </a:lnTo>
                  <a:lnTo>
                    <a:pt x="256" y="21"/>
                  </a:lnTo>
                  <a:lnTo>
                    <a:pt x="256" y="22"/>
                  </a:lnTo>
                  <a:lnTo>
                    <a:pt x="256" y="23"/>
                  </a:lnTo>
                  <a:lnTo>
                    <a:pt x="255" y="24"/>
                  </a:lnTo>
                  <a:lnTo>
                    <a:pt x="255" y="25"/>
                  </a:lnTo>
                  <a:lnTo>
                    <a:pt x="255" y="26"/>
                  </a:lnTo>
                  <a:lnTo>
                    <a:pt x="256" y="26"/>
                  </a:lnTo>
                  <a:lnTo>
                    <a:pt x="257" y="26"/>
                  </a:lnTo>
                  <a:lnTo>
                    <a:pt x="258" y="27"/>
                  </a:lnTo>
                  <a:lnTo>
                    <a:pt x="259" y="27"/>
                  </a:lnTo>
                  <a:lnTo>
                    <a:pt x="260" y="28"/>
                  </a:lnTo>
                  <a:lnTo>
                    <a:pt x="261" y="28"/>
                  </a:lnTo>
                  <a:lnTo>
                    <a:pt x="261" y="29"/>
                  </a:lnTo>
                  <a:lnTo>
                    <a:pt x="262" y="29"/>
                  </a:lnTo>
                  <a:lnTo>
                    <a:pt x="263" y="30"/>
                  </a:lnTo>
                  <a:lnTo>
                    <a:pt x="264" y="30"/>
                  </a:lnTo>
                  <a:lnTo>
                    <a:pt x="265" y="31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8" y="32"/>
                  </a:lnTo>
                  <a:lnTo>
                    <a:pt x="269" y="33"/>
                  </a:lnTo>
                  <a:lnTo>
                    <a:pt x="270" y="33"/>
                  </a:lnTo>
                  <a:lnTo>
                    <a:pt x="270" y="34"/>
                  </a:lnTo>
                  <a:lnTo>
                    <a:pt x="271" y="35"/>
                  </a:lnTo>
                  <a:lnTo>
                    <a:pt x="272" y="35"/>
                  </a:lnTo>
                  <a:lnTo>
                    <a:pt x="272" y="36"/>
                  </a:lnTo>
                  <a:lnTo>
                    <a:pt x="272" y="37"/>
                  </a:lnTo>
                  <a:lnTo>
                    <a:pt x="273" y="38"/>
                  </a:lnTo>
                  <a:lnTo>
                    <a:pt x="274" y="39"/>
                  </a:lnTo>
                  <a:lnTo>
                    <a:pt x="275" y="39"/>
                  </a:lnTo>
                  <a:lnTo>
                    <a:pt x="276" y="39"/>
                  </a:lnTo>
                  <a:lnTo>
                    <a:pt x="277" y="40"/>
                  </a:lnTo>
                  <a:lnTo>
                    <a:pt x="278" y="40"/>
                  </a:lnTo>
                  <a:lnTo>
                    <a:pt x="279" y="40"/>
                  </a:lnTo>
                  <a:lnTo>
                    <a:pt x="279" y="41"/>
                  </a:lnTo>
                  <a:lnTo>
                    <a:pt x="280" y="42"/>
                  </a:lnTo>
                  <a:lnTo>
                    <a:pt x="281" y="43"/>
                  </a:lnTo>
                  <a:lnTo>
                    <a:pt x="282" y="44"/>
                  </a:lnTo>
                  <a:lnTo>
                    <a:pt x="283" y="44"/>
                  </a:lnTo>
                  <a:lnTo>
                    <a:pt x="284" y="44"/>
                  </a:lnTo>
                  <a:lnTo>
                    <a:pt x="284" y="45"/>
                  </a:lnTo>
                  <a:lnTo>
                    <a:pt x="285" y="45"/>
                  </a:lnTo>
                  <a:lnTo>
                    <a:pt x="286" y="45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9" y="46"/>
                  </a:lnTo>
                  <a:lnTo>
                    <a:pt x="290" y="47"/>
                  </a:lnTo>
                  <a:lnTo>
                    <a:pt x="291" y="48"/>
                  </a:lnTo>
                  <a:lnTo>
                    <a:pt x="292" y="49"/>
                  </a:lnTo>
                  <a:lnTo>
                    <a:pt x="293" y="49"/>
                  </a:lnTo>
                  <a:lnTo>
                    <a:pt x="294" y="50"/>
                  </a:lnTo>
                  <a:lnTo>
                    <a:pt x="295" y="51"/>
                  </a:lnTo>
                  <a:lnTo>
                    <a:pt x="296" y="51"/>
                  </a:lnTo>
                  <a:lnTo>
                    <a:pt x="297" y="51"/>
                  </a:lnTo>
                  <a:lnTo>
                    <a:pt x="298" y="51"/>
                  </a:lnTo>
                  <a:lnTo>
                    <a:pt x="298" y="52"/>
                  </a:lnTo>
                  <a:lnTo>
                    <a:pt x="299" y="52"/>
                  </a:lnTo>
                  <a:lnTo>
                    <a:pt x="300" y="53"/>
                  </a:lnTo>
                  <a:lnTo>
                    <a:pt x="300" y="54"/>
                  </a:lnTo>
                  <a:lnTo>
                    <a:pt x="301" y="54"/>
                  </a:lnTo>
                  <a:lnTo>
                    <a:pt x="302" y="54"/>
                  </a:lnTo>
                  <a:lnTo>
                    <a:pt x="303" y="55"/>
                  </a:lnTo>
                  <a:lnTo>
                    <a:pt x="304" y="55"/>
                  </a:lnTo>
                  <a:lnTo>
                    <a:pt x="305" y="55"/>
                  </a:lnTo>
                  <a:lnTo>
                    <a:pt x="306" y="56"/>
                  </a:lnTo>
                  <a:lnTo>
                    <a:pt x="307" y="56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09" y="58"/>
                  </a:lnTo>
                  <a:lnTo>
                    <a:pt x="310" y="58"/>
                  </a:lnTo>
                  <a:lnTo>
                    <a:pt x="310" y="59"/>
                  </a:lnTo>
                  <a:lnTo>
                    <a:pt x="311" y="60"/>
                  </a:lnTo>
                  <a:lnTo>
                    <a:pt x="311" y="61"/>
                  </a:lnTo>
                  <a:lnTo>
                    <a:pt x="312" y="62"/>
                  </a:lnTo>
                  <a:lnTo>
                    <a:pt x="312" y="63"/>
                  </a:lnTo>
                  <a:lnTo>
                    <a:pt x="312" y="64"/>
                  </a:lnTo>
                  <a:lnTo>
                    <a:pt x="313" y="64"/>
                  </a:lnTo>
                  <a:lnTo>
                    <a:pt x="313" y="65"/>
                  </a:lnTo>
                  <a:lnTo>
                    <a:pt x="314" y="65"/>
                  </a:lnTo>
                  <a:lnTo>
                    <a:pt x="315" y="66"/>
                  </a:lnTo>
                  <a:lnTo>
                    <a:pt x="315" y="67"/>
                  </a:lnTo>
                  <a:lnTo>
                    <a:pt x="316" y="67"/>
                  </a:lnTo>
                  <a:lnTo>
                    <a:pt x="317" y="67"/>
                  </a:lnTo>
                  <a:lnTo>
                    <a:pt x="317" y="68"/>
                  </a:lnTo>
                  <a:lnTo>
                    <a:pt x="318" y="68"/>
                  </a:lnTo>
                  <a:lnTo>
                    <a:pt x="319" y="68"/>
                  </a:lnTo>
                  <a:lnTo>
                    <a:pt x="320" y="68"/>
                  </a:lnTo>
                  <a:lnTo>
                    <a:pt x="321" y="68"/>
                  </a:lnTo>
                  <a:lnTo>
                    <a:pt x="322" y="68"/>
                  </a:lnTo>
                  <a:lnTo>
                    <a:pt x="323" y="68"/>
                  </a:lnTo>
                  <a:lnTo>
                    <a:pt x="323" y="67"/>
                  </a:lnTo>
                  <a:lnTo>
                    <a:pt x="324" y="67"/>
                  </a:lnTo>
                  <a:lnTo>
                    <a:pt x="325" y="66"/>
                  </a:lnTo>
                  <a:lnTo>
                    <a:pt x="326" y="66"/>
                  </a:lnTo>
                  <a:lnTo>
                    <a:pt x="327" y="66"/>
                  </a:lnTo>
                  <a:lnTo>
                    <a:pt x="328" y="66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8"/>
                  </a:lnTo>
                  <a:lnTo>
                    <a:pt x="334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40" y="68"/>
                  </a:lnTo>
                  <a:lnTo>
                    <a:pt x="340" y="67"/>
                  </a:lnTo>
                  <a:lnTo>
                    <a:pt x="341" y="67"/>
                  </a:lnTo>
                  <a:lnTo>
                    <a:pt x="342" y="66"/>
                  </a:lnTo>
                  <a:lnTo>
                    <a:pt x="342" y="67"/>
                  </a:lnTo>
                  <a:lnTo>
                    <a:pt x="343" y="67"/>
                  </a:lnTo>
                  <a:lnTo>
                    <a:pt x="344" y="67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7" y="68"/>
                  </a:lnTo>
                  <a:lnTo>
                    <a:pt x="348" y="68"/>
                  </a:lnTo>
                  <a:lnTo>
                    <a:pt x="348" y="67"/>
                  </a:lnTo>
                  <a:lnTo>
                    <a:pt x="349" y="67"/>
                  </a:lnTo>
                  <a:lnTo>
                    <a:pt x="352" y="74"/>
                  </a:lnTo>
                  <a:lnTo>
                    <a:pt x="352" y="75"/>
                  </a:lnTo>
                  <a:lnTo>
                    <a:pt x="351" y="75"/>
                  </a:lnTo>
                  <a:lnTo>
                    <a:pt x="351" y="76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49" y="78"/>
                  </a:lnTo>
                  <a:lnTo>
                    <a:pt x="349" y="79"/>
                  </a:lnTo>
                  <a:lnTo>
                    <a:pt x="348" y="79"/>
                  </a:lnTo>
                  <a:lnTo>
                    <a:pt x="348" y="80"/>
                  </a:lnTo>
                  <a:lnTo>
                    <a:pt x="348" y="81"/>
                  </a:lnTo>
                  <a:lnTo>
                    <a:pt x="348" y="82"/>
                  </a:lnTo>
                  <a:lnTo>
                    <a:pt x="348" y="83"/>
                  </a:lnTo>
                  <a:lnTo>
                    <a:pt x="347" y="83"/>
                  </a:lnTo>
                  <a:lnTo>
                    <a:pt x="347" y="84"/>
                  </a:lnTo>
                  <a:lnTo>
                    <a:pt x="346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4" y="86"/>
                  </a:lnTo>
                  <a:lnTo>
                    <a:pt x="343" y="87"/>
                  </a:lnTo>
                  <a:lnTo>
                    <a:pt x="343" y="88"/>
                  </a:lnTo>
                  <a:lnTo>
                    <a:pt x="342" y="88"/>
                  </a:lnTo>
                  <a:lnTo>
                    <a:pt x="342" y="89"/>
                  </a:lnTo>
                  <a:lnTo>
                    <a:pt x="342" y="90"/>
                  </a:lnTo>
                  <a:lnTo>
                    <a:pt x="342" y="91"/>
                  </a:lnTo>
                  <a:lnTo>
                    <a:pt x="342" y="92"/>
                  </a:lnTo>
                  <a:lnTo>
                    <a:pt x="343" y="92"/>
                  </a:lnTo>
                  <a:lnTo>
                    <a:pt x="343" y="93"/>
                  </a:lnTo>
                  <a:lnTo>
                    <a:pt x="344" y="93"/>
                  </a:lnTo>
                  <a:lnTo>
                    <a:pt x="345" y="94"/>
                  </a:lnTo>
                  <a:lnTo>
                    <a:pt x="346" y="94"/>
                  </a:lnTo>
                  <a:lnTo>
                    <a:pt x="346" y="95"/>
                  </a:lnTo>
                  <a:lnTo>
                    <a:pt x="347" y="95"/>
                  </a:lnTo>
                  <a:lnTo>
                    <a:pt x="348" y="95"/>
                  </a:lnTo>
                  <a:lnTo>
                    <a:pt x="348" y="96"/>
                  </a:lnTo>
                  <a:lnTo>
                    <a:pt x="349" y="96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9"/>
                  </a:lnTo>
                  <a:lnTo>
                    <a:pt x="349" y="100"/>
                  </a:lnTo>
                  <a:lnTo>
                    <a:pt x="349" y="101"/>
                  </a:lnTo>
                  <a:lnTo>
                    <a:pt x="349" y="102"/>
                  </a:lnTo>
                  <a:lnTo>
                    <a:pt x="349" y="103"/>
                  </a:lnTo>
                  <a:lnTo>
                    <a:pt x="348" y="105"/>
                  </a:lnTo>
                  <a:lnTo>
                    <a:pt x="348" y="106"/>
                  </a:lnTo>
                  <a:lnTo>
                    <a:pt x="348" y="107"/>
                  </a:lnTo>
                  <a:lnTo>
                    <a:pt x="348" y="108"/>
                  </a:lnTo>
                  <a:lnTo>
                    <a:pt x="347" y="108"/>
                  </a:lnTo>
                  <a:lnTo>
                    <a:pt x="347" y="109"/>
                  </a:lnTo>
                  <a:lnTo>
                    <a:pt x="346" y="109"/>
                  </a:lnTo>
                  <a:lnTo>
                    <a:pt x="345" y="109"/>
                  </a:lnTo>
                  <a:lnTo>
                    <a:pt x="345" y="110"/>
                  </a:lnTo>
                  <a:lnTo>
                    <a:pt x="344" y="111"/>
                  </a:lnTo>
                  <a:lnTo>
                    <a:pt x="345" y="113"/>
                  </a:lnTo>
                  <a:lnTo>
                    <a:pt x="346" y="114"/>
                  </a:lnTo>
                  <a:lnTo>
                    <a:pt x="346" y="115"/>
                  </a:lnTo>
                  <a:lnTo>
                    <a:pt x="348" y="119"/>
                  </a:lnTo>
                  <a:lnTo>
                    <a:pt x="349" y="121"/>
                  </a:lnTo>
                  <a:lnTo>
                    <a:pt x="349" y="122"/>
                  </a:lnTo>
                  <a:lnTo>
                    <a:pt x="355" y="135"/>
                  </a:lnTo>
                  <a:lnTo>
                    <a:pt x="356" y="136"/>
                  </a:lnTo>
                  <a:lnTo>
                    <a:pt x="359" y="140"/>
                  </a:lnTo>
                  <a:lnTo>
                    <a:pt x="362" y="147"/>
                  </a:lnTo>
                  <a:lnTo>
                    <a:pt x="363" y="150"/>
                  </a:lnTo>
                  <a:lnTo>
                    <a:pt x="363" y="151"/>
                  </a:lnTo>
                  <a:lnTo>
                    <a:pt x="363" y="153"/>
                  </a:lnTo>
                  <a:lnTo>
                    <a:pt x="363" y="156"/>
                  </a:lnTo>
                  <a:lnTo>
                    <a:pt x="364" y="160"/>
                  </a:lnTo>
                  <a:lnTo>
                    <a:pt x="364" y="163"/>
                  </a:lnTo>
                  <a:lnTo>
                    <a:pt x="364" y="166"/>
                  </a:lnTo>
                  <a:lnTo>
                    <a:pt x="364" y="167"/>
                  </a:lnTo>
                  <a:lnTo>
                    <a:pt x="365" y="170"/>
                  </a:lnTo>
                  <a:lnTo>
                    <a:pt x="365" y="172"/>
                  </a:lnTo>
                  <a:lnTo>
                    <a:pt x="365" y="173"/>
                  </a:lnTo>
                  <a:lnTo>
                    <a:pt x="365" y="177"/>
                  </a:lnTo>
                  <a:lnTo>
                    <a:pt x="365" y="179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7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6" y="192"/>
                  </a:lnTo>
                  <a:lnTo>
                    <a:pt x="366" y="193"/>
                  </a:lnTo>
                  <a:lnTo>
                    <a:pt x="366" y="194"/>
                  </a:lnTo>
                  <a:lnTo>
                    <a:pt x="366" y="195"/>
                  </a:lnTo>
                  <a:lnTo>
                    <a:pt x="366" y="196"/>
                  </a:lnTo>
                  <a:lnTo>
                    <a:pt x="367" y="197"/>
                  </a:lnTo>
                  <a:lnTo>
                    <a:pt x="367" y="198"/>
                  </a:lnTo>
                  <a:lnTo>
                    <a:pt x="367" y="199"/>
                  </a:lnTo>
                  <a:lnTo>
                    <a:pt x="367" y="201"/>
                  </a:lnTo>
                  <a:lnTo>
                    <a:pt x="367" y="202"/>
                  </a:lnTo>
                  <a:lnTo>
                    <a:pt x="367" y="204"/>
                  </a:lnTo>
                  <a:lnTo>
                    <a:pt x="367" y="206"/>
                  </a:lnTo>
                  <a:lnTo>
                    <a:pt x="367" y="207"/>
                  </a:lnTo>
                  <a:lnTo>
                    <a:pt x="367" y="208"/>
                  </a:lnTo>
                  <a:lnTo>
                    <a:pt x="367" y="210"/>
                  </a:lnTo>
                  <a:lnTo>
                    <a:pt x="367" y="211"/>
                  </a:lnTo>
                  <a:lnTo>
                    <a:pt x="367" y="212"/>
                  </a:lnTo>
                  <a:lnTo>
                    <a:pt x="367" y="213"/>
                  </a:lnTo>
                  <a:lnTo>
                    <a:pt x="367" y="214"/>
                  </a:lnTo>
                  <a:lnTo>
                    <a:pt x="367" y="216"/>
                  </a:lnTo>
                  <a:lnTo>
                    <a:pt x="367" y="217"/>
                  </a:lnTo>
                  <a:lnTo>
                    <a:pt x="367" y="219"/>
                  </a:lnTo>
                  <a:lnTo>
                    <a:pt x="367" y="220"/>
                  </a:lnTo>
                  <a:lnTo>
                    <a:pt x="367" y="221"/>
                  </a:lnTo>
                  <a:lnTo>
                    <a:pt x="367" y="222"/>
                  </a:lnTo>
                  <a:lnTo>
                    <a:pt x="367" y="223"/>
                  </a:lnTo>
                  <a:lnTo>
                    <a:pt x="367" y="224"/>
                  </a:lnTo>
                  <a:lnTo>
                    <a:pt x="367" y="225"/>
                  </a:lnTo>
                  <a:lnTo>
                    <a:pt x="367" y="226"/>
                  </a:lnTo>
                  <a:lnTo>
                    <a:pt x="367" y="227"/>
                  </a:lnTo>
                  <a:lnTo>
                    <a:pt x="367" y="228"/>
                  </a:lnTo>
                  <a:lnTo>
                    <a:pt x="367" y="229"/>
                  </a:lnTo>
                  <a:lnTo>
                    <a:pt x="366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6" y="232"/>
                  </a:lnTo>
                  <a:lnTo>
                    <a:pt x="366" y="234"/>
                  </a:lnTo>
                  <a:lnTo>
                    <a:pt x="366" y="235"/>
                  </a:lnTo>
                  <a:lnTo>
                    <a:pt x="366" y="236"/>
                  </a:lnTo>
                  <a:lnTo>
                    <a:pt x="366" y="237"/>
                  </a:lnTo>
                  <a:lnTo>
                    <a:pt x="366" y="239"/>
                  </a:lnTo>
                  <a:lnTo>
                    <a:pt x="366" y="240"/>
                  </a:lnTo>
                  <a:lnTo>
                    <a:pt x="366" y="242"/>
                  </a:lnTo>
                  <a:lnTo>
                    <a:pt x="366" y="243"/>
                  </a:lnTo>
                  <a:lnTo>
                    <a:pt x="366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7" y="247"/>
                  </a:lnTo>
                  <a:lnTo>
                    <a:pt x="367" y="248"/>
                  </a:lnTo>
                  <a:lnTo>
                    <a:pt x="367" y="249"/>
                  </a:lnTo>
                  <a:lnTo>
                    <a:pt x="368" y="251"/>
                  </a:lnTo>
                  <a:lnTo>
                    <a:pt x="368" y="252"/>
                  </a:lnTo>
                  <a:lnTo>
                    <a:pt x="369" y="254"/>
                  </a:lnTo>
                  <a:lnTo>
                    <a:pt x="369" y="255"/>
                  </a:lnTo>
                  <a:lnTo>
                    <a:pt x="370" y="255"/>
                  </a:lnTo>
                  <a:lnTo>
                    <a:pt x="370" y="256"/>
                  </a:lnTo>
                  <a:lnTo>
                    <a:pt x="370" y="257"/>
                  </a:lnTo>
                  <a:lnTo>
                    <a:pt x="370" y="258"/>
                  </a:lnTo>
                  <a:lnTo>
                    <a:pt x="371" y="258"/>
                  </a:lnTo>
                  <a:lnTo>
                    <a:pt x="371" y="259"/>
                  </a:lnTo>
                  <a:lnTo>
                    <a:pt x="371" y="260"/>
                  </a:lnTo>
                  <a:lnTo>
                    <a:pt x="372" y="261"/>
                  </a:lnTo>
                  <a:lnTo>
                    <a:pt x="373" y="262"/>
                  </a:lnTo>
                  <a:lnTo>
                    <a:pt x="373" y="263"/>
                  </a:lnTo>
                  <a:lnTo>
                    <a:pt x="374" y="264"/>
                  </a:lnTo>
                  <a:lnTo>
                    <a:pt x="374" y="265"/>
                  </a:lnTo>
                  <a:lnTo>
                    <a:pt x="374" y="266"/>
                  </a:lnTo>
                  <a:lnTo>
                    <a:pt x="375" y="267"/>
                  </a:lnTo>
                  <a:lnTo>
                    <a:pt x="376" y="269"/>
                  </a:lnTo>
                  <a:lnTo>
                    <a:pt x="376" y="270"/>
                  </a:lnTo>
                  <a:lnTo>
                    <a:pt x="377" y="271"/>
                  </a:lnTo>
                  <a:lnTo>
                    <a:pt x="377" y="272"/>
                  </a:lnTo>
                  <a:lnTo>
                    <a:pt x="378" y="273"/>
                  </a:lnTo>
                  <a:lnTo>
                    <a:pt x="378" y="274"/>
                  </a:lnTo>
                  <a:lnTo>
                    <a:pt x="379" y="274"/>
                  </a:lnTo>
                  <a:lnTo>
                    <a:pt x="379" y="275"/>
                  </a:lnTo>
                  <a:lnTo>
                    <a:pt x="379" y="276"/>
                  </a:lnTo>
                  <a:lnTo>
                    <a:pt x="379" y="277"/>
                  </a:lnTo>
                  <a:lnTo>
                    <a:pt x="379" y="278"/>
                  </a:lnTo>
                  <a:lnTo>
                    <a:pt x="379" y="279"/>
                  </a:lnTo>
                  <a:lnTo>
                    <a:pt x="379" y="280"/>
                  </a:lnTo>
                  <a:lnTo>
                    <a:pt x="379" y="281"/>
                  </a:lnTo>
                  <a:lnTo>
                    <a:pt x="380" y="281"/>
                  </a:lnTo>
                  <a:lnTo>
                    <a:pt x="380" y="282"/>
                  </a:lnTo>
                  <a:lnTo>
                    <a:pt x="379" y="283"/>
                  </a:lnTo>
                  <a:lnTo>
                    <a:pt x="379" y="284"/>
                  </a:lnTo>
                  <a:lnTo>
                    <a:pt x="379" y="285"/>
                  </a:lnTo>
                  <a:lnTo>
                    <a:pt x="378" y="286"/>
                  </a:lnTo>
                  <a:lnTo>
                    <a:pt x="378" y="287"/>
                  </a:lnTo>
                  <a:lnTo>
                    <a:pt x="377" y="288"/>
                  </a:lnTo>
                  <a:lnTo>
                    <a:pt x="377" y="289"/>
                  </a:lnTo>
                  <a:lnTo>
                    <a:pt x="377" y="290"/>
                  </a:lnTo>
                  <a:lnTo>
                    <a:pt x="376" y="291"/>
                  </a:lnTo>
                  <a:lnTo>
                    <a:pt x="376" y="292"/>
                  </a:lnTo>
                  <a:lnTo>
                    <a:pt x="376" y="293"/>
                  </a:lnTo>
                  <a:lnTo>
                    <a:pt x="375" y="293"/>
                  </a:lnTo>
                  <a:lnTo>
                    <a:pt x="375" y="295"/>
                  </a:lnTo>
                  <a:lnTo>
                    <a:pt x="374" y="295"/>
                  </a:lnTo>
                  <a:lnTo>
                    <a:pt x="374" y="297"/>
                  </a:lnTo>
                  <a:lnTo>
                    <a:pt x="374" y="298"/>
                  </a:lnTo>
                  <a:lnTo>
                    <a:pt x="374" y="299"/>
                  </a:lnTo>
                  <a:lnTo>
                    <a:pt x="374" y="300"/>
                  </a:lnTo>
                  <a:lnTo>
                    <a:pt x="374" y="301"/>
                  </a:lnTo>
                  <a:lnTo>
                    <a:pt x="374" y="302"/>
                  </a:lnTo>
                  <a:lnTo>
                    <a:pt x="374" y="303"/>
                  </a:lnTo>
                  <a:lnTo>
                    <a:pt x="374" y="304"/>
                  </a:lnTo>
                  <a:lnTo>
                    <a:pt x="374" y="305"/>
                  </a:lnTo>
                  <a:lnTo>
                    <a:pt x="374" y="306"/>
                  </a:lnTo>
                  <a:lnTo>
                    <a:pt x="375" y="306"/>
                  </a:lnTo>
                  <a:lnTo>
                    <a:pt x="375" y="308"/>
                  </a:lnTo>
                  <a:lnTo>
                    <a:pt x="375" y="309"/>
                  </a:lnTo>
                  <a:lnTo>
                    <a:pt x="376" y="311"/>
                  </a:lnTo>
                  <a:lnTo>
                    <a:pt x="377" y="312"/>
                  </a:lnTo>
                  <a:lnTo>
                    <a:pt x="377" y="314"/>
                  </a:lnTo>
                  <a:lnTo>
                    <a:pt x="378" y="315"/>
                  </a:lnTo>
                  <a:lnTo>
                    <a:pt x="378" y="316"/>
                  </a:lnTo>
                  <a:lnTo>
                    <a:pt x="379" y="317"/>
                  </a:lnTo>
                  <a:lnTo>
                    <a:pt x="379" y="318"/>
                  </a:lnTo>
                  <a:lnTo>
                    <a:pt x="380" y="319"/>
                  </a:lnTo>
                  <a:lnTo>
                    <a:pt x="380" y="320"/>
                  </a:lnTo>
                  <a:lnTo>
                    <a:pt x="380" y="321"/>
                  </a:lnTo>
                  <a:lnTo>
                    <a:pt x="380" y="322"/>
                  </a:lnTo>
                  <a:lnTo>
                    <a:pt x="380" y="323"/>
                  </a:lnTo>
                  <a:lnTo>
                    <a:pt x="381" y="324"/>
                  </a:lnTo>
                  <a:lnTo>
                    <a:pt x="381" y="325"/>
                  </a:lnTo>
                  <a:lnTo>
                    <a:pt x="382" y="326"/>
                  </a:lnTo>
                  <a:lnTo>
                    <a:pt x="382" y="327"/>
                  </a:lnTo>
                  <a:lnTo>
                    <a:pt x="383" y="327"/>
                  </a:lnTo>
                  <a:lnTo>
                    <a:pt x="383" y="328"/>
                  </a:lnTo>
                  <a:lnTo>
                    <a:pt x="384" y="328"/>
                  </a:lnTo>
                  <a:lnTo>
                    <a:pt x="385" y="328"/>
                  </a:lnTo>
                  <a:lnTo>
                    <a:pt x="386" y="328"/>
                  </a:lnTo>
                  <a:lnTo>
                    <a:pt x="388" y="331"/>
                  </a:lnTo>
                  <a:lnTo>
                    <a:pt x="389" y="331"/>
                  </a:lnTo>
                  <a:lnTo>
                    <a:pt x="390" y="332"/>
                  </a:lnTo>
                  <a:lnTo>
                    <a:pt x="390" y="333"/>
                  </a:lnTo>
                  <a:lnTo>
                    <a:pt x="391" y="333"/>
                  </a:lnTo>
                  <a:lnTo>
                    <a:pt x="391" y="335"/>
                  </a:lnTo>
                  <a:lnTo>
                    <a:pt x="391" y="336"/>
                  </a:lnTo>
                  <a:lnTo>
                    <a:pt x="392" y="337"/>
                  </a:lnTo>
                  <a:lnTo>
                    <a:pt x="392" y="338"/>
                  </a:lnTo>
                  <a:lnTo>
                    <a:pt x="392" y="339"/>
                  </a:lnTo>
                  <a:lnTo>
                    <a:pt x="392" y="340"/>
                  </a:lnTo>
                  <a:lnTo>
                    <a:pt x="392" y="341"/>
                  </a:lnTo>
                  <a:lnTo>
                    <a:pt x="392" y="342"/>
                  </a:lnTo>
                  <a:lnTo>
                    <a:pt x="392" y="343"/>
                  </a:lnTo>
                  <a:lnTo>
                    <a:pt x="391" y="343"/>
                  </a:lnTo>
                  <a:lnTo>
                    <a:pt x="390" y="344"/>
                  </a:lnTo>
                  <a:lnTo>
                    <a:pt x="389" y="344"/>
                  </a:lnTo>
                  <a:lnTo>
                    <a:pt x="389" y="345"/>
                  </a:lnTo>
                  <a:lnTo>
                    <a:pt x="388" y="345"/>
                  </a:lnTo>
                  <a:lnTo>
                    <a:pt x="388" y="346"/>
                  </a:lnTo>
                  <a:lnTo>
                    <a:pt x="388" y="348"/>
                  </a:lnTo>
                  <a:lnTo>
                    <a:pt x="388" y="349"/>
                  </a:lnTo>
                  <a:lnTo>
                    <a:pt x="387" y="351"/>
                  </a:lnTo>
                  <a:lnTo>
                    <a:pt x="387" y="352"/>
                  </a:lnTo>
                  <a:lnTo>
                    <a:pt x="389" y="352"/>
                  </a:lnTo>
                  <a:lnTo>
                    <a:pt x="391" y="352"/>
                  </a:lnTo>
                  <a:lnTo>
                    <a:pt x="393" y="352"/>
                  </a:lnTo>
                  <a:lnTo>
                    <a:pt x="394" y="352"/>
                  </a:lnTo>
                  <a:lnTo>
                    <a:pt x="397" y="352"/>
                  </a:lnTo>
                  <a:lnTo>
                    <a:pt x="399" y="352"/>
                  </a:lnTo>
                  <a:lnTo>
                    <a:pt x="402" y="352"/>
                  </a:lnTo>
                  <a:lnTo>
                    <a:pt x="405" y="352"/>
                  </a:lnTo>
                  <a:lnTo>
                    <a:pt x="406" y="352"/>
                  </a:lnTo>
                  <a:lnTo>
                    <a:pt x="407" y="351"/>
                  </a:lnTo>
                  <a:lnTo>
                    <a:pt x="407" y="350"/>
                  </a:lnTo>
                  <a:lnTo>
                    <a:pt x="407" y="349"/>
                  </a:lnTo>
                  <a:lnTo>
                    <a:pt x="407" y="347"/>
                  </a:lnTo>
                  <a:lnTo>
                    <a:pt x="407" y="346"/>
                  </a:lnTo>
                  <a:lnTo>
                    <a:pt x="407" y="344"/>
                  </a:lnTo>
                  <a:lnTo>
                    <a:pt x="407" y="343"/>
                  </a:lnTo>
                  <a:lnTo>
                    <a:pt x="408" y="340"/>
                  </a:lnTo>
                  <a:lnTo>
                    <a:pt x="408" y="339"/>
                  </a:lnTo>
                  <a:lnTo>
                    <a:pt x="406" y="339"/>
                  </a:lnTo>
                  <a:lnTo>
                    <a:pt x="404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9" y="338"/>
                  </a:lnTo>
                  <a:lnTo>
                    <a:pt x="399" y="336"/>
                  </a:lnTo>
                  <a:lnTo>
                    <a:pt x="399" y="334"/>
                  </a:lnTo>
                  <a:lnTo>
                    <a:pt x="399" y="331"/>
                  </a:lnTo>
                  <a:lnTo>
                    <a:pt x="399" y="330"/>
                  </a:lnTo>
                  <a:lnTo>
                    <a:pt x="399" y="329"/>
                  </a:lnTo>
                  <a:lnTo>
                    <a:pt x="399" y="328"/>
                  </a:lnTo>
                  <a:lnTo>
                    <a:pt x="400" y="328"/>
                  </a:lnTo>
                  <a:lnTo>
                    <a:pt x="402" y="328"/>
                  </a:lnTo>
                  <a:lnTo>
                    <a:pt x="404" y="327"/>
                  </a:lnTo>
                  <a:lnTo>
                    <a:pt x="406" y="327"/>
                  </a:lnTo>
                  <a:lnTo>
                    <a:pt x="407" y="327"/>
                  </a:lnTo>
                  <a:lnTo>
                    <a:pt x="409" y="327"/>
                  </a:lnTo>
                  <a:lnTo>
                    <a:pt x="411" y="326"/>
                  </a:lnTo>
                  <a:lnTo>
                    <a:pt x="412" y="326"/>
                  </a:lnTo>
                  <a:lnTo>
                    <a:pt x="414" y="326"/>
                  </a:lnTo>
                  <a:lnTo>
                    <a:pt x="416" y="326"/>
                  </a:lnTo>
                  <a:lnTo>
                    <a:pt x="418" y="326"/>
                  </a:lnTo>
                  <a:lnTo>
                    <a:pt x="419" y="326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4" y="326"/>
                  </a:lnTo>
                  <a:lnTo>
                    <a:pt x="426" y="326"/>
                  </a:lnTo>
                  <a:lnTo>
                    <a:pt x="428" y="326"/>
                  </a:lnTo>
                  <a:lnTo>
                    <a:pt x="430" y="326"/>
                  </a:lnTo>
                  <a:lnTo>
                    <a:pt x="439" y="326"/>
                  </a:lnTo>
                  <a:lnTo>
                    <a:pt x="447" y="326"/>
                  </a:lnTo>
                  <a:lnTo>
                    <a:pt x="453" y="326"/>
                  </a:lnTo>
                  <a:lnTo>
                    <a:pt x="463" y="324"/>
                  </a:lnTo>
                  <a:lnTo>
                    <a:pt x="465" y="324"/>
                  </a:lnTo>
                  <a:lnTo>
                    <a:pt x="470" y="323"/>
                  </a:lnTo>
                  <a:lnTo>
                    <a:pt x="475" y="322"/>
                  </a:lnTo>
                  <a:lnTo>
                    <a:pt x="478" y="322"/>
                  </a:lnTo>
                  <a:lnTo>
                    <a:pt x="485" y="323"/>
                  </a:lnTo>
                  <a:lnTo>
                    <a:pt x="487" y="323"/>
                  </a:lnTo>
                  <a:lnTo>
                    <a:pt x="494" y="324"/>
                  </a:lnTo>
                  <a:lnTo>
                    <a:pt x="501" y="323"/>
                  </a:lnTo>
                  <a:lnTo>
                    <a:pt x="506" y="321"/>
                  </a:lnTo>
                  <a:lnTo>
                    <a:pt x="509" y="320"/>
                  </a:lnTo>
                  <a:lnTo>
                    <a:pt x="511" y="320"/>
                  </a:lnTo>
                  <a:lnTo>
                    <a:pt x="511" y="324"/>
                  </a:lnTo>
                  <a:lnTo>
                    <a:pt x="510" y="327"/>
                  </a:lnTo>
                  <a:lnTo>
                    <a:pt x="510" y="328"/>
                  </a:lnTo>
                  <a:lnTo>
                    <a:pt x="517" y="328"/>
                  </a:lnTo>
                  <a:lnTo>
                    <a:pt x="519" y="328"/>
                  </a:lnTo>
                  <a:lnTo>
                    <a:pt x="520" y="328"/>
                  </a:lnTo>
                  <a:lnTo>
                    <a:pt x="525" y="327"/>
                  </a:lnTo>
                  <a:lnTo>
                    <a:pt x="526" y="327"/>
                  </a:lnTo>
                  <a:lnTo>
                    <a:pt x="530" y="327"/>
                  </a:lnTo>
                  <a:lnTo>
                    <a:pt x="535" y="327"/>
                  </a:lnTo>
                  <a:lnTo>
                    <a:pt x="537" y="328"/>
                  </a:lnTo>
                  <a:lnTo>
                    <a:pt x="539" y="328"/>
                  </a:lnTo>
                  <a:lnTo>
                    <a:pt x="540" y="327"/>
                  </a:lnTo>
                  <a:lnTo>
                    <a:pt x="544" y="326"/>
                  </a:lnTo>
                  <a:lnTo>
                    <a:pt x="545" y="328"/>
                  </a:lnTo>
                  <a:lnTo>
                    <a:pt x="555" y="330"/>
                  </a:lnTo>
                  <a:lnTo>
                    <a:pt x="564" y="331"/>
                  </a:lnTo>
                  <a:lnTo>
                    <a:pt x="574" y="333"/>
                  </a:lnTo>
                  <a:lnTo>
                    <a:pt x="578" y="333"/>
                  </a:lnTo>
                  <a:lnTo>
                    <a:pt x="587" y="333"/>
                  </a:lnTo>
                  <a:lnTo>
                    <a:pt x="599" y="340"/>
                  </a:lnTo>
                  <a:lnTo>
                    <a:pt x="600" y="340"/>
                  </a:lnTo>
                  <a:lnTo>
                    <a:pt x="604" y="340"/>
                  </a:lnTo>
                  <a:lnTo>
                    <a:pt x="608" y="341"/>
                  </a:lnTo>
                  <a:lnTo>
                    <a:pt x="614" y="342"/>
                  </a:lnTo>
                  <a:lnTo>
                    <a:pt x="617" y="342"/>
                  </a:lnTo>
                  <a:lnTo>
                    <a:pt x="623" y="343"/>
                  </a:lnTo>
                  <a:lnTo>
                    <a:pt x="627" y="345"/>
                  </a:lnTo>
                  <a:lnTo>
                    <a:pt x="632" y="345"/>
                  </a:lnTo>
                  <a:lnTo>
                    <a:pt x="634" y="345"/>
                  </a:lnTo>
                  <a:lnTo>
                    <a:pt x="639" y="347"/>
                  </a:lnTo>
                  <a:lnTo>
                    <a:pt x="641" y="348"/>
                  </a:lnTo>
                  <a:lnTo>
                    <a:pt x="644" y="349"/>
                  </a:lnTo>
                  <a:lnTo>
                    <a:pt x="648" y="350"/>
                  </a:lnTo>
                  <a:lnTo>
                    <a:pt x="652" y="350"/>
                  </a:lnTo>
                  <a:lnTo>
                    <a:pt x="655" y="351"/>
                  </a:lnTo>
                  <a:lnTo>
                    <a:pt x="659" y="352"/>
                  </a:lnTo>
                  <a:lnTo>
                    <a:pt x="661" y="352"/>
                  </a:lnTo>
                  <a:lnTo>
                    <a:pt x="665" y="352"/>
                  </a:lnTo>
                  <a:lnTo>
                    <a:pt x="666" y="352"/>
                  </a:lnTo>
                  <a:lnTo>
                    <a:pt x="670" y="353"/>
                  </a:lnTo>
                  <a:lnTo>
                    <a:pt x="672" y="354"/>
                  </a:lnTo>
                  <a:lnTo>
                    <a:pt x="678" y="355"/>
                  </a:lnTo>
                  <a:lnTo>
                    <a:pt x="679" y="355"/>
                  </a:lnTo>
                  <a:lnTo>
                    <a:pt x="682" y="355"/>
                  </a:lnTo>
                  <a:lnTo>
                    <a:pt x="684" y="355"/>
                  </a:lnTo>
                  <a:lnTo>
                    <a:pt x="687" y="355"/>
                  </a:lnTo>
                  <a:lnTo>
                    <a:pt x="691" y="355"/>
                  </a:lnTo>
                  <a:lnTo>
                    <a:pt x="694" y="355"/>
                  </a:lnTo>
                  <a:lnTo>
                    <a:pt x="696" y="356"/>
                  </a:lnTo>
                  <a:lnTo>
                    <a:pt x="697" y="356"/>
                  </a:lnTo>
                  <a:lnTo>
                    <a:pt x="701" y="359"/>
                  </a:lnTo>
                  <a:lnTo>
                    <a:pt x="704" y="360"/>
                  </a:lnTo>
                  <a:lnTo>
                    <a:pt x="708" y="363"/>
                  </a:lnTo>
                  <a:lnTo>
                    <a:pt x="709" y="367"/>
                  </a:lnTo>
                  <a:lnTo>
                    <a:pt x="711" y="376"/>
                  </a:lnTo>
                  <a:lnTo>
                    <a:pt x="710" y="382"/>
                  </a:lnTo>
                  <a:lnTo>
                    <a:pt x="710" y="384"/>
                  </a:lnTo>
                  <a:lnTo>
                    <a:pt x="710" y="391"/>
                  </a:lnTo>
                  <a:lnTo>
                    <a:pt x="710" y="396"/>
                  </a:lnTo>
                  <a:lnTo>
                    <a:pt x="710" y="398"/>
                  </a:lnTo>
                  <a:lnTo>
                    <a:pt x="708" y="427"/>
                  </a:lnTo>
                  <a:lnTo>
                    <a:pt x="710" y="431"/>
                  </a:lnTo>
                  <a:lnTo>
                    <a:pt x="707" y="434"/>
                  </a:lnTo>
                  <a:lnTo>
                    <a:pt x="705" y="434"/>
                  </a:lnTo>
                  <a:lnTo>
                    <a:pt x="701" y="436"/>
                  </a:lnTo>
                  <a:lnTo>
                    <a:pt x="699" y="436"/>
                  </a:lnTo>
                  <a:lnTo>
                    <a:pt x="697" y="437"/>
                  </a:lnTo>
                  <a:lnTo>
                    <a:pt x="696" y="437"/>
                  </a:lnTo>
                  <a:lnTo>
                    <a:pt x="692" y="438"/>
                  </a:lnTo>
                  <a:lnTo>
                    <a:pt x="683" y="438"/>
                  </a:lnTo>
                  <a:lnTo>
                    <a:pt x="683" y="445"/>
                  </a:lnTo>
                  <a:lnTo>
                    <a:pt x="686" y="455"/>
                  </a:lnTo>
                  <a:lnTo>
                    <a:pt x="677" y="455"/>
                  </a:lnTo>
                  <a:lnTo>
                    <a:pt x="673" y="456"/>
                  </a:lnTo>
                  <a:lnTo>
                    <a:pt x="669" y="458"/>
                  </a:lnTo>
                  <a:lnTo>
                    <a:pt x="661" y="463"/>
                  </a:lnTo>
                  <a:lnTo>
                    <a:pt x="657" y="464"/>
                  </a:lnTo>
                  <a:lnTo>
                    <a:pt x="655" y="464"/>
                  </a:lnTo>
                  <a:lnTo>
                    <a:pt x="653" y="465"/>
                  </a:lnTo>
                  <a:lnTo>
                    <a:pt x="652" y="468"/>
                  </a:lnTo>
                  <a:lnTo>
                    <a:pt x="651" y="479"/>
                  </a:lnTo>
                  <a:lnTo>
                    <a:pt x="653" y="483"/>
                  </a:lnTo>
                  <a:lnTo>
                    <a:pt x="653" y="489"/>
                  </a:lnTo>
                  <a:lnTo>
                    <a:pt x="653" y="490"/>
                  </a:lnTo>
                  <a:lnTo>
                    <a:pt x="644" y="494"/>
                  </a:lnTo>
                  <a:lnTo>
                    <a:pt x="641" y="496"/>
                  </a:lnTo>
                  <a:lnTo>
                    <a:pt x="639" y="490"/>
                  </a:lnTo>
                  <a:lnTo>
                    <a:pt x="633" y="491"/>
                  </a:lnTo>
                  <a:lnTo>
                    <a:pt x="625" y="495"/>
                  </a:lnTo>
                  <a:lnTo>
                    <a:pt x="615" y="494"/>
                  </a:lnTo>
                  <a:lnTo>
                    <a:pt x="611" y="496"/>
                  </a:lnTo>
                  <a:lnTo>
                    <a:pt x="603" y="498"/>
                  </a:lnTo>
                  <a:lnTo>
                    <a:pt x="597" y="502"/>
                  </a:lnTo>
                  <a:lnTo>
                    <a:pt x="589" y="514"/>
                  </a:lnTo>
                  <a:lnTo>
                    <a:pt x="586" y="511"/>
                  </a:lnTo>
                  <a:lnTo>
                    <a:pt x="583" y="508"/>
                  </a:lnTo>
                  <a:lnTo>
                    <a:pt x="579" y="504"/>
                  </a:lnTo>
                  <a:lnTo>
                    <a:pt x="566" y="505"/>
                  </a:lnTo>
                  <a:lnTo>
                    <a:pt x="562" y="510"/>
                  </a:lnTo>
                  <a:lnTo>
                    <a:pt x="561" y="515"/>
                  </a:lnTo>
                  <a:lnTo>
                    <a:pt x="557" y="515"/>
                  </a:lnTo>
                  <a:lnTo>
                    <a:pt x="547" y="515"/>
                  </a:lnTo>
                  <a:lnTo>
                    <a:pt x="538" y="513"/>
                  </a:lnTo>
                  <a:lnTo>
                    <a:pt x="536" y="513"/>
                  </a:lnTo>
                  <a:lnTo>
                    <a:pt x="530" y="506"/>
                  </a:lnTo>
                  <a:lnTo>
                    <a:pt x="521" y="505"/>
                  </a:lnTo>
                  <a:lnTo>
                    <a:pt x="517" y="509"/>
                  </a:lnTo>
                  <a:lnTo>
                    <a:pt x="517" y="510"/>
                  </a:lnTo>
                  <a:lnTo>
                    <a:pt x="516" y="511"/>
                  </a:lnTo>
                  <a:lnTo>
                    <a:pt x="515" y="512"/>
                  </a:lnTo>
                  <a:lnTo>
                    <a:pt x="514" y="512"/>
                  </a:lnTo>
                  <a:lnTo>
                    <a:pt x="513" y="512"/>
                  </a:lnTo>
                  <a:lnTo>
                    <a:pt x="513" y="513"/>
                  </a:lnTo>
                  <a:lnTo>
                    <a:pt x="513" y="514"/>
                  </a:lnTo>
                  <a:lnTo>
                    <a:pt x="513" y="515"/>
                  </a:lnTo>
                  <a:lnTo>
                    <a:pt x="513" y="516"/>
                  </a:lnTo>
                  <a:lnTo>
                    <a:pt x="512" y="516"/>
                  </a:lnTo>
                  <a:lnTo>
                    <a:pt x="512" y="517"/>
                  </a:lnTo>
                  <a:lnTo>
                    <a:pt x="511" y="517"/>
                  </a:lnTo>
                  <a:lnTo>
                    <a:pt x="511" y="518"/>
                  </a:lnTo>
                  <a:lnTo>
                    <a:pt x="510" y="517"/>
                  </a:lnTo>
                  <a:lnTo>
                    <a:pt x="509" y="517"/>
                  </a:lnTo>
                  <a:lnTo>
                    <a:pt x="509" y="518"/>
                  </a:lnTo>
                  <a:lnTo>
                    <a:pt x="509" y="519"/>
                  </a:lnTo>
                  <a:lnTo>
                    <a:pt x="508" y="518"/>
                  </a:lnTo>
                  <a:lnTo>
                    <a:pt x="507" y="518"/>
                  </a:lnTo>
                  <a:lnTo>
                    <a:pt x="507" y="519"/>
                  </a:lnTo>
                  <a:lnTo>
                    <a:pt x="507" y="520"/>
                  </a:lnTo>
                  <a:lnTo>
                    <a:pt x="507" y="521"/>
                  </a:lnTo>
                  <a:lnTo>
                    <a:pt x="508" y="521"/>
                  </a:lnTo>
                  <a:lnTo>
                    <a:pt x="507" y="521"/>
                  </a:lnTo>
                  <a:lnTo>
                    <a:pt x="507" y="522"/>
                  </a:lnTo>
                  <a:lnTo>
                    <a:pt x="507" y="523"/>
                  </a:lnTo>
                  <a:lnTo>
                    <a:pt x="507" y="524"/>
                  </a:lnTo>
                  <a:lnTo>
                    <a:pt x="506" y="524"/>
                  </a:lnTo>
                  <a:lnTo>
                    <a:pt x="505" y="524"/>
                  </a:lnTo>
                  <a:lnTo>
                    <a:pt x="504" y="524"/>
                  </a:lnTo>
                  <a:lnTo>
                    <a:pt x="503" y="524"/>
                  </a:lnTo>
                  <a:lnTo>
                    <a:pt x="503" y="525"/>
                  </a:lnTo>
                  <a:lnTo>
                    <a:pt x="503" y="526"/>
                  </a:lnTo>
                  <a:lnTo>
                    <a:pt x="503" y="527"/>
                  </a:lnTo>
                  <a:lnTo>
                    <a:pt x="502" y="527"/>
                  </a:lnTo>
                  <a:lnTo>
                    <a:pt x="501" y="527"/>
                  </a:lnTo>
                  <a:lnTo>
                    <a:pt x="501" y="528"/>
                  </a:lnTo>
                  <a:lnTo>
                    <a:pt x="500" y="528"/>
                  </a:lnTo>
                  <a:lnTo>
                    <a:pt x="499" y="528"/>
                  </a:lnTo>
                  <a:lnTo>
                    <a:pt x="498" y="529"/>
                  </a:lnTo>
                  <a:lnTo>
                    <a:pt x="497" y="529"/>
                  </a:lnTo>
                  <a:lnTo>
                    <a:pt x="496" y="530"/>
                  </a:lnTo>
                  <a:lnTo>
                    <a:pt x="495" y="530"/>
                  </a:lnTo>
                  <a:lnTo>
                    <a:pt x="495" y="531"/>
                  </a:lnTo>
                  <a:lnTo>
                    <a:pt x="494" y="531"/>
                  </a:lnTo>
                  <a:lnTo>
                    <a:pt x="494" y="532"/>
                  </a:lnTo>
                  <a:lnTo>
                    <a:pt x="493" y="532"/>
                  </a:lnTo>
                  <a:lnTo>
                    <a:pt x="492" y="532"/>
                  </a:lnTo>
                  <a:lnTo>
                    <a:pt x="492" y="533"/>
                  </a:lnTo>
                  <a:lnTo>
                    <a:pt x="491" y="534"/>
                  </a:lnTo>
                  <a:lnTo>
                    <a:pt x="491" y="535"/>
                  </a:lnTo>
                  <a:lnTo>
                    <a:pt x="490" y="535"/>
                  </a:lnTo>
                  <a:lnTo>
                    <a:pt x="490" y="536"/>
                  </a:lnTo>
                  <a:lnTo>
                    <a:pt x="490" y="537"/>
                  </a:lnTo>
                  <a:lnTo>
                    <a:pt x="489" y="537"/>
                  </a:lnTo>
                  <a:lnTo>
                    <a:pt x="489" y="538"/>
                  </a:lnTo>
                  <a:lnTo>
                    <a:pt x="488" y="538"/>
                  </a:lnTo>
                  <a:lnTo>
                    <a:pt x="488" y="539"/>
                  </a:lnTo>
                  <a:lnTo>
                    <a:pt x="488" y="540"/>
                  </a:lnTo>
                  <a:lnTo>
                    <a:pt x="487" y="540"/>
                  </a:lnTo>
                  <a:lnTo>
                    <a:pt x="486" y="540"/>
                  </a:lnTo>
                  <a:lnTo>
                    <a:pt x="485" y="540"/>
                  </a:lnTo>
                  <a:lnTo>
                    <a:pt x="484" y="540"/>
                  </a:lnTo>
                  <a:lnTo>
                    <a:pt x="484" y="541"/>
                  </a:lnTo>
                  <a:lnTo>
                    <a:pt x="484" y="542"/>
                  </a:lnTo>
                  <a:lnTo>
                    <a:pt x="483" y="542"/>
                  </a:lnTo>
                  <a:lnTo>
                    <a:pt x="483" y="543"/>
                  </a:lnTo>
                  <a:lnTo>
                    <a:pt x="483" y="544"/>
                  </a:lnTo>
                  <a:lnTo>
                    <a:pt x="483" y="545"/>
                  </a:lnTo>
                  <a:lnTo>
                    <a:pt x="482" y="545"/>
                  </a:lnTo>
                  <a:lnTo>
                    <a:pt x="482" y="546"/>
                  </a:lnTo>
                  <a:lnTo>
                    <a:pt x="481" y="546"/>
                  </a:lnTo>
                  <a:lnTo>
                    <a:pt x="481" y="547"/>
                  </a:lnTo>
                  <a:lnTo>
                    <a:pt x="480" y="547"/>
                  </a:lnTo>
                  <a:lnTo>
                    <a:pt x="479" y="546"/>
                  </a:lnTo>
                  <a:lnTo>
                    <a:pt x="479" y="547"/>
                  </a:lnTo>
                  <a:lnTo>
                    <a:pt x="478" y="547"/>
                  </a:lnTo>
                  <a:lnTo>
                    <a:pt x="477" y="547"/>
                  </a:lnTo>
                  <a:lnTo>
                    <a:pt x="476" y="547"/>
                  </a:lnTo>
                  <a:lnTo>
                    <a:pt x="476" y="548"/>
                  </a:lnTo>
                  <a:lnTo>
                    <a:pt x="475" y="548"/>
                  </a:lnTo>
                  <a:lnTo>
                    <a:pt x="475" y="549"/>
                  </a:lnTo>
                  <a:lnTo>
                    <a:pt x="475" y="550"/>
                  </a:lnTo>
                  <a:lnTo>
                    <a:pt x="474" y="550"/>
                  </a:lnTo>
                  <a:lnTo>
                    <a:pt x="473" y="550"/>
                  </a:lnTo>
                  <a:lnTo>
                    <a:pt x="473" y="549"/>
                  </a:lnTo>
                  <a:lnTo>
                    <a:pt x="472" y="549"/>
                  </a:lnTo>
                  <a:lnTo>
                    <a:pt x="472" y="550"/>
                  </a:lnTo>
                  <a:lnTo>
                    <a:pt x="471" y="550"/>
                  </a:lnTo>
                  <a:lnTo>
                    <a:pt x="471" y="551"/>
                  </a:lnTo>
                  <a:lnTo>
                    <a:pt x="470" y="551"/>
                  </a:lnTo>
                  <a:lnTo>
                    <a:pt x="470" y="552"/>
                  </a:lnTo>
                  <a:lnTo>
                    <a:pt x="469" y="552"/>
                  </a:lnTo>
                  <a:lnTo>
                    <a:pt x="468" y="552"/>
                  </a:lnTo>
                  <a:lnTo>
                    <a:pt x="468" y="553"/>
                  </a:lnTo>
                  <a:lnTo>
                    <a:pt x="467" y="553"/>
                  </a:lnTo>
                  <a:lnTo>
                    <a:pt x="467" y="554"/>
                  </a:lnTo>
                  <a:lnTo>
                    <a:pt x="466" y="554"/>
                  </a:lnTo>
                  <a:lnTo>
                    <a:pt x="466" y="555"/>
                  </a:lnTo>
                  <a:lnTo>
                    <a:pt x="465" y="555"/>
                  </a:lnTo>
                  <a:lnTo>
                    <a:pt x="464" y="556"/>
                  </a:lnTo>
                  <a:lnTo>
                    <a:pt x="463" y="556"/>
                  </a:lnTo>
                  <a:lnTo>
                    <a:pt x="463" y="557"/>
                  </a:lnTo>
                  <a:lnTo>
                    <a:pt x="463" y="558"/>
                  </a:lnTo>
                  <a:lnTo>
                    <a:pt x="462" y="558"/>
                  </a:lnTo>
                  <a:lnTo>
                    <a:pt x="461" y="559"/>
                  </a:lnTo>
                  <a:lnTo>
                    <a:pt x="461" y="558"/>
                  </a:lnTo>
                  <a:lnTo>
                    <a:pt x="460" y="558"/>
                  </a:lnTo>
                  <a:lnTo>
                    <a:pt x="459" y="559"/>
                  </a:lnTo>
                  <a:lnTo>
                    <a:pt x="459" y="560"/>
                  </a:lnTo>
                  <a:lnTo>
                    <a:pt x="459" y="561"/>
                  </a:lnTo>
                  <a:lnTo>
                    <a:pt x="458" y="561"/>
                  </a:lnTo>
                  <a:lnTo>
                    <a:pt x="457" y="561"/>
                  </a:lnTo>
                  <a:lnTo>
                    <a:pt x="457" y="562"/>
                  </a:lnTo>
                  <a:lnTo>
                    <a:pt x="456" y="561"/>
                  </a:lnTo>
                  <a:lnTo>
                    <a:pt x="456" y="562"/>
                  </a:lnTo>
                  <a:lnTo>
                    <a:pt x="455" y="562"/>
                  </a:lnTo>
                  <a:lnTo>
                    <a:pt x="455" y="563"/>
                  </a:lnTo>
                  <a:lnTo>
                    <a:pt x="455" y="564"/>
                  </a:lnTo>
                  <a:lnTo>
                    <a:pt x="455" y="566"/>
                  </a:lnTo>
                  <a:lnTo>
                    <a:pt x="454" y="566"/>
                  </a:lnTo>
                  <a:lnTo>
                    <a:pt x="453" y="566"/>
                  </a:lnTo>
                  <a:lnTo>
                    <a:pt x="452" y="566"/>
                  </a:lnTo>
                  <a:lnTo>
                    <a:pt x="451" y="566"/>
                  </a:lnTo>
                  <a:lnTo>
                    <a:pt x="450" y="566"/>
                  </a:lnTo>
                  <a:lnTo>
                    <a:pt x="449" y="566"/>
                  </a:lnTo>
                  <a:lnTo>
                    <a:pt x="449" y="567"/>
                  </a:lnTo>
                  <a:lnTo>
                    <a:pt x="448" y="568"/>
                  </a:lnTo>
                  <a:lnTo>
                    <a:pt x="447" y="568"/>
                  </a:lnTo>
                  <a:lnTo>
                    <a:pt x="446" y="568"/>
                  </a:lnTo>
                  <a:lnTo>
                    <a:pt x="446" y="569"/>
                  </a:lnTo>
                  <a:lnTo>
                    <a:pt x="445" y="569"/>
                  </a:lnTo>
                  <a:lnTo>
                    <a:pt x="445" y="570"/>
                  </a:lnTo>
                  <a:lnTo>
                    <a:pt x="444" y="571"/>
                  </a:lnTo>
                  <a:lnTo>
                    <a:pt x="444" y="572"/>
                  </a:lnTo>
                  <a:lnTo>
                    <a:pt x="443" y="572"/>
                  </a:lnTo>
                  <a:lnTo>
                    <a:pt x="442" y="572"/>
                  </a:lnTo>
                  <a:lnTo>
                    <a:pt x="441" y="572"/>
                  </a:lnTo>
                  <a:lnTo>
                    <a:pt x="440" y="573"/>
                  </a:lnTo>
                  <a:lnTo>
                    <a:pt x="440" y="574"/>
                  </a:lnTo>
                  <a:lnTo>
                    <a:pt x="439" y="575"/>
                  </a:lnTo>
                  <a:lnTo>
                    <a:pt x="439" y="576"/>
                  </a:lnTo>
                  <a:lnTo>
                    <a:pt x="438" y="576"/>
                  </a:lnTo>
                  <a:lnTo>
                    <a:pt x="437" y="576"/>
                  </a:lnTo>
                  <a:lnTo>
                    <a:pt x="436" y="576"/>
                  </a:lnTo>
                  <a:lnTo>
                    <a:pt x="436" y="577"/>
                  </a:lnTo>
                  <a:lnTo>
                    <a:pt x="435" y="577"/>
                  </a:lnTo>
                  <a:lnTo>
                    <a:pt x="435" y="578"/>
                  </a:lnTo>
                  <a:lnTo>
                    <a:pt x="434" y="578"/>
                  </a:lnTo>
                  <a:lnTo>
                    <a:pt x="433" y="578"/>
                  </a:lnTo>
                  <a:lnTo>
                    <a:pt x="432" y="578"/>
                  </a:lnTo>
                  <a:lnTo>
                    <a:pt x="431" y="579"/>
                  </a:lnTo>
                  <a:lnTo>
                    <a:pt x="430" y="579"/>
                  </a:lnTo>
                  <a:lnTo>
                    <a:pt x="429" y="579"/>
                  </a:lnTo>
                  <a:lnTo>
                    <a:pt x="428" y="579"/>
                  </a:lnTo>
                  <a:lnTo>
                    <a:pt x="427" y="579"/>
                  </a:lnTo>
                  <a:lnTo>
                    <a:pt x="426" y="579"/>
                  </a:lnTo>
                  <a:lnTo>
                    <a:pt x="425" y="579"/>
                  </a:lnTo>
                  <a:lnTo>
                    <a:pt x="424" y="580"/>
                  </a:lnTo>
                  <a:lnTo>
                    <a:pt x="423" y="580"/>
                  </a:lnTo>
                  <a:lnTo>
                    <a:pt x="422" y="580"/>
                  </a:lnTo>
                  <a:lnTo>
                    <a:pt x="421" y="579"/>
                  </a:lnTo>
                  <a:lnTo>
                    <a:pt x="420" y="580"/>
                  </a:lnTo>
                  <a:lnTo>
                    <a:pt x="419" y="580"/>
                  </a:lnTo>
                  <a:lnTo>
                    <a:pt x="418" y="580"/>
                  </a:lnTo>
                  <a:lnTo>
                    <a:pt x="417" y="580"/>
                  </a:lnTo>
                  <a:lnTo>
                    <a:pt x="416" y="580"/>
                  </a:lnTo>
                  <a:lnTo>
                    <a:pt x="415" y="580"/>
                  </a:lnTo>
                  <a:lnTo>
                    <a:pt x="414" y="580"/>
                  </a:lnTo>
                  <a:lnTo>
                    <a:pt x="413" y="580"/>
                  </a:lnTo>
                  <a:lnTo>
                    <a:pt x="412" y="580"/>
                  </a:lnTo>
                  <a:lnTo>
                    <a:pt x="412" y="579"/>
                  </a:lnTo>
                  <a:lnTo>
                    <a:pt x="411" y="579"/>
                  </a:lnTo>
                  <a:lnTo>
                    <a:pt x="410" y="579"/>
                  </a:lnTo>
                  <a:lnTo>
                    <a:pt x="409" y="579"/>
                  </a:lnTo>
                  <a:lnTo>
                    <a:pt x="409" y="578"/>
                  </a:lnTo>
                  <a:lnTo>
                    <a:pt x="408" y="578"/>
                  </a:lnTo>
                  <a:lnTo>
                    <a:pt x="407" y="578"/>
                  </a:lnTo>
                  <a:lnTo>
                    <a:pt x="406" y="577"/>
                  </a:lnTo>
                  <a:lnTo>
                    <a:pt x="405" y="577"/>
                  </a:lnTo>
                  <a:lnTo>
                    <a:pt x="405" y="576"/>
                  </a:lnTo>
                  <a:lnTo>
                    <a:pt x="404" y="576"/>
                  </a:lnTo>
                  <a:lnTo>
                    <a:pt x="403" y="576"/>
                  </a:lnTo>
                  <a:lnTo>
                    <a:pt x="402" y="576"/>
                  </a:lnTo>
                  <a:lnTo>
                    <a:pt x="401" y="576"/>
                  </a:lnTo>
                  <a:lnTo>
                    <a:pt x="400" y="575"/>
                  </a:lnTo>
                  <a:lnTo>
                    <a:pt x="399" y="575"/>
                  </a:lnTo>
                  <a:lnTo>
                    <a:pt x="399" y="574"/>
                  </a:lnTo>
                  <a:lnTo>
                    <a:pt x="398" y="574"/>
                  </a:lnTo>
                  <a:lnTo>
                    <a:pt x="397" y="574"/>
                  </a:lnTo>
                  <a:lnTo>
                    <a:pt x="397" y="575"/>
                  </a:lnTo>
                  <a:lnTo>
                    <a:pt x="397" y="576"/>
                  </a:lnTo>
                  <a:lnTo>
                    <a:pt x="396" y="576"/>
                  </a:lnTo>
                  <a:lnTo>
                    <a:pt x="395" y="576"/>
                  </a:lnTo>
                  <a:lnTo>
                    <a:pt x="394" y="576"/>
                  </a:lnTo>
                  <a:lnTo>
                    <a:pt x="393" y="575"/>
                  </a:lnTo>
                  <a:lnTo>
                    <a:pt x="393" y="576"/>
                  </a:lnTo>
                  <a:lnTo>
                    <a:pt x="392" y="576"/>
                  </a:lnTo>
                  <a:lnTo>
                    <a:pt x="391" y="576"/>
                  </a:lnTo>
                  <a:lnTo>
                    <a:pt x="390" y="576"/>
                  </a:lnTo>
                  <a:lnTo>
                    <a:pt x="390" y="577"/>
                  </a:lnTo>
                  <a:lnTo>
                    <a:pt x="389" y="577"/>
                  </a:lnTo>
                  <a:lnTo>
                    <a:pt x="388" y="577"/>
                  </a:lnTo>
                  <a:lnTo>
                    <a:pt x="387" y="577"/>
                  </a:lnTo>
                  <a:lnTo>
                    <a:pt x="387" y="576"/>
                  </a:lnTo>
                  <a:lnTo>
                    <a:pt x="386" y="576"/>
                  </a:lnTo>
                  <a:lnTo>
                    <a:pt x="385" y="576"/>
                  </a:lnTo>
                  <a:lnTo>
                    <a:pt x="385" y="575"/>
                  </a:lnTo>
                  <a:lnTo>
                    <a:pt x="384" y="575"/>
                  </a:lnTo>
                  <a:lnTo>
                    <a:pt x="383" y="575"/>
                  </a:lnTo>
                  <a:lnTo>
                    <a:pt x="383" y="574"/>
                  </a:lnTo>
                  <a:lnTo>
                    <a:pt x="382" y="573"/>
                  </a:lnTo>
                  <a:lnTo>
                    <a:pt x="381" y="573"/>
                  </a:lnTo>
                  <a:lnTo>
                    <a:pt x="380" y="573"/>
                  </a:lnTo>
                  <a:lnTo>
                    <a:pt x="379" y="573"/>
                  </a:lnTo>
                  <a:lnTo>
                    <a:pt x="378" y="573"/>
                  </a:lnTo>
                  <a:lnTo>
                    <a:pt x="377" y="574"/>
                  </a:lnTo>
                  <a:lnTo>
                    <a:pt x="376" y="574"/>
                  </a:lnTo>
                  <a:lnTo>
                    <a:pt x="375" y="574"/>
                  </a:lnTo>
                  <a:lnTo>
                    <a:pt x="374" y="575"/>
                  </a:lnTo>
                  <a:lnTo>
                    <a:pt x="374" y="576"/>
                  </a:lnTo>
                  <a:lnTo>
                    <a:pt x="373" y="576"/>
                  </a:lnTo>
                  <a:lnTo>
                    <a:pt x="372" y="576"/>
                  </a:lnTo>
                  <a:lnTo>
                    <a:pt x="371" y="575"/>
                  </a:lnTo>
                  <a:lnTo>
                    <a:pt x="371" y="576"/>
                  </a:lnTo>
                  <a:lnTo>
                    <a:pt x="370" y="576"/>
                  </a:lnTo>
                  <a:lnTo>
                    <a:pt x="369" y="576"/>
                  </a:lnTo>
                  <a:lnTo>
                    <a:pt x="368" y="576"/>
                  </a:lnTo>
                  <a:lnTo>
                    <a:pt x="367" y="576"/>
                  </a:lnTo>
                  <a:lnTo>
                    <a:pt x="367" y="575"/>
                  </a:lnTo>
                  <a:lnTo>
                    <a:pt x="366" y="575"/>
                  </a:lnTo>
                  <a:lnTo>
                    <a:pt x="365" y="575"/>
                  </a:lnTo>
                  <a:lnTo>
                    <a:pt x="365" y="576"/>
                  </a:lnTo>
                  <a:lnTo>
                    <a:pt x="364" y="576"/>
                  </a:lnTo>
                  <a:lnTo>
                    <a:pt x="363" y="576"/>
                  </a:lnTo>
                  <a:lnTo>
                    <a:pt x="363" y="575"/>
                  </a:lnTo>
                  <a:lnTo>
                    <a:pt x="362" y="575"/>
                  </a:lnTo>
                  <a:lnTo>
                    <a:pt x="361" y="575"/>
                  </a:lnTo>
                  <a:lnTo>
                    <a:pt x="361" y="574"/>
                  </a:lnTo>
                  <a:lnTo>
                    <a:pt x="360" y="574"/>
                  </a:lnTo>
                  <a:lnTo>
                    <a:pt x="360" y="573"/>
                  </a:lnTo>
                  <a:lnTo>
                    <a:pt x="359" y="573"/>
                  </a:lnTo>
                  <a:lnTo>
                    <a:pt x="358" y="573"/>
                  </a:lnTo>
                  <a:lnTo>
                    <a:pt x="358" y="572"/>
                  </a:lnTo>
                  <a:lnTo>
                    <a:pt x="358" y="573"/>
                  </a:lnTo>
                  <a:lnTo>
                    <a:pt x="357" y="573"/>
                  </a:lnTo>
                  <a:lnTo>
                    <a:pt x="356" y="573"/>
                  </a:lnTo>
                  <a:lnTo>
                    <a:pt x="355" y="573"/>
                  </a:lnTo>
                  <a:lnTo>
                    <a:pt x="355" y="572"/>
                  </a:lnTo>
                  <a:lnTo>
                    <a:pt x="354" y="572"/>
                  </a:lnTo>
                  <a:lnTo>
                    <a:pt x="353" y="572"/>
                  </a:lnTo>
                  <a:lnTo>
                    <a:pt x="352" y="572"/>
                  </a:lnTo>
                  <a:lnTo>
                    <a:pt x="352" y="571"/>
                  </a:lnTo>
                  <a:lnTo>
                    <a:pt x="351" y="571"/>
                  </a:lnTo>
                  <a:lnTo>
                    <a:pt x="350" y="572"/>
                  </a:lnTo>
                  <a:lnTo>
                    <a:pt x="349" y="572"/>
                  </a:lnTo>
                  <a:lnTo>
                    <a:pt x="348" y="572"/>
                  </a:lnTo>
                  <a:lnTo>
                    <a:pt x="347" y="572"/>
                  </a:lnTo>
                  <a:lnTo>
                    <a:pt x="346" y="572"/>
                  </a:lnTo>
                  <a:lnTo>
                    <a:pt x="346" y="571"/>
                  </a:lnTo>
                  <a:lnTo>
                    <a:pt x="345" y="571"/>
                  </a:lnTo>
                  <a:lnTo>
                    <a:pt x="344" y="572"/>
                  </a:lnTo>
                  <a:lnTo>
                    <a:pt x="343" y="572"/>
                  </a:lnTo>
                  <a:lnTo>
                    <a:pt x="342" y="572"/>
                  </a:lnTo>
                  <a:lnTo>
                    <a:pt x="341" y="572"/>
                  </a:lnTo>
                  <a:lnTo>
                    <a:pt x="340" y="572"/>
                  </a:lnTo>
                  <a:lnTo>
                    <a:pt x="339" y="572"/>
                  </a:lnTo>
                  <a:lnTo>
                    <a:pt x="339" y="573"/>
                  </a:lnTo>
                  <a:lnTo>
                    <a:pt x="338" y="573"/>
                  </a:lnTo>
                  <a:lnTo>
                    <a:pt x="338" y="574"/>
                  </a:lnTo>
                  <a:lnTo>
                    <a:pt x="337" y="574"/>
                  </a:lnTo>
                  <a:lnTo>
                    <a:pt x="336" y="574"/>
                  </a:lnTo>
                  <a:lnTo>
                    <a:pt x="335" y="574"/>
                  </a:lnTo>
                  <a:lnTo>
                    <a:pt x="334" y="574"/>
                  </a:lnTo>
                  <a:lnTo>
                    <a:pt x="333" y="574"/>
                  </a:lnTo>
                  <a:lnTo>
                    <a:pt x="332" y="574"/>
                  </a:lnTo>
                  <a:lnTo>
                    <a:pt x="331" y="574"/>
                  </a:lnTo>
                  <a:lnTo>
                    <a:pt x="330" y="574"/>
                  </a:lnTo>
                  <a:lnTo>
                    <a:pt x="329" y="574"/>
                  </a:lnTo>
                  <a:lnTo>
                    <a:pt x="328" y="574"/>
                  </a:lnTo>
                  <a:lnTo>
                    <a:pt x="327" y="575"/>
                  </a:lnTo>
                  <a:lnTo>
                    <a:pt x="326" y="575"/>
                  </a:lnTo>
                  <a:lnTo>
                    <a:pt x="325" y="576"/>
                  </a:lnTo>
                  <a:lnTo>
                    <a:pt x="324" y="576"/>
                  </a:lnTo>
                  <a:lnTo>
                    <a:pt x="323" y="576"/>
                  </a:lnTo>
                  <a:lnTo>
                    <a:pt x="323" y="577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2" y="577"/>
                  </a:lnTo>
                  <a:lnTo>
                    <a:pt x="321" y="577"/>
                  </a:lnTo>
                  <a:lnTo>
                    <a:pt x="320" y="577"/>
                  </a:lnTo>
                  <a:lnTo>
                    <a:pt x="319" y="577"/>
                  </a:lnTo>
                  <a:lnTo>
                    <a:pt x="319" y="578"/>
                  </a:lnTo>
                  <a:lnTo>
                    <a:pt x="318" y="578"/>
                  </a:lnTo>
                  <a:lnTo>
                    <a:pt x="318" y="579"/>
                  </a:lnTo>
                  <a:lnTo>
                    <a:pt x="317" y="579"/>
                  </a:lnTo>
                  <a:lnTo>
                    <a:pt x="317" y="578"/>
                  </a:lnTo>
                  <a:lnTo>
                    <a:pt x="316" y="578"/>
                  </a:lnTo>
                  <a:lnTo>
                    <a:pt x="315" y="578"/>
                  </a:lnTo>
                  <a:lnTo>
                    <a:pt x="315" y="579"/>
                  </a:lnTo>
                  <a:lnTo>
                    <a:pt x="314" y="579"/>
                  </a:lnTo>
                  <a:lnTo>
                    <a:pt x="314" y="580"/>
                  </a:lnTo>
                  <a:lnTo>
                    <a:pt x="313" y="581"/>
                  </a:lnTo>
                  <a:lnTo>
                    <a:pt x="312" y="581"/>
                  </a:lnTo>
                  <a:lnTo>
                    <a:pt x="311" y="580"/>
                  </a:lnTo>
                  <a:lnTo>
                    <a:pt x="310" y="580"/>
                  </a:lnTo>
                  <a:lnTo>
                    <a:pt x="309" y="580"/>
                  </a:lnTo>
                  <a:lnTo>
                    <a:pt x="309" y="581"/>
                  </a:lnTo>
                  <a:lnTo>
                    <a:pt x="308" y="582"/>
                  </a:lnTo>
                  <a:lnTo>
                    <a:pt x="307" y="582"/>
                  </a:lnTo>
                  <a:lnTo>
                    <a:pt x="306" y="582"/>
                  </a:lnTo>
                  <a:lnTo>
                    <a:pt x="306" y="583"/>
                  </a:lnTo>
                  <a:lnTo>
                    <a:pt x="305" y="583"/>
                  </a:lnTo>
                  <a:lnTo>
                    <a:pt x="304" y="583"/>
                  </a:lnTo>
                  <a:lnTo>
                    <a:pt x="304" y="584"/>
                  </a:lnTo>
                  <a:lnTo>
                    <a:pt x="303" y="584"/>
                  </a:lnTo>
                  <a:lnTo>
                    <a:pt x="302" y="584"/>
                  </a:lnTo>
                  <a:lnTo>
                    <a:pt x="302" y="585"/>
                  </a:lnTo>
                  <a:lnTo>
                    <a:pt x="301" y="585"/>
                  </a:lnTo>
                  <a:lnTo>
                    <a:pt x="300" y="585"/>
                  </a:lnTo>
                  <a:lnTo>
                    <a:pt x="300" y="586"/>
                  </a:lnTo>
                  <a:lnTo>
                    <a:pt x="299" y="586"/>
                  </a:lnTo>
                  <a:lnTo>
                    <a:pt x="299" y="587"/>
                  </a:lnTo>
                  <a:lnTo>
                    <a:pt x="298" y="587"/>
                  </a:lnTo>
                  <a:lnTo>
                    <a:pt x="298" y="588"/>
                  </a:lnTo>
                  <a:lnTo>
                    <a:pt x="297" y="589"/>
                  </a:lnTo>
                  <a:lnTo>
                    <a:pt x="296" y="590"/>
                  </a:lnTo>
                  <a:lnTo>
                    <a:pt x="295" y="590"/>
                  </a:lnTo>
                  <a:lnTo>
                    <a:pt x="295" y="591"/>
                  </a:lnTo>
                  <a:lnTo>
                    <a:pt x="294" y="591"/>
                  </a:lnTo>
                  <a:lnTo>
                    <a:pt x="293" y="591"/>
                  </a:lnTo>
                  <a:lnTo>
                    <a:pt x="292" y="591"/>
                  </a:lnTo>
                  <a:lnTo>
                    <a:pt x="291" y="591"/>
                  </a:lnTo>
                  <a:lnTo>
                    <a:pt x="291" y="592"/>
                  </a:lnTo>
                  <a:lnTo>
                    <a:pt x="291" y="593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89" y="594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7" name="Freeform 48"/>
            <p:cNvSpPr>
              <a:spLocks/>
            </p:cNvSpPr>
            <p:nvPr/>
          </p:nvSpPr>
          <p:spPr bwMode="auto">
            <a:xfrm>
              <a:off x="2167" y="1578"/>
              <a:ext cx="505" cy="592"/>
            </a:xfrm>
            <a:custGeom>
              <a:avLst/>
              <a:gdLst>
                <a:gd name="T0" fmla="*/ 11 w 505"/>
                <a:gd name="T1" fmla="*/ 4 h 592"/>
                <a:gd name="T2" fmla="*/ 26 w 505"/>
                <a:gd name="T3" fmla="*/ 1 h 592"/>
                <a:gd name="T4" fmla="*/ 41 w 505"/>
                <a:gd name="T5" fmla="*/ 6 h 592"/>
                <a:gd name="T6" fmla="*/ 49 w 505"/>
                <a:gd name="T7" fmla="*/ 17 h 592"/>
                <a:gd name="T8" fmla="*/ 56 w 505"/>
                <a:gd name="T9" fmla="*/ 27 h 592"/>
                <a:gd name="T10" fmla="*/ 67 w 505"/>
                <a:gd name="T11" fmla="*/ 36 h 592"/>
                <a:gd name="T12" fmla="*/ 81 w 505"/>
                <a:gd name="T13" fmla="*/ 43 h 592"/>
                <a:gd name="T14" fmla="*/ 95 w 505"/>
                <a:gd name="T15" fmla="*/ 52 h 592"/>
                <a:gd name="T16" fmla="*/ 106 w 505"/>
                <a:gd name="T17" fmla="*/ 60 h 592"/>
                <a:gd name="T18" fmla="*/ 117 w 505"/>
                <a:gd name="T19" fmla="*/ 66 h 592"/>
                <a:gd name="T20" fmla="*/ 130 w 505"/>
                <a:gd name="T21" fmla="*/ 67 h 592"/>
                <a:gd name="T22" fmla="*/ 146 w 505"/>
                <a:gd name="T23" fmla="*/ 72 h 592"/>
                <a:gd name="T24" fmla="*/ 141 w 505"/>
                <a:gd name="T25" fmla="*/ 82 h 592"/>
                <a:gd name="T26" fmla="*/ 139 w 505"/>
                <a:gd name="T27" fmla="*/ 92 h 592"/>
                <a:gd name="T28" fmla="*/ 142 w 505"/>
                <a:gd name="T29" fmla="*/ 104 h 592"/>
                <a:gd name="T30" fmla="*/ 153 w 505"/>
                <a:gd name="T31" fmla="*/ 138 h 592"/>
                <a:gd name="T32" fmla="*/ 160 w 505"/>
                <a:gd name="T33" fmla="*/ 182 h 592"/>
                <a:gd name="T34" fmla="*/ 161 w 505"/>
                <a:gd name="T35" fmla="*/ 199 h 592"/>
                <a:gd name="T36" fmla="*/ 161 w 505"/>
                <a:gd name="T37" fmla="*/ 218 h 592"/>
                <a:gd name="T38" fmla="*/ 160 w 505"/>
                <a:gd name="T39" fmla="*/ 234 h 592"/>
                <a:gd name="T40" fmla="*/ 163 w 505"/>
                <a:gd name="T41" fmla="*/ 253 h 592"/>
                <a:gd name="T42" fmla="*/ 170 w 505"/>
                <a:gd name="T43" fmla="*/ 268 h 592"/>
                <a:gd name="T44" fmla="*/ 173 w 505"/>
                <a:gd name="T45" fmla="*/ 282 h 592"/>
                <a:gd name="T46" fmla="*/ 168 w 505"/>
                <a:gd name="T47" fmla="*/ 298 h 592"/>
                <a:gd name="T48" fmla="*/ 173 w 505"/>
                <a:gd name="T49" fmla="*/ 316 h 592"/>
                <a:gd name="T50" fmla="*/ 183 w 505"/>
                <a:gd name="T51" fmla="*/ 329 h 592"/>
                <a:gd name="T52" fmla="*/ 183 w 505"/>
                <a:gd name="T53" fmla="*/ 342 h 592"/>
                <a:gd name="T54" fmla="*/ 201 w 505"/>
                <a:gd name="T55" fmla="*/ 349 h 592"/>
                <a:gd name="T56" fmla="*/ 193 w 505"/>
                <a:gd name="T57" fmla="*/ 329 h 592"/>
                <a:gd name="T58" fmla="*/ 217 w 505"/>
                <a:gd name="T59" fmla="*/ 324 h 592"/>
                <a:gd name="T60" fmla="*/ 295 w 505"/>
                <a:gd name="T61" fmla="*/ 321 h 592"/>
                <a:gd name="T62" fmla="*/ 338 w 505"/>
                <a:gd name="T63" fmla="*/ 324 h 592"/>
                <a:gd name="T64" fmla="*/ 433 w 505"/>
                <a:gd name="T65" fmla="*/ 345 h 592"/>
                <a:gd name="T66" fmla="*/ 485 w 505"/>
                <a:gd name="T67" fmla="*/ 353 h 592"/>
                <a:gd name="T68" fmla="*/ 499 w 505"/>
                <a:gd name="T69" fmla="*/ 432 h 592"/>
                <a:gd name="T70" fmla="*/ 445 w 505"/>
                <a:gd name="T71" fmla="*/ 477 h 592"/>
                <a:gd name="T72" fmla="*/ 360 w 505"/>
                <a:gd name="T73" fmla="*/ 503 h 592"/>
                <a:gd name="T74" fmla="*/ 307 w 505"/>
                <a:gd name="T75" fmla="*/ 511 h 592"/>
                <a:gd name="T76" fmla="*/ 301 w 505"/>
                <a:gd name="T77" fmla="*/ 519 h 592"/>
                <a:gd name="T78" fmla="*/ 295 w 505"/>
                <a:gd name="T79" fmla="*/ 526 h 592"/>
                <a:gd name="T80" fmla="*/ 284 w 505"/>
                <a:gd name="T81" fmla="*/ 533 h 592"/>
                <a:gd name="T82" fmla="*/ 277 w 505"/>
                <a:gd name="T83" fmla="*/ 542 h 592"/>
                <a:gd name="T84" fmla="*/ 269 w 505"/>
                <a:gd name="T85" fmla="*/ 546 h 592"/>
                <a:gd name="T86" fmla="*/ 261 w 505"/>
                <a:gd name="T87" fmla="*/ 551 h 592"/>
                <a:gd name="T88" fmla="*/ 253 w 505"/>
                <a:gd name="T89" fmla="*/ 559 h 592"/>
                <a:gd name="T90" fmla="*/ 244 w 505"/>
                <a:gd name="T91" fmla="*/ 564 h 592"/>
                <a:gd name="T92" fmla="*/ 234 w 505"/>
                <a:gd name="T93" fmla="*/ 572 h 592"/>
                <a:gd name="T94" fmla="*/ 221 w 505"/>
                <a:gd name="T95" fmla="*/ 577 h 592"/>
                <a:gd name="T96" fmla="*/ 206 w 505"/>
                <a:gd name="T97" fmla="*/ 578 h 592"/>
                <a:gd name="T98" fmla="*/ 195 w 505"/>
                <a:gd name="T99" fmla="*/ 574 h 592"/>
                <a:gd name="T100" fmla="*/ 184 w 505"/>
                <a:gd name="T101" fmla="*/ 575 h 592"/>
                <a:gd name="T102" fmla="*/ 172 w 505"/>
                <a:gd name="T103" fmla="*/ 571 h 592"/>
                <a:gd name="T104" fmla="*/ 159 w 505"/>
                <a:gd name="T105" fmla="*/ 573 h 592"/>
                <a:gd name="T106" fmla="*/ 149 w 505"/>
                <a:gd name="T107" fmla="*/ 571 h 592"/>
                <a:gd name="T108" fmla="*/ 140 w 505"/>
                <a:gd name="T109" fmla="*/ 569 h 592"/>
                <a:gd name="T110" fmla="*/ 128 w 505"/>
                <a:gd name="T111" fmla="*/ 572 h 592"/>
                <a:gd name="T112" fmla="*/ 116 w 505"/>
                <a:gd name="T113" fmla="*/ 575 h 592"/>
                <a:gd name="T114" fmla="*/ 105 w 505"/>
                <a:gd name="T115" fmla="*/ 578 h 592"/>
                <a:gd name="T116" fmla="*/ 95 w 505"/>
                <a:gd name="T117" fmla="*/ 583 h 592"/>
                <a:gd name="T118" fmla="*/ 85 w 505"/>
                <a:gd name="T119" fmla="*/ 590 h 5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592"/>
                <a:gd name="T182" fmla="*/ 505 w 505"/>
                <a:gd name="T183" fmla="*/ 592 h 5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59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2"/>
                  </a:lnTo>
                  <a:lnTo>
                    <a:pt x="8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3"/>
                  </a:lnTo>
                  <a:lnTo>
                    <a:pt x="13" y="4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9" y="2"/>
                  </a:lnTo>
                  <a:lnTo>
                    <a:pt x="20" y="2"/>
                  </a:lnTo>
                  <a:lnTo>
                    <a:pt x="21" y="2"/>
                  </a:lnTo>
                  <a:lnTo>
                    <a:pt x="22" y="2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1" y="3"/>
                  </a:lnTo>
                  <a:lnTo>
                    <a:pt x="31" y="4"/>
                  </a:lnTo>
                  <a:lnTo>
                    <a:pt x="32" y="4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9" y="6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1" y="7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3" y="8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5" y="10"/>
                  </a:lnTo>
                  <a:lnTo>
                    <a:pt x="46" y="10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6" y="13"/>
                  </a:lnTo>
                  <a:lnTo>
                    <a:pt x="47" y="14"/>
                  </a:lnTo>
                  <a:lnTo>
                    <a:pt x="47" y="15"/>
                  </a:lnTo>
                  <a:lnTo>
                    <a:pt x="48" y="16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0" y="18"/>
                  </a:lnTo>
                  <a:lnTo>
                    <a:pt x="50" y="19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2"/>
                  </a:lnTo>
                  <a:lnTo>
                    <a:pt x="49" y="23"/>
                  </a:lnTo>
                  <a:lnTo>
                    <a:pt x="49" y="24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2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5" y="26"/>
                  </a:lnTo>
                  <a:lnTo>
                    <a:pt x="55" y="27"/>
                  </a:lnTo>
                  <a:lnTo>
                    <a:pt x="56" y="27"/>
                  </a:lnTo>
                  <a:lnTo>
                    <a:pt x="57" y="28"/>
                  </a:lnTo>
                  <a:lnTo>
                    <a:pt x="58" y="28"/>
                  </a:lnTo>
                  <a:lnTo>
                    <a:pt x="59" y="29"/>
                  </a:lnTo>
                  <a:lnTo>
                    <a:pt x="60" y="30"/>
                  </a:lnTo>
                  <a:lnTo>
                    <a:pt x="61" y="30"/>
                  </a:lnTo>
                  <a:lnTo>
                    <a:pt x="62" y="30"/>
                  </a:lnTo>
                  <a:lnTo>
                    <a:pt x="63" y="31"/>
                  </a:lnTo>
                  <a:lnTo>
                    <a:pt x="64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6" y="34"/>
                  </a:lnTo>
                  <a:lnTo>
                    <a:pt x="66" y="35"/>
                  </a:lnTo>
                  <a:lnTo>
                    <a:pt x="67" y="36"/>
                  </a:lnTo>
                  <a:lnTo>
                    <a:pt x="68" y="37"/>
                  </a:lnTo>
                  <a:lnTo>
                    <a:pt x="69" y="37"/>
                  </a:lnTo>
                  <a:lnTo>
                    <a:pt x="70" y="37"/>
                  </a:lnTo>
                  <a:lnTo>
                    <a:pt x="71" y="38"/>
                  </a:lnTo>
                  <a:lnTo>
                    <a:pt x="72" y="38"/>
                  </a:lnTo>
                  <a:lnTo>
                    <a:pt x="73" y="38"/>
                  </a:lnTo>
                  <a:lnTo>
                    <a:pt x="73" y="39"/>
                  </a:lnTo>
                  <a:lnTo>
                    <a:pt x="74" y="40"/>
                  </a:lnTo>
                  <a:lnTo>
                    <a:pt x="75" y="41"/>
                  </a:lnTo>
                  <a:lnTo>
                    <a:pt x="76" y="42"/>
                  </a:lnTo>
                  <a:lnTo>
                    <a:pt x="77" y="42"/>
                  </a:lnTo>
                  <a:lnTo>
                    <a:pt x="78" y="42"/>
                  </a:lnTo>
                  <a:lnTo>
                    <a:pt x="78" y="43"/>
                  </a:lnTo>
                  <a:lnTo>
                    <a:pt x="79" y="43"/>
                  </a:lnTo>
                  <a:lnTo>
                    <a:pt x="80" y="43"/>
                  </a:lnTo>
                  <a:lnTo>
                    <a:pt x="81" y="43"/>
                  </a:lnTo>
                  <a:lnTo>
                    <a:pt x="82" y="43"/>
                  </a:lnTo>
                  <a:lnTo>
                    <a:pt x="83" y="44"/>
                  </a:lnTo>
                  <a:lnTo>
                    <a:pt x="84" y="45"/>
                  </a:lnTo>
                  <a:lnTo>
                    <a:pt x="85" y="46"/>
                  </a:lnTo>
                  <a:lnTo>
                    <a:pt x="86" y="47"/>
                  </a:lnTo>
                  <a:lnTo>
                    <a:pt x="87" y="47"/>
                  </a:lnTo>
                  <a:lnTo>
                    <a:pt x="88" y="48"/>
                  </a:lnTo>
                  <a:lnTo>
                    <a:pt x="89" y="49"/>
                  </a:lnTo>
                  <a:lnTo>
                    <a:pt x="90" y="49"/>
                  </a:lnTo>
                  <a:lnTo>
                    <a:pt x="91" y="49"/>
                  </a:lnTo>
                  <a:lnTo>
                    <a:pt x="92" y="49"/>
                  </a:lnTo>
                  <a:lnTo>
                    <a:pt x="92" y="50"/>
                  </a:lnTo>
                  <a:lnTo>
                    <a:pt x="93" y="50"/>
                  </a:lnTo>
                  <a:lnTo>
                    <a:pt x="94" y="51"/>
                  </a:lnTo>
                  <a:lnTo>
                    <a:pt x="94" y="52"/>
                  </a:lnTo>
                  <a:lnTo>
                    <a:pt x="95" y="52"/>
                  </a:lnTo>
                  <a:lnTo>
                    <a:pt x="96" y="52"/>
                  </a:lnTo>
                  <a:lnTo>
                    <a:pt x="97" y="53"/>
                  </a:lnTo>
                  <a:lnTo>
                    <a:pt x="98" y="53"/>
                  </a:lnTo>
                  <a:lnTo>
                    <a:pt x="99" y="53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2" y="55"/>
                  </a:lnTo>
                  <a:lnTo>
                    <a:pt x="103" y="55"/>
                  </a:lnTo>
                  <a:lnTo>
                    <a:pt x="103" y="56"/>
                  </a:lnTo>
                  <a:lnTo>
                    <a:pt x="104" y="56"/>
                  </a:lnTo>
                  <a:lnTo>
                    <a:pt x="104" y="57"/>
                  </a:lnTo>
                  <a:lnTo>
                    <a:pt x="105" y="58"/>
                  </a:lnTo>
                  <a:lnTo>
                    <a:pt x="105" y="59"/>
                  </a:lnTo>
                  <a:lnTo>
                    <a:pt x="106" y="60"/>
                  </a:lnTo>
                  <a:lnTo>
                    <a:pt x="106" y="61"/>
                  </a:lnTo>
                  <a:lnTo>
                    <a:pt x="106" y="62"/>
                  </a:lnTo>
                  <a:lnTo>
                    <a:pt x="107" y="62"/>
                  </a:lnTo>
                  <a:lnTo>
                    <a:pt x="107" y="63"/>
                  </a:lnTo>
                  <a:lnTo>
                    <a:pt x="108" y="63"/>
                  </a:lnTo>
                  <a:lnTo>
                    <a:pt x="109" y="64"/>
                  </a:lnTo>
                  <a:lnTo>
                    <a:pt x="109" y="65"/>
                  </a:lnTo>
                  <a:lnTo>
                    <a:pt x="110" y="65"/>
                  </a:lnTo>
                  <a:lnTo>
                    <a:pt x="111" y="65"/>
                  </a:lnTo>
                  <a:lnTo>
                    <a:pt x="111" y="66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4" y="66"/>
                  </a:lnTo>
                  <a:lnTo>
                    <a:pt x="115" y="66"/>
                  </a:lnTo>
                  <a:lnTo>
                    <a:pt x="116" y="66"/>
                  </a:lnTo>
                  <a:lnTo>
                    <a:pt x="117" y="66"/>
                  </a:lnTo>
                  <a:lnTo>
                    <a:pt x="117" y="65"/>
                  </a:lnTo>
                  <a:lnTo>
                    <a:pt x="118" y="65"/>
                  </a:lnTo>
                  <a:lnTo>
                    <a:pt x="119" y="64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2" y="64"/>
                  </a:lnTo>
                  <a:lnTo>
                    <a:pt x="123" y="65"/>
                  </a:lnTo>
                  <a:lnTo>
                    <a:pt x="124" y="65"/>
                  </a:lnTo>
                  <a:lnTo>
                    <a:pt x="125" y="65"/>
                  </a:lnTo>
                  <a:lnTo>
                    <a:pt x="126" y="65"/>
                  </a:lnTo>
                  <a:lnTo>
                    <a:pt x="127" y="65"/>
                  </a:lnTo>
                  <a:lnTo>
                    <a:pt x="127" y="66"/>
                  </a:lnTo>
                  <a:lnTo>
                    <a:pt x="128" y="67"/>
                  </a:lnTo>
                  <a:lnTo>
                    <a:pt x="129" y="67"/>
                  </a:lnTo>
                  <a:lnTo>
                    <a:pt x="130" y="67"/>
                  </a:lnTo>
                  <a:lnTo>
                    <a:pt x="131" y="67"/>
                  </a:lnTo>
                  <a:lnTo>
                    <a:pt x="132" y="66"/>
                  </a:lnTo>
                  <a:lnTo>
                    <a:pt x="133" y="66"/>
                  </a:lnTo>
                  <a:lnTo>
                    <a:pt x="134" y="66"/>
                  </a:lnTo>
                  <a:lnTo>
                    <a:pt x="134" y="65"/>
                  </a:lnTo>
                  <a:lnTo>
                    <a:pt x="135" y="65"/>
                  </a:lnTo>
                  <a:lnTo>
                    <a:pt x="136" y="64"/>
                  </a:lnTo>
                  <a:lnTo>
                    <a:pt x="136" y="65"/>
                  </a:lnTo>
                  <a:lnTo>
                    <a:pt x="137" y="65"/>
                  </a:lnTo>
                  <a:lnTo>
                    <a:pt x="138" y="65"/>
                  </a:lnTo>
                  <a:lnTo>
                    <a:pt x="139" y="66"/>
                  </a:lnTo>
                  <a:lnTo>
                    <a:pt x="140" y="66"/>
                  </a:lnTo>
                  <a:lnTo>
                    <a:pt x="141" y="66"/>
                  </a:lnTo>
                  <a:lnTo>
                    <a:pt x="142" y="66"/>
                  </a:lnTo>
                  <a:lnTo>
                    <a:pt x="142" y="65"/>
                  </a:lnTo>
                  <a:lnTo>
                    <a:pt x="143" y="65"/>
                  </a:lnTo>
                  <a:lnTo>
                    <a:pt x="146" y="72"/>
                  </a:lnTo>
                  <a:lnTo>
                    <a:pt x="146" y="73"/>
                  </a:lnTo>
                  <a:lnTo>
                    <a:pt x="145" y="73"/>
                  </a:lnTo>
                  <a:lnTo>
                    <a:pt x="145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3" y="77"/>
                  </a:lnTo>
                  <a:lnTo>
                    <a:pt x="142" y="77"/>
                  </a:lnTo>
                  <a:lnTo>
                    <a:pt x="142" y="78"/>
                  </a:lnTo>
                  <a:lnTo>
                    <a:pt x="142" y="79"/>
                  </a:lnTo>
                  <a:lnTo>
                    <a:pt x="142" y="80"/>
                  </a:lnTo>
                  <a:lnTo>
                    <a:pt x="142" y="81"/>
                  </a:lnTo>
                  <a:lnTo>
                    <a:pt x="141" y="81"/>
                  </a:lnTo>
                  <a:lnTo>
                    <a:pt x="141" y="82"/>
                  </a:lnTo>
                  <a:lnTo>
                    <a:pt x="140" y="82"/>
                  </a:lnTo>
                  <a:lnTo>
                    <a:pt x="139" y="83"/>
                  </a:lnTo>
                  <a:lnTo>
                    <a:pt x="138" y="83"/>
                  </a:lnTo>
                  <a:lnTo>
                    <a:pt x="138" y="84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6" y="86"/>
                  </a:lnTo>
                  <a:lnTo>
                    <a:pt x="136" y="87"/>
                  </a:lnTo>
                  <a:lnTo>
                    <a:pt x="136" y="88"/>
                  </a:lnTo>
                  <a:lnTo>
                    <a:pt x="136" y="89"/>
                  </a:lnTo>
                  <a:lnTo>
                    <a:pt x="136" y="90"/>
                  </a:lnTo>
                  <a:lnTo>
                    <a:pt x="137" y="90"/>
                  </a:lnTo>
                  <a:lnTo>
                    <a:pt x="137" y="91"/>
                  </a:lnTo>
                  <a:lnTo>
                    <a:pt x="138" y="91"/>
                  </a:lnTo>
                  <a:lnTo>
                    <a:pt x="139" y="92"/>
                  </a:lnTo>
                  <a:lnTo>
                    <a:pt x="140" y="92"/>
                  </a:lnTo>
                  <a:lnTo>
                    <a:pt x="140" y="93"/>
                  </a:lnTo>
                  <a:lnTo>
                    <a:pt x="141" y="93"/>
                  </a:lnTo>
                  <a:lnTo>
                    <a:pt x="142" y="93"/>
                  </a:lnTo>
                  <a:lnTo>
                    <a:pt x="142" y="94"/>
                  </a:lnTo>
                  <a:lnTo>
                    <a:pt x="143" y="94"/>
                  </a:lnTo>
                  <a:lnTo>
                    <a:pt x="143" y="95"/>
                  </a:lnTo>
                  <a:lnTo>
                    <a:pt x="143" y="96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99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3"/>
                  </a:lnTo>
                  <a:lnTo>
                    <a:pt x="142" y="104"/>
                  </a:lnTo>
                  <a:lnTo>
                    <a:pt x="142" y="105"/>
                  </a:lnTo>
                  <a:lnTo>
                    <a:pt x="142" y="106"/>
                  </a:lnTo>
                  <a:lnTo>
                    <a:pt x="141" y="106"/>
                  </a:lnTo>
                  <a:lnTo>
                    <a:pt x="141" y="107"/>
                  </a:lnTo>
                  <a:lnTo>
                    <a:pt x="140" y="107"/>
                  </a:lnTo>
                  <a:lnTo>
                    <a:pt x="139" y="107"/>
                  </a:lnTo>
                  <a:lnTo>
                    <a:pt x="139" y="108"/>
                  </a:lnTo>
                  <a:lnTo>
                    <a:pt x="138" y="109"/>
                  </a:lnTo>
                  <a:lnTo>
                    <a:pt x="139" y="111"/>
                  </a:lnTo>
                  <a:lnTo>
                    <a:pt x="140" y="112"/>
                  </a:lnTo>
                  <a:lnTo>
                    <a:pt x="140" y="113"/>
                  </a:lnTo>
                  <a:lnTo>
                    <a:pt x="142" y="117"/>
                  </a:lnTo>
                  <a:lnTo>
                    <a:pt x="143" y="119"/>
                  </a:lnTo>
                  <a:lnTo>
                    <a:pt x="143" y="120"/>
                  </a:lnTo>
                  <a:lnTo>
                    <a:pt x="149" y="133"/>
                  </a:lnTo>
                  <a:lnTo>
                    <a:pt x="150" y="134"/>
                  </a:lnTo>
                  <a:lnTo>
                    <a:pt x="153" y="138"/>
                  </a:lnTo>
                  <a:lnTo>
                    <a:pt x="156" y="145"/>
                  </a:lnTo>
                  <a:lnTo>
                    <a:pt x="157" y="148"/>
                  </a:lnTo>
                  <a:lnTo>
                    <a:pt x="157" y="149"/>
                  </a:lnTo>
                  <a:lnTo>
                    <a:pt x="157" y="151"/>
                  </a:lnTo>
                  <a:lnTo>
                    <a:pt x="157" y="154"/>
                  </a:lnTo>
                  <a:lnTo>
                    <a:pt x="158" y="158"/>
                  </a:lnTo>
                  <a:lnTo>
                    <a:pt x="158" y="161"/>
                  </a:lnTo>
                  <a:lnTo>
                    <a:pt x="158" y="164"/>
                  </a:lnTo>
                  <a:lnTo>
                    <a:pt x="158" y="165"/>
                  </a:lnTo>
                  <a:lnTo>
                    <a:pt x="159" y="168"/>
                  </a:lnTo>
                  <a:lnTo>
                    <a:pt x="159" y="170"/>
                  </a:lnTo>
                  <a:lnTo>
                    <a:pt x="159" y="171"/>
                  </a:lnTo>
                  <a:lnTo>
                    <a:pt x="159" y="175"/>
                  </a:lnTo>
                  <a:lnTo>
                    <a:pt x="159" y="177"/>
                  </a:lnTo>
                  <a:lnTo>
                    <a:pt x="160" y="181"/>
                  </a:lnTo>
                  <a:lnTo>
                    <a:pt x="160" y="182"/>
                  </a:lnTo>
                  <a:lnTo>
                    <a:pt x="160" y="183"/>
                  </a:lnTo>
                  <a:lnTo>
                    <a:pt x="160" y="184"/>
                  </a:lnTo>
                  <a:lnTo>
                    <a:pt x="160" y="185"/>
                  </a:lnTo>
                  <a:lnTo>
                    <a:pt x="160" y="186"/>
                  </a:lnTo>
                  <a:lnTo>
                    <a:pt x="160" y="187"/>
                  </a:lnTo>
                  <a:lnTo>
                    <a:pt x="160" y="188"/>
                  </a:lnTo>
                  <a:lnTo>
                    <a:pt x="160" y="189"/>
                  </a:lnTo>
                  <a:lnTo>
                    <a:pt x="160" y="190"/>
                  </a:lnTo>
                  <a:lnTo>
                    <a:pt x="160" y="191"/>
                  </a:lnTo>
                  <a:lnTo>
                    <a:pt x="160" y="192"/>
                  </a:lnTo>
                  <a:lnTo>
                    <a:pt x="160" y="193"/>
                  </a:lnTo>
                  <a:lnTo>
                    <a:pt x="160" y="194"/>
                  </a:lnTo>
                  <a:lnTo>
                    <a:pt x="161" y="195"/>
                  </a:lnTo>
                  <a:lnTo>
                    <a:pt x="161" y="196"/>
                  </a:lnTo>
                  <a:lnTo>
                    <a:pt x="161" y="197"/>
                  </a:lnTo>
                  <a:lnTo>
                    <a:pt x="161" y="199"/>
                  </a:lnTo>
                  <a:lnTo>
                    <a:pt x="161" y="200"/>
                  </a:lnTo>
                  <a:lnTo>
                    <a:pt x="161" y="202"/>
                  </a:lnTo>
                  <a:lnTo>
                    <a:pt x="161" y="204"/>
                  </a:lnTo>
                  <a:lnTo>
                    <a:pt x="161" y="205"/>
                  </a:lnTo>
                  <a:lnTo>
                    <a:pt x="161" y="206"/>
                  </a:lnTo>
                  <a:lnTo>
                    <a:pt x="161" y="208"/>
                  </a:lnTo>
                  <a:lnTo>
                    <a:pt x="161" y="209"/>
                  </a:lnTo>
                  <a:lnTo>
                    <a:pt x="161" y="210"/>
                  </a:lnTo>
                  <a:lnTo>
                    <a:pt x="161" y="211"/>
                  </a:lnTo>
                  <a:lnTo>
                    <a:pt x="161" y="212"/>
                  </a:lnTo>
                  <a:lnTo>
                    <a:pt x="161" y="214"/>
                  </a:lnTo>
                  <a:lnTo>
                    <a:pt x="161" y="215"/>
                  </a:lnTo>
                  <a:lnTo>
                    <a:pt x="161" y="217"/>
                  </a:lnTo>
                  <a:lnTo>
                    <a:pt x="161" y="218"/>
                  </a:lnTo>
                  <a:lnTo>
                    <a:pt x="161" y="219"/>
                  </a:lnTo>
                  <a:lnTo>
                    <a:pt x="161" y="220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3"/>
                  </a:lnTo>
                  <a:lnTo>
                    <a:pt x="161" y="224"/>
                  </a:lnTo>
                  <a:lnTo>
                    <a:pt x="161" y="225"/>
                  </a:lnTo>
                  <a:lnTo>
                    <a:pt x="161" y="226"/>
                  </a:lnTo>
                  <a:lnTo>
                    <a:pt x="161" y="227"/>
                  </a:lnTo>
                  <a:lnTo>
                    <a:pt x="160" y="227"/>
                  </a:lnTo>
                  <a:lnTo>
                    <a:pt x="160" y="228"/>
                  </a:lnTo>
                  <a:lnTo>
                    <a:pt x="160" y="229"/>
                  </a:lnTo>
                  <a:lnTo>
                    <a:pt x="160" y="230"/>
                  </a:lnTo>
                  <a:lnTo>
                    <a:pt x="160" y="232"/>
                  </a:lnTo>
                  <a:lnTo>
                    <a:pt x="160" y="233"/>
                  </a:lnTo>
                  <a:lnTo>
                    <a:pt x="160" y="234"/>
                  </a:lnTo>
                  <a:lnTo>
                    <a:pt x="160" y="235"/>
                  </a:lnTo>
                  <a:lnTo>
                    <a:pt x="160" y="237"/>
                  </a:lnTo>
                  <a:lnTo>
                    <a:pt x="160" y="238"/>
                  </a:lnTo>
                  <a:lnTo>
                    <a:pt x="160" y="240"/>
                  </a:lnTo>
                  <a:lnTo>
                    <a:pt x="160" y="241"/>
                  </a:lnTo>
                  <a:lnTo>
                    <a:pt x="160" y="242"/>
                  </a:lnTo>
                  <a:lnTo>
                    <a:pt x="161" y="243"/>
                  </a:lnTo>
                  <a:lnTo>
                    <a:pt x="161" y="244"/>
                  </a:lnTo>
                  <a:lnTo>
                    <a:pt x="161" y="245"/>
                  </a:lnTo>
                  <a:lnTo>
                    <a:pt x="161" y="246"/>
                  </a:lnTo>
                  <a:lnTo>
                    <a:pt x="161" y="247"/>
                  </a:lnTo>
                  <a:lnTo>
                    <a:pt x="162" y="249"/>
                  </a:lnTo>
                  <a:lnTo>
                    <a:pt x="162" y="250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4" y="254"/>
                  </a:lnTo>
                  <a:lnTo>
                    <a:pt x="164" y="255"/>
                  </a:lnTo>
                  <a:lnTo>
                    <a:pt x="164" y="256"/>
                  </a:lnTo>
                  <a:lnTo>
                    <a:pt x="165" y="256"/>
                  </a:lnTo>
                  <a:lnTo>
                    <a:pt x="165" y="257"/>
                  </a:lnTo>
                  <a:lnTo>
                    <a:pt x="165" y="258"/>
                  </a:lnTo>
                  <a:lnTo>
                    <a:pt x="166" y="259"/>
                  </a:lnTo>
                  <a:lnTo>
                    <a:pt x="167" y="260"/>
                  </a:lnTo>
                  <a:lnTo>
                    <a:pt x="167" y="261"/>
                  </a:lnTo>
                  <a:lnTo>
                    <a:pt x="168" y="262"/>
                  </a:lnTo>
                  <a:lnTo>
                    <a:pt x="168" y="263"/>
                  </a:lnTo>
                  <a:lnTo>
                    <a:pt x="168" y="264"/>
                  </a:lnTo>
                  <a:lnTo>
                    <a:pt x="169" y="265"/>
                  </a:lnTo>
                  <a:lnTo>
                    <a:pt x="170" y="267"/>
                  </a:lnTo>
                  <a:lnTo>
                    <a:pt x="170" y="268"/>
                  </a:lnTo>
                  <a:lnTo>
                    <a:pt x="171" y="269"/>
                  </a:lnTo>
                  <a:lnTo>
                    <a:pt x="171" y="270"/>
                  </a:lnTo>
                  <a:lnTo>
                    <a:pt x="172" y="271"/>
                  </a:lnTo>
                  <a:lnTo>
                    <a:pt x="172" y="272"/>
                  </a:lnTo>
                  <a:lnTo>
                    <a:pt x="173" y="272"/>
                  </a:lnTo>
                  <a:lnTo>
                    <a:pt x="173" y="273"/>
                  </a:lnTo>
                  <a:lnTo>
                    <a:pt x="173" y="274"/>
                  </a:lnTo>
                  <a:lnTo>
                    <a:pt x="173" y="275"/>
                  </a:lnTo>
                  <a:lnTo>
                    <a:pt x="173" y="276"/>
                  </a:lnTo>
                  <a:lnTo>
                    <a:pt x="173" y="277"/>
                  </a:lnTo>
                  <a:lnTo>
                    <a:pt x="173" y="278"/>
                  </a:lnTo>
                  <a:lnTo>
                    <a:pt x="173" y="279"/>
                  </a:lnTo>
                  <a:lnTo>
                    <a:pt x="174" y="279"/>
                  </a:lnTo>
                  <a:lnTo>
                    <a:pt x="174" y="280"/>
                  </a:lnTo>
                  <a:lnTo>
                    <a:pt x="173" y="281"/>
                  </a:lnTo>
                  <a:lnTo>
                    <a:pt x="173" y="282"/>
                  </a:lnTo>
                  <a:lnTo>
                    <a:pt x="173" y="283"/>
                  </a:lnTo>
                  <a:lnTo>
                    <a:pt x="172" y="284"/>
                  </a:lnTo>
                  <a:lnTo>
                    <a:pt x="172" y="285"/>
                  </a:lnTo>
                  <a:lnTo>
                    <a:pt x="171" y="286"/>
                  </a:lnTo>
                  <a:lnTo>
                    <a:pt x="171" y="287"/>
                  </a:lnTo>
                  <a:lnTo>
                    <a:pt x="171" y="288"/>
                  </a:lnTo>
                  <a:lnTo>
                    <a:pt x="170" y="289"/>
                  </a:lnTo>
                  <a:lnTo>
                    <a:pt x="170" y="290"/>
                  </a:lnTo>
                  <a:lnTo>
                    <a:pt x="170" y="291"/>
                  </a:lnTo>
                  <a:lnTo>
                    <a:pt x="169" y="291"/>
                  </a:lnTo>
                  <a:lnTo>
                    <a:pt x="169" y="293"/>
                  </a:lnTo>
                  <a:lnTo>
                    <a:pt x="168" y="293"/>
                  </a:lnTo>
                  <a:lnTo>
                    <a:pt x="168" y="295"/>
                  </a:lnTo>
                  <a:lnTo>
                    <a:pt x="168" y="296"/>
                  </a:lnTo>
                  <a:lnTo>
                    <a:pt x="168" y="297"/>
                  </a:lnTo>
                  <a:lnTo>
                    <a:pt x="168" y="298"/>
                  </a:lnTo>
                  <a:lnTo>
                    <a:pt x="168" y="299"/>
                  </a:lnTo>
                  <a:lnTo>
                    <a:pt x="168" y="300"/>
                  </a:lnTo>
                  <a:lnTo>
                    <a:pt x="168" y="301"/>
                  </a:lnTo>
                  <a:lnTo>
                    <a:pt x="168" y="302"/>
                  </a:lnTo>
                  <a:lnTo>
                    <a:pt x="168" y="303"/>
                  </a:lnTo>
                  <a:lnTo>
                    <a:pt x="168" y="304"/>
                  </a:lnTo>
                  <a:lnTo>
                    <a:pt x="169" y="304"/>
                  </a:lnTo>
                  <a:lnTo>
                    <a:pt x="169" y="306"/>
                  </a:lnTo>
                  <a:lnTo>
                    <a:pt x="169" y="307"/>
                  </a:lnTo>
                  <a:lnTo>
                    <a:pt x="170" y="309"/>
                  </a:lnTo>
                  <a:lnTo>
                    <a:pt x="171" y="310"/>
                  </a:lnTo>
                  <a:lnTo>
                    <a:pt x="171" y="312"/>
                  </a:lnTo>
                  <a:lnTo>
                    <a:pt x="172" y="313"/>
                  </a:lnTo>
                  <a:lnTo>
                    <a:pt x="172" y="314"/>
                  </a:lnTo>
                  <a:lnTo>
                    <a:pt x="173" y="315"/>
                  </a:lnTo>
                  <a:lnTo>
                    <a:pt x="173" y="316"/>
                  </a:lnTo>
                  <a:lnTo>
                    <a:pt x="174" y="317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20"/>
                  </a:lnTo>
                  <a:lnTo>
                    <a:pt x="174" y="321"/>
                  </a:lnTo>
                  <a:lnTo>
                    <a:pt x="175" y="322"/>
                  </a:lnTo>
                  <a:lnTo>
                    <a:pt x="175" y="323"/>
                  </a:lnTo>
                  <a:lnTo>
                    <a:pt x="176" y="324"/>
                  </a:lnTo>
                  <a:lnTo>
                    <a:pt x="176" y="325"/>
                  </a:lnTo>
                  <a:lnTo>
                    <a:pt x="177" y="325"/>
                  </a:lnTo>
                  <a:lnTo>
                    <a:pt x="177" y="326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0" y="326"/>
                  </a:lnTo>
                  <a:lnTo>
                    <a:pt x="182" y="329"/>
                  </a:lnTo>
                  <a:lnTo>
                    <a:pt x="183" y="329"/>
                  </a:lnTo>
                  <a:lnTo>
                    <a:pt x="184" y="330"/>
                  </a:lnTo>
                  <a:lnTo>
                    <a:pt x="184" y="331"/>
                  </a:lnTo>
                  <a:lnTo>
                    <a:pt x="185" y="331"/>
                  </a:lnTo>
                  <a:lnTo>
                    <a:pt x="185" y="333"/>
                  </a:lnTo>
                  <a:lnTo>
                    <a:pt x="185" y="334"/>
                  </a:lnTo>
                  <a:lnTo>
                    <a:pt x="186" y="335"/>
                  </a:lnTo>
                  <a:lnTo>
                    <a:pt x="186" y="336"/>
                  </a:lnTo>
                  <a:lnTo>
                    <a:pt x="186" y="337"/>
                  </a:lnTo>
                  <a:lnTo>
                    <a:pt x="186" y="338"/>
                  </a:lnTo>
                  <a:lnTo>
                    <a:pt x="186" y="339"/>
                  </a:lnTo>
                  <a:lnTo>
                    <a:pt x="186" y="340"/>
                  </a:lnTo>
                  <a:lnTo>
                    <a:pt x="186" y="341"/>
                  </a:lnTo>
                  <a:lnTo>
                    <a:pt x="185" y="341"/>
                  </a:lnTo>
                  <a:lnTo>
                    <a:pt x="184" y="342"/>
                  </a:lnTo>
                  <a:lnTo>
                    <a:pt x="183" y="342"/>
                  </a:lnTo>
                  <a:lnTo>
                    <a:pt x="183" y="343"/>
                  </a:lnTo>
                  <a:lnTo>
                    <a:pt x="182" y="343"/>
                  </a:lnTo>
                  <a:lnTo>
                    <a:pt x="182" y="344"/>
                  </a:lnTo>
                  <a:lnTo>
                    <a:pt x="182" y="346"/>
                  </a:lnTo>
                  <a:lnTo>
                    <a:pt x="182" y="347"/>
                  </a:lnTo>
                  <a:lnTo>
                    <a:pt x="181" y="349"/>
                  </a:lnTo>
                  <a:lnTo>
                    <a:pt x="181" y="350"/>
                  </a:lnTo>
                  <a:lnTo>
                    <a:pt x="183" y="350"/>
                  </a:lnTo>
                  <a:lnTo>
                    <a:pt x="185" y="350"/>
                  </a:lnTo>
                  <a:lnTo>
                    <a:pt x="187" y="350"/>
                  </a:lnTo>
                  <a:lnTo>
                    <a:pt x="188" y="350"/>
                  </a:lnTo>
                  <a:lnTo>
                    <a:pt x="191" y="350"/>
                  </a:lnTo>
                  <a:lnTo>
                    <a:pt x="193" y="350"/>
                  </a:lnTo>
                  <a:lnTo>
                    <a:pt x="196" y="350"/>
                  </a:lnTo>
                  <a:lnTo>
                    <a:pt x="199" y="350"/>
                  </a:lnTo>
                  <a:lnTo>
                    <a:pt x="200" y="350"/>
                  </a:lnTo>
                  <a:lnTo>
                    <a:pt x="201" y="349"/>
                  </a:lnTo>
                  <a:lnTo>
                    <a:pt x="201" y="348"/>
                  </a:lnTo>
                  <a:lnTo>
                    <a:pt x="201" y="347"/>
                  </a:lnTo>
                  <a:lnTo>
                    <a:pt x="201" y="345"/>
                  </a:lnTo>
                  <a:lnTo>
                    <a:pt x="201" y="344"/>
                  </a:lnTo>
                  <a:lnTo>
                    <a:pt x="201" y="342"/>
                  </a:lnTo>
                  <a:lnTo>
                    <a:pt x="201" y="341"/>
                  </a:lnTo>
                  <a:lnTo>
                    <a:pt x="202" y="338"/>
                  </a:lnTo>
                  <a:lnTo>
                    <a:pt x="202" y="337"/>
                  </a:lnTo>
                  <a:lnTo>
                    <a:pt x="200" y="337"/>
                  </a:lnTo>
                  <a:lnTo>
                    <a:pt x="198" y="337"/>
                  </a:lnTo>
                  <a:lnTo>
                    <a:pt x="195" y="337"/>
                  </a:lnTo>
                  <a:lnTo>
                    <a:pt x="193" y="337"/>
                  </a:lnTo>
                  <a:lnTo>
                    <a:pt x="193" y="336"/>
                  </a:lnTo>
                  <a:lnTo>
                    <a:pt x="193" y="334"/>
                  </a:lnTo>
                  <a:lnTo>
                    <a:pt x="193" y="332"/>
                  </a:lnTo>
                  <a:lnTo>
                    <a:pt x="193" y="329"/>
                  </a:lnTo>
                  <a:lnTo>
                    <a:pt x="193" y="328"/>
                  </a:lnTo>
                  <a:lnTo>
                    <a:pt x="193" y="327"/>
                  </a:lnTo>
                  <a:lnTo>
                    <a:pt x="193" y="326"/>
                  </a:lnTo>
                  <a:lnTo>
                    <a:pt x="194" y="326"/>
                  </a:lnTo>
                  <a:lnTo>
                    <a:pt x="196" y="326"/>
                  </a:lnTo>
                  <a:lnTo>
                    <a:pt x="198" y="325"/>
                  </a:lnTo>
                  <a:lnTo>
                    <a:pt x="200" y="325"/>
                  </a:lnTo>
                  <a:lnTo>
                    <a:pt x="201" y="325"/>
                  </a:lnTo>
                  <a:lnTo>
                    <a:pt x="203" y="325"/>
                  </a:lnTo>
                  <a:lnTo>
                    <a:pt x="205" y="324"/>
                  </a:lnTo>
                  <a:lnTo>
                    <a:pt x="206" y="324"/>
                  </a:lnTo>
                  <a:lnTo>
                    <a:pt x="208" y="324"/>
                  </a:lnTo>
                  <a:lnTo>
                    <a:pt x="210" y="324"/>
                  </a:lnTo>
                  <a:lnTo>
                    <a:pt x="212" y="324"/>
                  </a:lnTo>
                  <a:lnTo>
                    <a:pt x="213" y="324"/>
                  </a:lnTo>
                  <a:lnTo>
                    <a:pt x="215" y="324"/>
                  </a:lnTo>
                  <a:lnTo>
                    <a:pt x="217" y="324"/>
                  </a:lnTo>
                  <a:lnTo>
                    <a:pt x="218" y="324"/>
                  </a:lnTo>
                  <a:lnTo>
                    <a:pt x="220" y="324"/>
                  </a:lnTo>
                  <a:lnTo>
                    <a:pt x="222" y="324"/>
                  </a:lnTo>
                  <a:lnTo>
                    <a:pt x="224" y="324"/>
                  </a:lnTo>
                  <a:lnTo>
                    <a:pt x="233" y="324"/>
                  </a:lnTo>
                  <a:lnTo>
                    <a:pt x="241" y="324"/>
                  </a:lnTo>
                  <a:lnTo>
                    <a:pt x="247" y="324"/>
                  </a:lnTo>
                  <a:lnTo>
                    <a:pt x="257" y="322"/>
                  </a:lnTo>
                  <a:lnTo>
                    <a:pt x="259" y="322"/>
                  </a:lnTo>
                  <a:lnTo>
                    <a:pt x="264" y="321"/>
                  </a:lnTo>
                  <a:lnTo>
                    <a:pt x="269" y="320"/>
                  </a:lnTo>
                  <a:lnTo>
                    <a:pt x="272" y="320"/>
                  </a:lnTo>
                  <a:lnTo>
                    <a:pt x="279" y="321"/>
                  </a:lnTo>
                  <a:lnTo>
                    <a:pt x="281" y="321"/>
                  </a:lnTo>
                  <a:lnTo>
                    <a:pt x="288" y="322"/>
                  </a:lnTo>
                  <a:lnTo>
                    <a:pt x="295" y="321"/>
                  </a:lnTo>
                  <a:lnTo>
                    <a:pt x="300" y="319"/>
                  </a:lnTo>
                  <a:lnTo>
                    <a:pt x="303" y="318"/>
                  </a:lnTo>
                  <a:lnTo>
                    <a:pt x="305" y="318"/>
                  </a:lnTo>
                  <a:lnTo>
                    <a:pt x="305" y="322"/>
                  </a:lnTo>
                  <a:lnTo>
                    <a:pt x="304" y="325"/>
                  </a:lnTo>
                  <a:lnTo>
                    <a:pt x="304" y="326"/>
                  </a:lnTo>
                  <a:lnTo>
                    <a:pt x="311" y="326"/>
                  </a:lnTo>
                  <a:lnTo>
                    <a:pt x="313" y="326"/>
                  </a:lnTo>
                  <a:lnTo>
                    <a:pt x="314" y="326"/>
                  </a:lnTo>
                  <a:lnTo>
                    <a:pt x="319" y="325"/>
                  </a:lnTo>
                  <a:lnTo>
                    <a:pt x="320" y="325"/>
                  </a:lnTo>
                  <a:lnTo>
                    <a:pt x="324" y="325"/>
                  </a:lnTo>
                  <a:lnTo>
                    <a:pt x="329" y="325"/>
                  </a:lnTo>
                  <a:lnTo>
                    <a:pt x="331" y="326"/>
                  </a:lnTo>
                  <a:lnTo>
                    <a:pt x="333" y="326"/>
                  </a:lnTo>
                  <a:lnTo>
                    <a:pt x="334" y="325"/>
                  </a:lnTo>
                  <a:lnTo>
                    <a:pt x="338" y="324"/>
                  </a:lnTo>
                  <a:lnTo>
                    <a:pt x="339" y="326"/>
                  </a:lnTo>
                  <a:lnTo>
                    <a:pt x="349" y="328"/>
                  </a:lnTo>
                  <a:lnTo>
                    <a:pt x="358" y="329"/>
                  </a:lnTo>
                  <a:lnTo>
                    <a:pt x="368" y="331"/>
                  </a:lnTo>
                  <a:lnTo>
                    <a:pt x="372" y="331"/>
                  </a:lnTo>
                  <a:lnTo>
                    <a:pt x="381" y="331"/>
                  </a:lnTo>
                  <a:lnTo>
                    <a:pt x="393" y="338"/>
                  </a:lnTo>
                  <a:lnTo>
                    <a:pt x="394" y="338"/>
                  </a:lnTo>
                  <a:lnTo>
                    <a:pt x="398" y="338"/>
                  </a:lnTo>
                  <a:lnTo>
                    <a:pt x="402" y="339"/>
                  </a:lnTo>
                  <a:lnTo>
                    <a:pt x="408" y="340"/>
                  </a:lnTo>
                  <a:lnTo>
                    <a:pt x="411" y="340"/>
                  </a:lnTo>
                  <a:lnTo>
                    <a:pt x="417" y="341"/>
                  </a:lnTo>
                  <a:lnTo>
                    <a:pt x="421" y="343"/>
                  </a:lnTo>
                  <a:lnTo>
                    <a:pt x="426" y="343"/>
                  </a:lnTo>
                  <a:lnTo>
                    <a:pt x="428" y="343"/>
                  </a:lnTo>
                  <a:lnTo>
                    <a:pt x="433" y="345"/>
                  </a:lnTo>
                  <a:lnTo>
                    <a:pt x="435" y="346"/>
                  </a:lnTo>
                  <a:lnTo>
                    <a:pt x="438" y="347"/>
                  </a:lnTo>
                  <a:lnTo>
                    <a:pt x="442" y="348"/>
                  </a:lnTo>
                  <a:lnTo>
                    <a:pt x="446" y="348"/>
                  </a:lnTo>
                  <a:lnTo>
                    <a:pt x="449" y="349"/>
                  </a:lnTo>
                  <a:lnTo>
                    <a:pt x="453" y="350"/>
                  </a:lnTo>
                  <a:lnTo>
                    <a:pt x="455" y="350"/>
                  </a:lnTo>
                  <a:lnTo>
                    <a:pt x="459" y="350"/>
                  </a:lnTo>
                  <a:lnTo>
                    <a:pt x="460" y="350"/>
                  </a:lnTo>
                  <a:lnTo>
                    <a:pt x="464" y="351"/>
                  </a:lnTo>
                  <a:lnTo>
                    <a:pt x="466" y="352"/>
                  </a:lnTo>
                  <a:lnTo>
                    <a:pt x="472" y="353"/>
                  </a:lnTo>
                  <a:lnTo>
                    <a:pt x="473" y="353"/>
                  </a:lnTo>
                  <a:lnTo>
                    <a:pt x="476" y="353"/>
                  </a:lnTo>
                  <a:lnTo>
                    <a:pt x="478" y="353"/>
                  </a:lnTo>
                  <a:lnTo>
                    <a:pt x="481" y="353"/>
                  </a:lnTo>
                  <a:lnTo>
                    <a:pt x="485" y="353"/>
                  </a:lnTo>
                  <a:lnTo>
                    <a:pt x="488" y="353"/>
                  </a:lnTo>
                  <a:lnTo>
                    <a:pt x="490" y="354"/>
                  </a:lnTo>
                  <a:lnTo>
                    <a:pt x="491" y="354"/>
                  </a:lnTo>
                  <a:lnTo>
                    <a:pt x="495" y="357"/>
                  </a:lnTo>
                  <a:lnTo>
                    <a:pt x="498" y="358"/>
                  </a:lnTo>
                  <a:lnTo>
                    <a:pt x="502" y="361"/>
                  </a:lnTo>
                  <a:lnTo>
                    <a:pt x="503" y="365"/>
                  </a:lnTo>
                  <a:lnTo>
                    <a:pt x="505" y="374"/>
                  </a:lnTo>
                  <a:lnTo>
                    <a:pt x="504" y="380"/>
                  </a:lnTo>
                  <a:lnTo>
                    <a:pt x="504" y="382"/>
                  </a:lnTo>
                  <a:lnTo>
                    <a:pt x="504" y="389"/>
                  </a:lnTo>
                  <a:lnTo>
                    <a:pt x="504" y="394"/>
                  </a:lnTo>
                  <a:lnTo>
                    <a:pt x="504" y="396"/>
                  </a:lnTo>
                  <a:lnTo>
                    <a:pt x="502" y="425"/>
                  </a:lnTo>
                  <a:lnTo>
                    <a:pt x="504" y="429"/>
                  </a:lnTo>
                  <a:lnTo>
                    <a:pt x="501" y="432"/>
                  </a:lnTo>
                  <a:lnTo>
                    <a:pt x="499" y="432"/>
                  </a:lnTo>
                  <a:lnTo>
                    <a:pt x="495" y="434"/>
                  </a:lnTo>
                  <a:lnTo>
                    <a:pt x="493" y="434"/>
                  </a:lnTo>
                  <a:lnTo>
                    <a:pt x="491" y="435"/>
                  </a:lnTo>
                  <a:lnTo>
                    <a:pt x="490" y="435"/>
                  </a:lnTo>
                  <a:lnTo>
                    <a:pt x="486" y="436"/>
                  </a:lnTo>
                  <a:lnTo>
                    <a:pt x="477" y="436"/>
                  </a:lnTo>
                  <a:lnTo>
                    <a:pt x="477" y="443"/>
                  </a:lnTo>
                  <a:lnTo>
                    <a:pt x="480" y="453"/>
                  </a:lnTo>
                  <a:lnTo>
                    <a:pt x="471" y="453"/>
                  </a:lnTo>
                  <a:lnTo>
                    <a:pt x="467" y="454"/>
                  </a:lnTo>
                  <a:lnTo>
                    <a:pt x="463" y="456"/>
                  </a:lnTo>
                  <a:lnTo>
                    <a:pt x="455" y="461"/>
                  </a:lnTo>
                  <a:lnTo>
                    <a:pt x="451" y="462"/>
                  </a:lnTo>
                  <a:lnTo>
                    <a:pt x="449" y="462"/>
                  </a:lnTo>
                  <a:lnTo>
                    <a:pt x="447" y="463"/>
                  </a:lnTo>
                  <a:lnTo>
                    <a:pt x="446" y="466"/>
                  </a:lnTo>
                  <a:lnTo>
                    <a:pt x="445" y="477"/>
                  </a:lnTo>
                  <a:lnTo>
                    <a:pt x="447" y="481"/>
                  </a:lnTo>
                  <a:lnTo>
                    <a:pt x="447" y="487"/>
                  </a:lnTo>
                  <a:lnTo>
                    <a:pt x="447" y="488"/>
                  </a:lnTo>
                  <a:lnTo>
                    <a:pt x="438" y="492"/>
                  </a:lnTo>
                  <a:lnTo>
                    <a:pt x="435" y="494"/>
                  </a:lnTo>
                  <a:lnTo>
                    <a:pt x="433" y="488"/>
                  </a:lnTo>
                  <a:lnTo>
                    <a:pt x="427" y="489"/>
                  </a:lnTo>
                  <a:lnTo>
                    <a:pt x="419" y="493"/>
                  </a:lnTo>
                  <a:lnTo>
                    <a:pt x="409" y="492"/>
                  </a:lnTo>
                  <a:lnTo>
                    <a:pt x="405" y="494"/>
                  </a:lnTo>
                  <a:lnTo>
                    <a:pt x="397" y="496"/>
                  </a:lnTo>
                  <a:lnTo>
                    <a:pt x="391" y="500"/>
                  </a:lnTo>
                  <a:lnTo>
                    <a:pt x="383" y="512"/>
                  </a:lnTo>
                  <a:lnTo>
                    <a:pt x="380" y="509"/>
                  </a:lnTo>
                  <a:lnTo>
                    <a:pt x="377" y="506"/>
                  </a:lnTo>
                  <a:lnTo>
                    <a:pt x="373" y="502"/>
                  </a:lnTo>
                  <a:lnTo>
                    <a:pt x="360" y="503"/>
                  </a:lnTo>
                  <a:lnTo>
                    <a:pt x="356" y="508"/>
                  </a:lnTo>
                  <a:lnTo>
                    <a:pt x="355" y="513"/>
                  </a:lnTo>
                  <a:lnTo>
                    <a:pt x="351" y="513"/>
                  </a:lnTo>
                  <a:lnTo>
                    <a:pt x="341" y="513"/>
                  </a:lnTo>
                  <a:lnTo>
                    <a:pt x="332" y="511"/>
                  </a:lnTo>
                  <a:lnTo>
                    <a:pt x="330" y="511"/>
                  </a:lnTo>
                  <a:lnTo>
                    <a:pt x="324" y="504"/>
                  </a:lnTo>
                  <a:lnTo>
                    <a:pt x="315" y="503"/>
                  </a:lnTo>
                  <a:lnTo>
                    <a:pt x="311" y="507"/>
                  </a:lnTo>
                  <a:lnTo>
                    <a:pt x="311" y="508"/>
                  </a:lnTo>
                  <a:lnTo>
                    <a:pt x="310" y="509"/>
                  </a:lnTo>
                  <a:lnTo>
                    <a:pt x="309" y="510"/>
                  </a:lnTo>
                  <a:lnTo>
                    <a:pt x="308" y="510"/>
                  </a:lnTo>
                  <a:lnTo>
                    <a:pt x="307" y="510"/>
                  </a:lnTo>
                  <a:lnTo>
                    <a:pt x="307" y="511"/>
                  </a:lnTo>
                  <a:lnTo>
                    <a:pt x="307" y="512"/>
                  </a:lnTo>
                  <a:lnTo>
                    <a:pt x="307" y="513"/>
                  </a:lnTo>
                  <a:lnTo>
                    <a:pt x="307" y="514"/>
                  </a:lnTo>
                  <a:lnTo>
                    <a:pt x="306" y="514"/>
                  </a:lnTo>
                  <a:lnTo>
                    <a:pt x="306" y="515"/>
                  </a:lnTo>
                  <a:lnTo>
                    <a:pt x="305" y="515"/>
                  </a:lnTo>
                  <a:lnTo>
                    <a:pt x="305" y="516"/>
                  </a:lnTo>
                  <a:lnTo>
                    <a:pt x="304" y="515"/>
                  </a:lnTo>
                  <a:lnTo>
                    <a:pt x="303" y="515"/>
                  </a:lnTo>
                  <a:lnTo>
                    <a:pt x="303" y="516"/>
                  </a:lnTo>
                  <a:lnTo>
                    <a:pt x="303" y="517"/>
                  </a:lnTo>
                  <a:lnTo>
                    <a:pt x="302" y="516"/>
                  </a:lnTo>
                  <a:lnTo>
                    <a:pt x="301" y="516"/>
                  </a:lnTo>
                  <a:lnTo>
                    <a:pt x="301" y="517"/>
                  </a:lnTo>
                  <a:lnTo>
                    <a:pt x="301" y="518"/>
                  </a:lnTo>
                  <a:lnTo>
                    <a:pt x="301" y="519"/>
                  </a:lnTo>
                  <a:lnTo>
                    <a:pt x="302" y="519"/>
                  </a:lnTo>
                  <a:lnTo>
                    <a:pt x="301" y="519"/>
                  </a:lnTo>
                  <a:lnTo>
                    <a:pt x="301" y="520"/>
                  </a:lnTo>
                  <a:lnTo>
                    <a:pt x="301" y="521"/>
                  </a:lnTo>
                  <a:lnTo>
                    <a:pt x="301" y="522"/>
                  </a:lnTo>
                  <a:lnTo>
                    <a:pt x="300" y="522"/>
                  </a:lnTo>
                  <a:lnTo>
                    <a:pt x="299" y="522"/>
                  </a:lnTo>
                  <a:lnTo>
                    <a:pt x="298" y="522"/>
                  </a:lnTo>
                  <a:lnTo>
                    <a:pt x="297" y="522"/>
                  </a:lnTo>
                  <a:lnTo>
                    <a:pt x="297" y="523"/>
                  </a:lnTo>
                  <a:lnTo>
                    <a:pt x="297" y="524"/>
                  </a:lnTo>
                  <a:lnTo>
                    <a:pt x="297" y="525"/>
                  </a:lnTo>
                  <a:lnTo>
                    <a:pt x="296" y="525"/>
                  </a:lnTo>
                  <a:lnTo>
                    <a:pt x="295" y="525"/>
                  </a:lnTo>
                  <a:lnTo>
                    <a:pt x="295" y="526"/>
                  </a:lnTo>
                  <a:lnTo>
                    <a:pt x="294" y="526"/>
                  </a:lnTo>
                  <a:lnTo>
                    <a:pt x="293" y="526"/>
                  </a:lnTo>
                  <a:lnTo>
                    <a:pt x="292" y="527"/>
                  </a:lnTo>
                  <a:lnTo>
                    <a:pt x="291" y="527"/>
                  </a:lnTo>
                  <a:lnTo>
                    <a:pt x="290" y="528"/>
                  </a:lnTo>
                  <a:lnTo>
                    <a:pt x="289" y="528"/>
                  </a:lnTo>
                  <a:lnTo>
                    <a:pt x="289" y="529"/>
                  </a:lnTo>
                  <a:lnTo>
                    <a:pt x="288" y="529"/>
                  </a:lnTo>
                  <a:lnTo>
                    <a:pt x="288" y="530"/>
                  </a:lnTo>
                  <a:lnTo>
                    <a:pt x="287" y="530"/>
                  </a:lnTo>
                  <a:lnTo>
                    <a:pt x="286" y="530"/>
                  </a:lnTo>
                  <a:lnTo>
                    <a:pt x="286" y="531"/>
                  </a:lnTo>
                  <a:lnTo>
                    <a:pt x="285" y="532"/>
                  </a:lnTo>
                  <a:lnTo>
                    <a:pt x="285" y="533"/>
                  </a:lnTo>
                  <a:lnTo>
                    <a:pt x="284" y="533"/>
                  </a:lnTo>
                  <a:lnTo>
                    <a:pt x="284" y="534"/>
                  </a:lnTo>
                  <a:lnTo>
                    <a:pt x="284" y="535"/>
                  </a:lnTo>
                  <a:lnTo>
                    <a:pt x="283" y="535"/>
                  </a:lnTo>
                  <a:lnTo>
                    <a:pt x="283" y="536"/>
                  </a:lnTo>
                  <a:lnTo>
                    <a:pt x="282" y="536"/>
                  </a:lnTo>
                  <a:lnTo>
                    <a:pt x="282" y="537"/>
                  </a:lnTo>
                  <a:lnTo>
                    <a:pt x="282" y="538"/>
                  </a:lnTo>
                  <a:lnTo>
                    <a:pt x="281" y="538"/>
                  </a:lnTo>
                  <a:lnTo>
                    <a:pt x="280" y="538"/>
                  </a:lnTo>
                  <a:lnTo>
                    <a:pt x="279" y="538"/>
                  </a:lnTo>
                  <a:lnTo>
                    <a:pt x="278" y="538"/>
                  </a:lnTo>
                  <a:lnTo>
                    <a:pt x="278" y="539"/>
                  </a:lnTo>
                  <a:lnTo>
                    <a:pt x="278" y="540"/>
                  </a:lnTo>
                  <a:lnTo>
                    <a:pt x="277" y="540"/>
                  </a:lnTo>
                  <a:lnTo>
                    <a:pt x="277" y="541"/>
                  </a:lnTo>
                  <a:lnTo>
                    <a:pt x="277" y="542"/>
                  </a:lnTo>
                  <a:lnTo>
                    <a:pt x="277" y="543"/>
                  </a:lnTo>
                  <a:lnTo>
                    <a:pt x="276" y="543"/>
                  </a:lnTo>
                  <a:lnTo>
                    <a:pt x="276" y="544"/>
                  </a:lnTo>
                  <a:lnTo>
                    <a:pt x="275" y="544"/>
                  </a:lnTo>
                  <a:lnTo>
                    <a:pt x="275" y="545"/>
                  </a:lnTo>
                  <a:lnTo>
                    <a:pt x="274" y="545"/>
                  </a:lnTo>
                  <a:lnTo>
                    <a:pt x="273" y="544"/>
                  </a:lnTo>
                  <a:lnTo>
                    <a:pt x="273" y="545"/>
                  </a:lnTo>
                  <a:lnTo>
                    <a:pt x="272" y="545"/>
                  </a:lnTo>
                  <a:lnTo>
                    <a:pt x="271" y="545"/>
                  </a:lnTo>
                  <a:lnTo>
                    <a:pt x="270" y="545"/>
                  </a:lnTo>
                  <a:lnTo>
                    <a:pt x="270" y="546"/>
                  </a:lnTo>
                  <a:lnTo>
                    <a:pt x="269" y="546"/>
                  </a:lnTo>
                  <a:lnTo>
                    <a:pt x="269" y="547"/>
                  </a:lnTo>
                  <a:lnTo>
                    <a:pt x="269" y="548"/>
                  </a:lnTo>
                  <a:lnTo>
                    <a:pt x="268" y="548"/>
                  </a:lnTo>
                  <a:lnTo>
                    <a:pt x="267" y="548"/>
                  </a:lnTo>
                  <a:lnTo>
                    <a:pt x="267" y="547"/>
                  </a:lnTo>
                  <a:lnTo>
                    <a:pt x="266" y="547"/>
                  </a:lnTo>
                  <a:lnTo>
                    <a:pt x="266" y="548"/>
                  </a:lnTo>
                  <a:lnTo>
                    <a:pt x="265" y="548"/>
                  </a:lnTo>
                  <a:lnTo>
                    <a:pt x="265" y="549"/>
                  </a:lnTo>
                  <a:lnTo>
                    <a:pt x="264" y="549"/>
                  </a:lnTo>
                  <a:lnTo>
                    <a:pt x="264" y="550"/>
                  </a:lnTo>
                  <a:lnTo>
                    <a:pt x="263" y="550"/>
                  </a:lnTo>
                  <a:lnTo>
                    <a:pt x="262" y="550"/>
                  </a:lnTo>
                  <a:lnTo>
                    <a:pt x="262" y="551"/>
                  </a:lnTo>
                  <a:lnTo>
                    <a:pt x="261" y="551"/>
                  </a:lnTo>
                  <a:lnTo>
                    <a:pt x="261" y="552"/>
                  </a:lnTo>
                  <a:lnTo>
                    <a:pt x="260" y="552"/>
                  </a:lnTo>
                  <a:lnTo>
                    <a:pt x="260" y="553"/>
                  </a:lnTo>
                  <a:lnTo>
                    <a:pt x="259" y="553"/>
                  </a:lnTo>
                  <a:lnTo>
                    <a:pt x="258" y="554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7" y="556"/>
                  </a:lnTo>
                  <a:lnTo>
                    <a:pt x="256" y="556"/>
                  </a:lnTo>
                  <a:lnTo>
                    <a:pt x="255" y="557"/>
                  </a:lnTo>
                  <a:lnTo>
                    <a:pt x="255" y="556"/>
                  </a:lnTo>
                  <a:lnTo>
                    <a:pt x="254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3" y="559"/>
                  </a:lnTo>
                  <a:lnTo>
                    <a:pt x="252" y="559"/>
                  </a:lnTo>
                  <a:lnTo>
                    <a:pt x="251" y="559"/>
                  </a:lnTo>
                  <a:lnTo>
                    <a:pt x="251" y="560"/>
                  </a:lnTo>
                  <a:lnTo>
                    <a:pt x="250" y="559"/>
                  </a:lnTo>
                  <a:lnTo>
                    <a:pt x="250" y="560"/>
                  </a:lnTo>
                  <a:lnTo>
                    <a:pt x="249" y="560"/>
                  </a:lnTo>
                  <a:lnTo>
                    <a:pt x="249" y="561"/>
                  </a:lnTo>
                  <a:lnTo>
                    <a:pt x="249" y="562"/>
                  </a:lnTo>
                  <a:lnTo>
                    <a:pt x="249" y="564"/>
                  </a:lnTo>
                  <a:lnTo>
                    <a:pt x="248" y="564"/>
                  </a:lnTo>
                  <a:lnTo>
                    <a:pt x="247" y="564"/>
                  </a:lnTo>
                  <a:lnTo>
                    <a:pt x="246" y="564"/>
                  </a:lnTo>
                  <a:lnTo>
                    <a:pt x="245" y="564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3" y="565"/>
                  </a:lnTo>
                  <a:lnTo>
                    <a:pt x="242" y="566"/>
                  </a:lnTo>
                  <a:lnTo>
                    <a:pt x="241" y="566"/>
                  </a:lnTo>
                  <a:lnTo>
                    <a:pt x="240" y="566"/>
                  </a:lnTo>
                  <a:lnTo>
                    <a:pt x="240" y="567"/>
                  </a:lnTo>
                  <a:lnTo>
                    <a:pt x="239" y="567"/>
                  </a:lnTo>
                  <a:lnTo>
                    <a:pt x="239" y="568"/>
                  </a:lnTo>
                  <a:lnTo>
                    <a:pt x="238" y="569"/>
                  </a:lnTo>
                  <a:lnTo>
                    <a:pt x="238" y="570"/>
                  </a:lnTo>
                  <a:lnTo>
                    <a:pt x="237" y="570"/>
                  </a:lnTo>
                  <a:lnTo>
                    <a:pt x="236" y="570"/>
                  </a:lnTo>
                  <a:lnTo>
                    <a:pt x="235" y="570"/>
                  </a:lnTo>
                  <a:lnTo>
                    <a:pt x="234" y="571"/>
                  </a:lnTo>
                  <a:lnTo>
                    <a:pt x="234" y="572"/>
                  </a:lnTo>
                  <a:lnTo>
                    <a:pt x="233" y="573"/>
                  </a:lnTo>
                  <a:lnTo>
                    <a:pt x="233" y="574"/>
                  </a:lnTo>
                  <a:lnTo>
                    <a:pt x="232" y="574"/>
                  </a:lnTo>
                  <a:lnTo>
                    <a:pt x="231" y="574"/>
                  </a:lnTo>
                  <a:lnTo>
                    <a:pt x="230" y="574"/>
                  </a:lnTo>
                  <a:lnTo>
                    <a:pt x="230" y="575"/>
                  </a:lnTo>
                  <a:lnTo>
                    <a:pt x="229" y="575"/>
                  </a:lnTo>
                  <a:lnTo>
                    <a:pt x="229" y="576"/>
                  </a:lnTo>
                  <a:lnTo>
                    <a:pt x="228" y="576"/>
                  </a:lnTo>
                  <a:lnTo>
                    <a:pt x="227" y="576"/>
                  </a:lnTo>
                  <a:lnTo>
                    <a:pt x="226" y="576"/>
                  </a:lnTo>
                  <a:lnTo>
                    <a:pt x="225" y="577"/>
                  </a:lnTo>
                  <a:lnTo>
                    <a:pt x="224" y="577"/>
                  </a:lnTo>
                  <a:lnTo>
                    <a:pt x="223" y="577"/>
                  </a:lnTo>
                  <a:lnTo>
                    <a:pt x="222" y="577"/>
                  </a:lnTo>
                  <a:lnTo>
                    <a:pt x="221" y="577"/>
                  </a:lnTo>
                  <a:lnTo>
                    <a:pt x="220" y="577"/>
                  </a:lnTo>
                  <a:lnTo>
                    <a:pt x="219" y="577"/>
                  </a:lnTo>
                  <a:lnTo>
                    <a:pt x="218" y="578"/>
                  </a:lnTo>
                  <a:lnTo>
                    <a:pt x="217" y="578"/>
                  </a:lnTo>
                  <a:lnTo>
                    <a:pt x="216" y="578"/>
                  </a:lnTo>
                  <a:lnTo>
                    <a:pt x="215" y="577"/>
                  </a:lnTo>
                  <a:lnTo>
                    <a:pt x="214" y="578"/>
                  </a:lnTo>
                  <a:lnTo>
                    <a:pt x="213" y="578"/>
                  </a:lnTo>
                  <a:lnTo>
                    <a:pt x="212" y="578"/>
                  </a:lnTo>
                  <a:lnTo>
                    <a:pt x="211" y="578"/>
                  </a:lnTo>
                  <a:lnTo>
                    <a:pt x="210" y="578"/>
                  </a:lnTo>
                  <a:lnTo>
                    <a:pt x="209" y="578"/>
                  </a:lnTo>
                  <a:lnTo>
                    <a:pt x="208" y="578"/>
                  </a:lnTo>
                  <a:lnTo>
                    <a:pt x="207" y="578"/>
                  </a:lnTo>
                  <a:lnTo>
                    <a:pt x="206" y="578"/>
                  </a:lnTo>
                  <a:lnTo>
                    <a:pt x="206" y="577"/>
                  </a:lnTo>
                  <a:lnTo>
                    <a:pt x="205" y="577"/>
                  </a:lnTo>
                  <a:lnTo>
                    <a:pt x="204" y="577"/>
                  </a:lnTo>
                  <a:lnTo>
                    <a:pt x="203" y="577"/>
                  </a:lnTo>
                  <a:lnTo>
                    <a:pt x="203" y="576"/>
                  </a:lnTo>
                  <a:lnTo>
                    <a:pt x="202" y="576"/>
                  </a:lnTo>
                  <a:lnTo>
                    <a:pt x="201" y="576"/>
                  </a:lnTo>
                  <a:lnTo>
                    <a:pt x="200" y="575"/>
                  </a:lnTo>
                  <a:lnTo>
                    <a:pt x="199" y="575"/>
                  </a:lnTo>
                  <a:lnTo>
                    <a:pt x="199" y="574"/>
                  </a:lnTo>
                  <a:lnTo>
                    <a:pt x="198" y="574"/>
                  </a:lnTo>
                  <a:lnTo>
                    <a:pt x="197" y="574"/>
                  </a:lnTo>
                  <a:lnTo>
                    <a:pt x="196" y="574"/>
                  </a:lnTo>
                  <a:lnTo>
                    <a:pt x="195" y="574"/>
                  </a:lnTo>
                  <a:lnTo>
                    <a:pt x="194" y="573"/>
                  </a:lnTo>
                  <a:lnTo>
                    <a:pt x="193" y="573"/>
                  </a:lnTo>
                  <a:lnTo>
                    <a:pt x="193" y="572"/>
                  </a:lnTo>
                  <a:lnTo>
                    <a:pt x="192" y="572"/>
                  </a:lnTo>
                  <a:lnTo>
                    <a:pt x="191" y="572"/>
                  </a:lnTo>
                  <a:lnTo>
                    <a:pt x="191" y="573"/>
                  </a:lnTo>
                  <a:lnTo>
                    <a:pt x="191" y="574"/>
                  </a:lnTo>
                  <a:lnTo>
                    <a:pt x="190" y="574"/>
                  </a:lnTo>
                  <a:lnTo>
                    <a:pt x="189" y="574"/>
                  </a:lnTo>
                  <a:lnTo>
                    <a:pt x="188" y="574"/>
                  </a:lnTo>
                  <a:lnTo>
                    <a:pt x="187" y="573"/>
                  </a:lnTo>
                  <a:lnTo>
                    <a:pt x="187" y="574"/>
                  </a:lnTo>
                  <a:lnTo>
                    <a:pt x="186" y="574"/>
                  </a:lnTo>
                  <a:lnTo>
                    <a:pt x="185" y="574"/>
                  </a:lnTo>
                  <a:lnTo>
                    <a:pt x="184" y="574"/>
                  </a:lnTo>
                  <a:lnTo>
                    <a:pt x="184" y="575"/>
                  </a:lnTo>
                  <a:lnTo>
                    <a:pt x="183" y="575"/>
                  </a:lnTo>
                  <a:lnTo>
                    <a:pt x="182" y="575"/>
                  </a:lnTo>
                  <a:lnTo>
                    <a:pt x="181" y="575"/>
                  </a:lnTo>
                  <a:lnTo>
                    <a:pt x="181" y="574"/>
                  </a:lnTo>
                  <a:lnTo>
                    <a:pt x="180" y="574"/>
                  </a:lnTo>
                  <a:lnTo>
                    <a:pt x="179" y="574"/>
                  </a:lnTo>
                  <a:lnTo>
                    <a:pt x="179" y="573"/>
                  </a:lnTo>
                  <a:lnTo>
                    <a:pt x="178" y="573"/>
                  </a:lnTo>
                  <a:lnTo>
                    <a:pt x="177" y="573"/>
                  </a:lnTo>
                  <a:lnTo>
                    <a:pt x="177" y="572"/>
                  </a:lnTo>
                  <a:lnTo>
                    <a:pt x="176" y="571"/>
                  </a:lnTo>
                  <a:lnTo>
                    <a:pt x="175" y="571"/>
                  </a:lnTo>
                  <a:lnTo>
                    <a:pt x="174" y="571"/>
                  </a:lnTo>
                  <a:lnTo>
                    <a:pt x="173" y="571"/>
                  </a:lnTo>
                  <a:lnTo>
                    <a:pt x="172" y="571"/>
                  </a:lnTo>
                  <a:lnTo>
                    <a:pt x="171" y="572"/>
                  </a:lnTo>
                  <a:lnTo>
                    <a:pt x="170" y="572"/>
                  </a:lnTo>
                  <a:lnTo>
                    <a:pt x="169" y="572"/>
                  </a:lnTo>
                  <a:lnTo>
                    <a:pt x="168" y="573"/>
                  </a:lnTo>
                  <a:lnTo>
                    <a:pt x="168" y="574"/>
                  </a:lnTo>
                  <a:lnTo>
                    <a:pt x="167" y="574"/>
                  </a:lnTo>
                  <a:lnTo>
                    <a:pt x="166" y="574"/>
                  </a:lnTo>
                  <a:lnTo>
                    <a:pt x="165" y="573"/>
                  </a:lnTo>
                  <a:lnTo>
                    <a:pt x="165" y="574"/>
                  </a:lnTo>
                  <a:lnTo>
                    <a:pt x="164" y="574"/>
                  </a:lnTo>
                  <a:lnTo>
                    <a:pt x="163" y="574"/>
                  </a:lnTo>
                  <a:lnTo>
                    <a:pt x="162" y="574"/>
                  </a:lnTo>
                  <a:lnTo>
                    <a:pt x="161" y="574"/>
                  </a:lnTo>
                  <a:lnTo>
                    <a:pt x="161" y="573"/>
                  </a:lnTo>
                  <a:lnTo>
                    <a:pt x="160" y="573"/>
                  </a:lnTo>
                  <a:lnTo>
                    <a:pt x="159" y="573"/>
                  </a:lnTo>
                  <a:lnTo>
                    <a:pt x="159" y="574"/>
                  </a:lnTo>
                  <a:lnTo>
                    <a:pt x="158" y="574"/>
                  </a:lnTo>
                  <a:lnTo>
                    <a:pt x="157" y="574"/>
                  </a:lnTo>
                  <a:lnTo>
                    <a:pt x="157" y="573"/>
                  </a:lnTo>
                  <a:lnTo>
                    <a:pt x="156" y="573"/>
                  </a:lnTo>
                  <a:lnTo>
                    <a:pt x="155" y="573"/>
                  </a:lnTo>
                  <a:lnTo>
                    <a:pt x="155" y="572"/>
                  </a:lnTo>
                  <a:lnTo>
                    <a:pt x="154" y="572"/>
                  </a:lnTo>
                  <a:lnTo>
                    <a:pt x="154" y="571"/>
                  </a:lnTo>
                  <a:lnTo>
                    <a:pt x="153" y="571"/>
                  </a:lnTo>
                  <a:lnTo>
                    <a:pt x="152" y="571"/>
                  </a:lnTo>
                  <a:lnTo>
                    <a:pt x="152" y="570"/>
                  </a:lnTo>
                  <a:lnTo>
                    <a:pt x="152" y="571"/>
                  </a:lnTo>
                  <a:lnTo>
                    <a:pt x="151" y="571"/>
                  </a:lnTo>
                  <a:lnTo>
                    <a:pt x="150" y="571"/>
                  </a:lnTo>
                  <a:lnTo>
                    <a:pt x="149" y="571"/>
                  </a:lnTo>
                  <a:lnTo>
                    <a:pt x="149" y="570"/>
                  </a:lnTo>
                  <a:lnTo>
                    <a:pt x="148" y="570"/>
                  </a:lnTo>
                  <a:lnTo>
                    <a:pt x="147" y="570"/>
                  </a:lnTo>
                  <a:lnTo>
                    <a:pt x="146" y="570"/>
                  </a:lnTo>
                  <a:lnTo>
                    <a:pt x="146" y="569"/>
                  </a:lnTo>
                  <a:lnTo>
                    <a:pt x="145" y="569"/>
                  </a:lnTo>
                  <a:lnTo>
                    <a:pt x="144" y="570"/>
                  </a:lnTo>
                  <a:lnTo>
                    <a:pt x="143" y="570"/>
                  </a:lnTo>
                  <a:lnTo>
                    <a:pt x="142" y="570"/>
                  </a:lnTo>
                  <a:lnTo>
                    <a:pt x="141" y="570"/>
                  </a:lnTo>
                  <a:lnTo>
                    <a:pt x="140" y="570"/>
                  </a:lnTo>
                  <a:lnTo>
                    <a:pt x="140" y="569"/>
                  </a:lnTo>
                  <a:lnTo>
                    <a:pt x="139" y="569"/>
                  </a:lnTo>
                  <a:lnTo>
                    <a:pt x="138" y="570"/>
                  </a:lnTo>
                  <a:lnTo>
                    <a:pt x="137" y="570"/>
                  </a:lnTo>
                  <a:lnTo>
                    <a:pt x="136" y="570"/>
                  </a:lnTo>
                  <a:lnTo>
                    <a:pt x="135" y="570"/>
                  </a:lnTo>
                  <a:lnTo>
                    <a:pt x="134" y="570"/>
                  </a:lnTo>
                  <a:lnTo>
                    <a:pt x="133" y="570"/>
                  </a:lnTo>
                  <a:lnTo>
                    <a:pt x="133" y="571"/>
                  </a:lnTo>
                  <a:lnTo>
                    <a:pt x="132" y="571"/>
                  </a:lnTo>
                  <a:lnTo>
                    <a:pt x="132" y="572"/>
                  </a:lnTo>
                  <a:lnTo>
                    <a:pt x="131" y="572"/>
                  </a:lnTo>
                  <a:lnTo>
                    <a:pt x="130" y="572"/>
                  </a:lnTo>
                  <a:lnTo>
                    <a:pt x="129" y="572"/>
                  </a:lnTo>
                  <a:lnTo>
                    <a:pt x="128" y="572"/>
                  </a:lnTo>
                  <a:lnTo>
                    <a:pt x="127" y="572"/>
                  </a:lnTo>
                  <a:lnTo>
                    <a:pt x="126" y="572"/>
                  </a:lnTo>
                  <a:lnTo>
                    <a:pt x="125" y="572"/>
                  </a:lnTo>
                  <a:lnTo>
                    <a:pt x="124" y="572"/>
                  </a:lnTo>
                  <a:lnTo>
                    <a:pt x="123" y="572"/>
                  </a:lnTo>
                  <a:lnTo>
                    <a:pt x="122" y="572"/>
                  </a:lnTo>
                  <a:lnTo>
                    <a:pt x="121" y="573"/>
                  </a:lnTo>
                  <a:lnTo>
                    <a:pt x="120" y="573"/>
                  </a:lnTo>
                  <a:lnTo>
                    <a:pt x="119" y="574"/>
                  </a:lnTo>
                  <a:lnTo>
                    <a:pt x="118" y="574"/>
                  </a:lnTo>
                  <a:lnTo>
                    <a:pt x="117" y="574"/>
                  </a:lnTo>
                  <a:lnTo>
                    <a:pt x="117" y="575"/>
                  </a:lnTo>
                  <a:lnTo>
                    <a:pt x="117" y="576"/>
                  </a:lnTo>
                  <a:lnTo>
                    <a:pt x="117" y="575"/>
                  </a:lnTo>
                  <a:lnTo>
                    <a:pt x="116" y="575"/>
                  </a:lnTo>
                  <a:lnTo>
                    <a:pt x="115" y="575"/>
                  </a:lnTo>
                  <a:lnTo>
                    <a:pt x="114" y="575"/>
                  </a:lnTo>
                  <a:lnTo>
                    <a:pt x="113" y="575"/>
                  </a:lnTo>
                  <a:lnTo>
                    <a:pt x="113" y="576"/>
                  </a:lnTo>
                  <a:lnTo>
                    <a:pt x="112" y="576"/>
                  </a:lnTo>
                  <a:lnTo>
                    <a:pt x="112" y="577"/>
                  </a:lnTo>
                  <a:lnTo>
                    <a:pt x="111" y="577"/>
                  </a:lnTo>
                  <a:lnTo>
                    <a:pt x="111" y="576"/>
                  </a:lnTo>
                  <a:lnTo>
                    <a:pt x="110" y="576"/>
                  </a:lnTo>
                  <a:lnTo>
                    <a:pt x="109" y="576"/>
                  </a:lnTo>
                  <a:lnTo>
                    <a:pt x="109" y="577"/>
                  </a:lnTo>
                  <a:lnTo>
                    <a:pt x="108" y="577"/>
                  </a:lnTo>
                  <a:lnTo>
                    <a:pt x="108" y="578"/>
                  </a:lnTo>
                  <a:lnTo>
                    <a:pt x="107" y="579"/>
                  </a:lnTo>
                  <a:lnTo>
                    <a:pt x="106" y="579"/>
                  </a:lnTo>
                  <a:lnTo>
                    <a:pt x="105" y="578"/>
                  </a:lnTo>
                  <a:lnTo>
                    <a:pt x="104" y="578"/>
                  </a:lnTo>
                  <a:lnTo>
                    <a:pt x="103" y="578"/>
                  </a:lnTo>
                  <a:lnTo>
                    <a:pt x="103" y="579"/>
                  </a:lnTo>
                  <a:lnTo>
                    <a:pt x="102" y="580"/>
                  </a:lnTo>
                  <a:lnTo>
                    <a:pt x="101" y="580"/>
                  </a:lnTo>
                  <a:lnTo>
                    <a:pt x="100" y="580"/>
                  </a:lnTo>
                  <a:lnTo>
                    <a:pt x="100" y="581"/>
                  </a:lnTo>
                  <a:lnTo>
                    <a:pt x="99" y="581"/>
                  </a:lnTo>
                  <a:lnTo>
                    <a:pt x="98" y="581"/>
                  </a:lnTo>
                  <a:lnTo>
                    <a:pt x="98" y="582"/>
                  </a:lnTo>
                  <a:lnTo>
                    <a:pt x="97" y="582"/>
                  </a:lnTo>
                  <a:lnTo>
                    <a:pt x="96" y="582"/>
                  </a:lnTo>
                  <a:lnTo>
                    <a:pt x="96" y="583"/>
                  </a:lnTo>
                  <a:lnTo>
                    <a:pt x="95" y="583"/>
                  </a:lnTo>
                  <a:lnTo>
                    <a:pt x="94" y="583"/>
                  </a:lnTo>
                  <a:lnTo>
                    <a:pt x="94" y="584"/>
                  </a:lnTo>
                  <a:lnTo>
                    <a:pt x="93" y="584"/>
                  </a:lnTo>
                  <a:lnTo>
                    <a:pt x="93" y="585"/>
                  </a:lnTo>
                  <a:lnTo>
                    <a:pt x="92" y="585"/>
                  </a:lnTo>
                  <a:lnTo>
                    <a:pt x="92" y="586"/>
                  </a:lnTo>
                  <a:lnTo>
                    <a:pt x="91" y="587"/>
                  </a:lnTo>
                  <a:lnTo>
                    <a:pt x="90" y="588"/>
                  </a:lnTo>
                  <a:lnTo>
                    <a:pt x="89" y="588"/>
                  </a:lnTo>
                  <a:lnTo>
                    <a:pt x="89" y="589"/>
                  </a:lnTo>
                  <a:lnTo>
                    <a:pt x="88" y="589"/>
                  </a:lnTo>
                  <a:lnTo>
                    <a:pt x="87" y="589"/>
                  </a:lnTo>
                  <a:lnTo>
                    <a:pt x="86" y="589"/>
                  </a:lnTo>
                  <a:lnTo>
                    <a:pt x="85" y="589"/>
                  </a:lnTo>
                  <a:lnTo>
                    <a:pt x="85" y="590"/>
                  </a:lnTo>
                  <a:lnTo>
                    <a:pt x="85" y="591"/>
                  </a:lnTo>
                  <a:lnTo>
                    <a:pt x="84" y="591"/>
                  </a:lnTo>
                  <a:lnTo>
                    <a:pt x="84" y="592"/>
                  </a:lnTo>
                  <a:lnTo>
                    <a:pt x="83" y="59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8" name="Freeform 49"/>
            <p:cNvSpPr>
              <a:spLocks/>
            </p:cNvSpPr>
            <p:nvPr/>
          </p:nvSpPr>
          <p:spPr bwMode="auto">
            <a:xfrm>
              <a:off x="1961" y="1576"/>
              <a:ext cx="289" cy="605"/>
            </a:xfrm>
            <a:custGeom>
              <a:avLst/>
              <a:gdLst>
                <a:gd name="T0" fmla="*/ 280 w 289"/>
                <a:gd name="T1" fmla="*/ 599 h 605"/>
                <a:gd name="T2" fmla="*/ 264 w 289"/>
                <a:gd name="T3" fmla="*/ 598 h 605"/>
                <a:gd name="T4" fmla="*/ 260 w 289"/>
                <a:gd name="T5" fmla="*/ 585 h 605"/>
                <a:gd name="T6" fmla="*/ 251 w 289"/>
                <a:gd name="T7" fmla="*/ 574 h 605"/>
                <a:gd name="T8" fmla="*/ 238 w 289"/>
                <a:gd name="T9" fmla="*/ 557 h 605"/>
                <a:gd name="T10" fmla="*/ 235 w 289"/>
                <a:gd name="T11" fmla="*/ 545 h 605"/>
                <a:gd name="T12" fmla="*/ 233 w 289"/>
                <a:gd name="T13" fmla="*/ 534 h 605"/>
                <a:gd name="T14" fmla="*/ 228 w 289"/>
                <a:gd name="T15" fmla="*/ 521 h 605"/>
                <a:gd name="T16" fmla="*/ 221 w 289"/>
                <a:gd name="T17" fmla="*/ 509 h 605"/>
                <a:gd name="T18" fmla="*/ 215 w 289"/>
                <a:gd name="T19" fmla="*/ 499 h 605"/>
                <a:gd name="T20" fmla="*/ 215 w 289"/>
                <a:gd name="T21" fmla="*/ 487 h 605"/>
                <a:gd name="T22" fmla="*/ 210 w 289"/>
                <a:gd name="T23" fmla="*/ 475 h 605"/>
                <a:gd name="T24" fmla="*/ 208 w 289"/>
                <a:gd name="T25" fmla="*/ 465 h 605"/>
                <a:gd name="T26" fmla="*/ 193 w 289"/>
                <a:gd name="T27" fmla="*/ 451 h 605"/>
                <a:gd name="T28" fmla="*/ 186 w 289"/>
                <a:gd name="T29" fmla="*/ 439 h 605"/>
                <a:gd name="T30" fmla="*/ 182 w 289"/>
                <a:gd name="T31" fmla="*/ 426 h 605"/>
                <a:gd name="T32" fmla="*/ 174 w 289"/>
                <a:gd name="T33" fmla="*/ 409 h 605"/>
                <a:gd name="T34" fmla="*/ 165 w 289"/>
                <a:gd name="T35" fmla="*/ 395 h 605"/>
                <a:gd name="T36" fmla="*/ 159 w 289"/>
                <a:gd name="T37" fmla="*/ 382 h 605"/>
                <a:gd name="T38" fmla="*/ 152 w 289"/>
                <a:gd name="T39" fmla="*/ 370 h 605"/>
                <a:gd name="T40" fmla="*/ 151 w 289"/>
                <a:gd name="T41" fmla="*/ 361 h 605"/>
                <a:gd name="T42" fmla="*/ 140 w 289"/>
                <a:gd name="T43" fmla="*/ 350 h 605"/>
                <a:gd name="T44" fmla="*/ 137 w 289"/>
                <a:gd name="T45" fmla="*/ 337 h 605"/>
                <a:gd name="T46" fmla="*/ 126 w 289"/>
                <a:gd name="T47" fmla="*/ 323 h 605"/>
                <a:gd name="T48" fmla="*/ 121 w 289"/>
                <a:gd name="T49" fmla="*/ 310 h 605"/>
                <a:gd name="T50" fmla="*/ 114 w 289"/>
                <a:gd name="T51" fmla="*/ 303 h 605"/>
                <a:gd name="T52" fmla="*/ 106 w 289"/>
                <a:gd name="T53" fmla="*/ 292 h 605"/>
                <a:gd name="T54" fmla="*/ 102 w 289"/>
                <a:gd name="T55" fmla="*/ 279 h 605"/>
                <a:gd name="T56" fmla="*/ 94 w 289"/>
                <a:gd name="T57" fmla="*/ 270 h 605"/>
                <a:gd name="T58" fmla="*/ 85 w 289"/>
                <a:gd name="T59" fmla="*/ 258 h 605"/>
                <a:gd name="T60" fmla="*/ 74 w 289"/>
                <a:gd name="T61" fmla="*/ 247 h 605"/>
                <a:gd name="T62" fmla="*/ 62 w 289"/>
                <a:gd name="T63" fmla="*/ 236 h 605"/>
                <a:gd name="T64" fmla="*/ 43 w 289"/>
                <a:gd name="T65" fmla="*/ 219 h 605"/>
                <a:gd name="T66" fmla="*/ 40 w 289"/>
                <a:gd name="T67" fmla="*/ 206 h 605"/>
                <a:gd name="T68" fmla="*/ 37 w 289"/>
                <a:gd name="T69" fmla="*/ 191 h 605"/>
                <a:gd name="T70" fmla="*/ 28 w 289"/>
                <a:gd name="T71" fmla="*/ 181 h 605"/>
                <a:gd name="T72" fmla="*/ 16 w 289"/>
                <a:gd name="T73" fmla="*/ 167 h 605"/>
                <a:gd name="T74" fmla="*/ 12 w 289"/>
                <a:gd name="T75" fmla="*/ 154 h 605"/>
                <a:gd name="T76" fmla="*/ 10 w 289"/>
                <a:gd name="T77" fmla="*/ 139 h 605"/>
                <a:gd name="T78" fmla="*/ 8 w 289"/>
                <a:gd name="T79" fmla="*/ 123 h 605"/>
                <a:gd name="T80" fmla="*/ 6 w 289"/>
                <a:gd name="T81" fmla="*/ 112 h 605"/>
                <a:gd name="T82" fmla="*/ 1 w 289"/>
                <a:gd name="T83" fmla="*/ 99 h 605"/>
                <a:gd name="T84" fmla="*/ 0 w 289"/>
                <a:gd name="T85" fmla="*/ 77 h 605"/>
                <a:gd name="T86" fmla="*/ 1 w 289"/>
                <a:gd name="T87" fmla="*/ 63 h 605"/>
                <a:gd name="T88" fmla="*/ 2 w 289"/>
                <a:gd name="T89" fmla="*/ 48 h 605"/>
                <a:gd name="T90" fmla="*/ 10 w 289"/>
                <a:gd name="T91" fmla="*/ 46 h 605"/>
                <a:gd name="T92" fmla="*/ 20 w 289"/>
                <a:gd name="T93" fmla="*/ 40 h 605"/>
                <a:gd name="T94" fmla="*/ 30 w 289"/>
                <a:gd name="T95" fmla="*/ 33 h 605"/>
                <a:gd name="T96" fmla="*/ 41 w 289"/>
                <a:gd name="T97" fmla="*/ 30 h 605"/>
                <a:gd name="T98" fmla="*/ 53 w 289"/>
                <a:gd name="T99" fmla="*/ 29 h 605"/>
                <a:gd name="T100" fmla="*/ 64 w 289"/>
                <a:gd name="T101" fmla="*/ 32 h 605"/>
                <a:gd name="T102" fmla="*/ 74 w 289"/>
                <a:gd name="T103" fmla="*/ 40 h 605"/>
                <a:gd name="T104" fmla="*/ 87 w 289"/>
                <a:gd name="T105" fmla="*/ 39 h 605"/>
                <a:gd name="T106" fmla="*/ 98 w 289"/>
                <a:gd name="T107" fmla="*/ 37 h 605"/>
                <a:gd name="T108" fmla="*/ 106 w 289"/>
                <a:gd name="T109" fmla="*/ 42 h 605"/>
                <a:gd name="T110" fmla="*/ 120 w 289"/>
                <a:gd name="T111" fmla="*/ 40 h 605"/>
                <a:gd name="T112" fmla="*/ 130 w 289"/>
                <a:gd name="T113" fmla="*/ 34 h 605"/>
                <a:gd name="T114" fmla="*/ 141 w 289"/>
                <a:gd name="T115" fmla="*/ 30 h 605"/>
                <a:gd name="T116" fmla="*/ 152 w 289"/>
                <a:gd name="T117" fmla="*/ 23 h 605"/>
                <a:gd name="T118" fmla="*/ 162 w 289"/>
                <a:gd name="T119" fmla="*/ 18 h 605"/>
                <a:gd name="T120" fmla="*/ 172 w 289"/>
                <a:gd name="T121" fmla="*/ 9 h 605"/>
                <a:gd name="T122" fmla="*/ 183 w 289"/>
                <a:gd name="T123" fmla="*/ 4 h 605"/>
                <a:gd name="T124" fmla="*/ 196 w 289"/>
                <a:gd name="T125" fmla="*/ 3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"/>
                <a:gd name="T190" fmla="*/ 0 h 605"/>
                <a:gd name="T191" fmla="*/ 289 w 289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" h="605">
                  <a:moveTo>
                    <a:pt x="289" y="594"/>
                  </a:move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9" name="Freeform 50"/>
            <p:cNvSpPr>
              <a:spLocks/>
            </p:cNvSpPr>
            <p:nvPr/>
          </p:nvSpPr>
          <p:spPr bwMode="auto">
            <a:xfrm>
              <a:off x="2506" y="1639"/>
              <a:ext cx="349" cy="77"/>
            </a:xfrm>
            <a:custGeom>
              <a:avLst/>
              <a:gdLst>
                <a:gd name="T0" fmla="*/ 297 w 349"/>
                <a:gd name="T1" fmla="*/ 52 h 77"/>
                <a:gd name="T2" fmla="*/ 273 w 349"/>
                <a:gd name="T3" fmla="*/ 52 h 77"/>
                <a:gd name="T4" fmla="*/ 223 w 349"/>
                <a:gd name="T5" fmla="*/ 53 h 77"/>
                <a:gd name="T6" fmla="*/ 170 w 349"/>
                <a:gd name="T7" fmla="*/ 55 h 77"/>
                <a:gd name="T8" fmla="*/ 136 w 349"/>
                <a:gd name="T9" fmla="*/ 69 h 77"/>
                <a:gd name="T10" fmla="*/ 114 w 349"/>
                <a:gd name="T11" fmla="*/ 76 h 77"/>
                <a:gd name="T12" fmla="*/ 101 w 349"/>
                <a:gd name="T13" fmla="*/ 67 h 77"/>
                <a:gd name="T14" fmla="*/ 89 w 349"/>
                <a:gd name="T15" fmla="*/ 60 h 77"/>
                <a:gd name="T16" fmla="*/ 81 w 349"/>
                <a:gd name="T17" fmla="*/ 54 h 77"/>
                <a:gd name="T18" fmla="*/ 76 w 349"/>
                <a:gd name="T19" fmla="*/ 51 h 77"/>
                <a:gd name="T20" fmla="*/ 66 w 349"/>
                <a:gd name="T21" fmla="*/ 45 h 77"/>
                <a:gd name="T22" fmla="*/ 57 w 349"/>
                <a:gd name="T23" fmla="*/ 43 h 77"/>
                <a:gd name="T24" fmla="*/ 41 w 349"/>
                <a:gd name="T25" fmla="*/ 42 h 77"/>
                <a:gd name="T26" fmla="*/ 32 w 349"/>
                <a:gd name="T27" fmla="*/ 41 h 77"/>
                <a:gd name="T28" fmla="*/ 25 w 349"/>
                <a:gd name="T29" fmla="*/ 41 h 77"/>
                <a:gd name="T30" fmla="*/ 14 w 349"/>
                <a:gd name="T31" fmla="*/ 40 h 77"/>
                <a:gd name="T32" fmla="*/ 13 w 349"/>
                <a:gd name="T33" fmla="*/ 39 h 77"/>
                <a:gd name="T34" fmla="*/ 14 w 349"/>
                <a:gd name="T35" fmla="*/ 35 h 77"/>
                <a:gd name="T36" fmla="*/ 13 w 349"/>
                <a:gd name="T37" fmla="*/ 33 h 77"/>
                <a:gd name="T38" fmla="*/ 13 w 349"/>
                <a:gd name="T39" fmla="*/ 30 h 77"/>
                <a:gd name="T40" fmla="*/ 11 w 349"/>
                <a:gd name="T41" fmla="*/ 28 h 77"/>
                <a:gd name="T42" fmla="*/ 11 w 349"/>
                <a:gd name="T43" fmla="*/ 26 h 77"/>
                <a:gd name="T44" fmla="*/ 9 w 349"/>
                <a:gd name="T45" fmla="*/ 24 h 77"/>
                <a:gd name="T46" fmla="*/ 7 w 349"/>
                <a:gd name="T47" fmla="*/ 23 h 77"/>
                <a:gd name="T48" fmla="*/ 6 w 349"/>
                <a:gd name="T49" fmla="*/ 20 h 77"/>
                <a:gd name="T50" fmla="*/ 6 w 349"/>
                <a:gd name="T51" fmla="*/ 19 h 77"/>
                <a:gd name="T52" fmla="*/ 4 w 349"/>
                <a:gd name="T53" fmla="*/ 17 h 77"/>
                <a:gd name="T54" fmla="*/ 2 w 349"/>
                <a:gd name="T55" fmla="*/ 15 h 77"/>
                <a:gd name="T56" fmla="*/ 1 w 349"/>
                <a:gd name="T57" fmla="*/ 14 h 77"/>
                <a:gd name="T58" fmla="*/ 1 w 349"/>
                <a:gd name="T59" fmla="*/ 11 h 77"/>
                <a:gd name="T60" fmla="*/ 0 w 349"/>
                <a:gd name="T61" fmla="*/ 9 h 77"/>
                <a:gd name="T62" fmla="*/ 0 w 349"/>
                <a:gd name="T63" fmla="*/ 7 h 77"/>
                <a:gd name="T64" fmla="*/ 8 w 349"/>
                <a:gd name="T65" fmla="*/ 0 h 77"/>
                <a:gd name="T66" fmla="*/ 20 w 349"/>
                <a:gd name="T67" fmla="*/ 0 h 77"/>
                <a:gd name="T68" fmla="*/ 32 w 349"/>
                <a:gd name="T69" fmla="*/ 0 h 77"/>
                <a:gd name="T70" fmla="*/ 44 w 349"/>
                <a:gd name="T71" fmla="*/ 0 h 77"/>
                <a:gd name="T72" fmla="*/ 57 w 349"/>
                <a:gd name="T73" fmla="*/ 0 h 77"/>
                <a:gd name="T74" fmla="*/ 66 w 349"/>
                <a:gd name="T75" fmla="*/ 0 h 77"/>
                <a:gd name="T76" fmla="*/ 78 w 349"/>
                <a:gd name="T77" fmla="*/ 0 h 77"/>
                <a:gd name="T78" fmla="*/ 90 w 349"/>
                <a:gd name="T79" fmla="*/ 0 h 77"/>
                <a:gd name="T80" fmla="*/ 102 w 349"/>
                <a:gd name="T81" fmla="*/ 0 h 77"/>
                <a:gd name="T82" fmla="*/ 114 w 349"/>
                <a:gd name="T83" fmla="*/ 0 h 77"/>
                <a:gd name="T84" fmla="*/ 127 w 349"/>
                <a:gd name="T85" fmla="*/ 0 h 77"/>
                <a:gd name="T86" fmla="*/ 137 w 349"/>
                <a:gd name="T87" fmla="*/ 1 h 77"/>
                <a:gd name="T88" fmla="*/ 150 w 349"/>
                <a:gd name="T89" fmla="*/ 1 h 77"/>
                <a:gd name="T90" fmla="*/ 162 w 349"/>
                <a:gd name="T91" fmla="*/ 1 h 77"/>
                <a:gd name="T92" fmla="*/ 174 w 349"/>
                <a:gd name="T93" fmla="*/ 1 h 77"/>
                <a:gd name="T94" fmla="*/ 186 w 349"/>
                <a:gd name="T95" fmla="*/ 1 h 77"/>
                <a:gd name="T96" fmla="*/ 199 w 349"/>
                <a:gd name="T97" fmla="*/ 1 h 77"/>
                <a:gd name="T98" fmla="*/ 209 w 349"/>
                <a:gd name="T99" fmla="*/ 1 h 77"/>
                <a:gd name="T100" fmla="*/ 222 w 349"/>
                <a:gd name="T101" fmla="*/ 1 h 77"/>
                <a:gd name="T102" fmla="*/ 234 w 349"/>
                <a:gd name="T103" fmla="*/ 1 h 77"/>
                <a:gd name="T104" fmla="*/ 246 w 349"/>
                <a:gd name="T105" fmla="*/ 1 h 77"/>
                <a:gd name="T106" fmla="*/ 256 w 349"/>
                <a:gd name="T107" fmla="*/ 1 h 77"/>
                <a:gd name="T108" fmla="*/ 268 w 349"/>
                <a:gd name="T109" fmla="*/ 1 h 77"/>
                <a:gd name="T110" fmla="*/ 279 w 349"/>
                <a:gd name="T111" fmla="*/ 1 h 77"/>
                <a:gd name="T112" fmla="*/ 290 w 349"/>
                <a:gd name="T113" fmla="*/ 1 h 77"/>
                <a:gd name="T114" fmla="*/ 302 w 349"/>
                <a:gd name="T115" fmla="*/ 0 h 77"/>
                <a:gd name="T116" fmla="*/ 315 w 349"/>
                <a:gd name="T117" fmla="*/ 0 h 77"/>
                <a:gd name="T118" fmla="*/ 327 w 349"/>
                <a:gd name="T119" fmla="*/ 0 h 77"/>
                <a:gd name="T120" fmla="*/ 339 w 349"/>
                <a:gd name="T121" fmla="*/ 0 h 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49"/>
                <a:gd name="T184" fmla="*/ 0 h 77"/>
                <a:gd name="T185" fmla="*/ 349 w 349"/>
                <a:gd name="T186" fmla="*/ 77 h 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49" h="77">
                  <a:moveTo>
                    <a:pt x="348" y="0"/>
                  </a:moveTo>
                  <a:lnTo>
                    <a:pt x="349" y="19"/>
                  </a:lnTo>
                  <a:lnTo>
                    <a:pt x="349" y="34"/>
                  </a:lnTo>
                  <a:lnTo>
                    <a:pt x="349" y="52"/>
                  </a:lnTo>
                  <a:lnTo>
                    <a:pt x="312" y="52"/>
                  </a:lnTo>
                  <a:lnTo>
                    <a:pt x="297" y="52"/>
                  </a:lnTo>
                  <a:lnTo>
                    <a:pt x="288" y="52"/>
                  </a:lnTo>
                  <a:lnTo>
                    <a:pt x="286" y="52"/>
                  </a:lnTo>
                  <a:lnTo>
                    <a:pt x="285" y="52"/>
                  </a:lnTo>
                  <a:lnTo>
                    <a:pt x="283" y="52"/>
                  </a:lnTo>
                  <a:lnTo>
                    <a:pt x="277" y="52"/>
                  </a:lnTo>
                  <a:lnTo>
                    <a:pt x="273" y="52"/>
                  </a:lnTo>
                  <a:lnTo>
                    <a:pt x="269" y="53"/>
                  </a:lnTo>
                  <a:lnTo>
                    <a:pt x="251" y="53"/>
                  </a:lnTo>
                  <a:lnTo>
                    <a:pt x="250" y="53"/>
                  </a:lnTo>
                  <a:lnTo>
                    <a:pt x="248" y="53"/>
                  </a:lnTo>
                  <a:lnTo>
                    <a:pt x="225" y="53"/>
                  </a:lnTo>
                  <a:lnTo>
                    <a:pt x="223" y="53"/>
                  </a:lnTo>
                  <a:lnTo>
                    <a:pt x="205" y="54"/>
                  </a:lnTo>
                  <a:lnTo>
                    <a:pt x="197" y="54"/>
                  </a:lnTo>
                  <a:lnTo>
                    <a:pt x="187" y="54"/>
                  </a:lnTo>
                  <a:lnTo>
                    <a:pt x="177" y="54"/>
                  </a:lnTo>
                  <a:lnTo>
                    <a:pt x="171" y="54"/>
                  </a:lnTo>
                  <a:lnTo>
                    <a:pt x="170" y="55"/>
                  </a:lnTo>
                  <a:lnTo>
                    <a:pt x="165" y="57"/>
                  </a:lnTo>
                  <a:lnTo>
                    <a:pt x="157" y="60"/>
                  </a:lnTo>
                  <a:lnTo>
                    <a:pt x="155" y="61"/>
                  </a:lnTo>
                  <a:lnTo>
                    <a:pt x="152" y="62"/>
                  </a:lnTo>
                  <a:lnTo>
                    <a:pt x="145" y="65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27" y="72"/>
                  </a:lnTo>
                  <a:lnTo>
                    <a:pt x="121" y="75"/>
                  </a:lnTo>
                  <a:lnTo>
                    <a:pt x="120" y="76"/>
                  </a:lnTo>
                  <a:lnTo>
                    <a:pt x="116" y="77"/>
                  </a:lnTo>
                  <a:lnTo>
                    <a:pt x="114" y="76"/>
                  </a:lnTo>
                  <a:lnTo>
                    <a:pt x="109" y="73"/>
                  </a:lnTo>
                  <a:lnTo>
                    <a:pt x="105" y="70"/>
                  </a:lnTo>
                  <a:lnTo>
                    <a:pt x="103" y="69"/>
                  </a:lnTo>
                  <a:lnTo>
                    <a:pt x="101" y="67"/>
                  </a:lnTo>
                  <a:lnTo>
                    <a:pt x="99" y="66"/>
                  </a:lnTo>
                  <a:lnTo>
                    <a:pt x="98" y="65"/>
                  </a:lnTo>
                  <a:lnTo>
                    <a:pt x="95" y="64"/>
                  </a:lnTo>
                  <a:lnTo>
                    <a:pt x="94" y="63"/>
                  </a:lnTo>
                  <a:lnTo>
                    <a:pt x="89" y="60"/>
                  </a:lnTo>
                  <a:lnTo>
                    <a:pt x="89" y="59"/>
                  </a:lnTo>
                  <a:lnTo>
                    <a:pt x="85" y="58"/>
                  </a:lnTo>
                  <a:lnTo>
                    <a:pt x="84" y="57"/>
                  </a:lnTo>
                  <a:lnTo>
                    <a:pt x="83" y="57"/>
                  </a:lnTo>
                  <a:lnTo>
                    <a:pt x="82" y="56"/>
                  </a:lnTo>
                  <a:lnTo>
                    <a:pt x="81" y="54"/>
                  </a:lnTo>
                  <a:lnTo>
                    <a:pt x="80" y="53"/>
                  </a:lnTo>
                  <a:lnTo>
                    <a:pt x="78" y="53"/>
                  </a:lnTo>
                  <a:lnTo>
                    <a:pt x="77" y="52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5" y="51"/>
                  </a:lnTo>
                  <a:lnTo>
                    <a:pt x="75" y="50"/>
                  </a:lnTo>
                  <a:lnTo>
                    <a:pt x="72" y="49"/>
                  </a:lnTo>
                  <a:lnTo>
                    <a:pt x="70" y="47"/>
                  </a:lnTo>
                  <a:lnTo>
                    <a:pt x="68" y="46"/>
                  </a:lnTo>
                  <a:lnTo>
                    <a:pt x="66" y="45"/>
                  </a:lnTo>
                  <a:lnTo>
                    <a:pt x="63" y="43"/>
                  </a:lnTo>
                  <a:lnTo>
                    <a:pt x="62" y="43"/>
                  </a:lnTo>
                  <a:lnTo>
                    <a:pt x="61" y="43"/>
                  </a:lnTo>
                  <a:lnTo>
                    <a:pt x="59" y="43"/>
                  </a:lnTo>
                  <a:lnTo>
                    <a:pt x="57" y="43"/>
                  </a:lnTo>
                  <a:lnTo>
                    <a:pt x="53" y="42"/>
                  </a:lnTo>
                  <a:lnTo>
                    <a:pt x="51" y="42"/>
                  </a:lnTo>
                  <a:lnTo>
                    <a:pt x="50" y="42"/>
                  </a:lnTo>
                  <a:lnTo>
                    <a:pt x="48" y="42"/>
                  </a:lnTo>
                  <a:lnTo>
                    <a:pt x="44" y="42"/>
                  </a:lnTo>
                  <a:lnTo>
                    <a:pt x="41" y="42"/>
                  </a:lnTo>
                  <a:lnTo>
                    <a:pt x="40" y="42"/>
                  </a:lnTo>
                  <a:lnTo>
                    <a:pt x="39" y="42"/>
                  </a:lnTo>
                  <a:lnTo>
                    <a:pt x="36" y="41"/>
                  </a:lnTo>
                  <a:lnTo>
                    <a:pt x="35" y="41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2" y="41"/>
                  </a:lnTo>
                  <a:lnTo>
                    <a:pt x="20" y="40"/>
                  </a:lnTo>
                  <a:lnTo>
                    <a:pt x="19" y="40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3" y="40"/>
                  </a:lnTo>
                  <a:lnTo>
                    <a:pt x="13" y="39"/>
                  </a:lnTo>
                  <a:lnTo>
                    <a:pt x="13" y="38"/>
                  </a:lnTo>
                  <a:lnTo>
                    <a:pt x="13" y="37"/>
                  </a:lnTo>
                  <a:lnTo>
                    <a:pt x="13" y="36"/>
                  </a:lnTo>
                  <a:lnTo>
                    <a:pt x="14" y="35"/>
                  </a:lnTo>
                  <a:lnTo>
                    <a:pt x="14" y="34"/>
                  </a:lnTo>
                  <a:lnTo>
                    <a:pt x="14" y="33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3" y="31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2" y="29"/>
                  </a:lnTo>
                  <a:lnTo>
                    <a:pt x="12" y="28"/>
                  </a:lnTo>
                  <a:lnTo>
                    <a:pt x="11" y="28"/>
                  </a:lnTo>
                  <a:lnTo>
                    <a:pt x="11" y="27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7" y="22"/>
                  </a:lnTo>
                  <a:lnTo>
                    <a:pt x="7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50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6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3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9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5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5" y="1"/>
                  </a:lnTo>
                  <a:lnTo>
                    <a:pt x="217" y="1"/>
                  </a:lnTo>
                  <a:lnTo>
                    <a:pt x="219" y="1"/>
                  </a:lnTo>
                  <a:lnTo>
                    <a:pt x="222" y="1"/>
                  </a:lnTo>
                  <a:lnTo>
                    <a:pt x="223" y="1"/>
                  </a:lnTo>
                  <a:lnTo>
                    <a:pt x="225" y="1"/>
                  </a:lnTo>
                  <a:lnTo>
                    <a:pt x="228" y="1"/>
                  </a:lnTo>
                  <a:lnTo>
                    <a:pt x="229" y="1"/>
                  </a:lnTo>
                  <a:lnTo>
                    <a:pt x="231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8" y="1"/>
                  </a:lnTo>
                  <a:lnTo>
                    <a:pt x="240" y="1"/>
                  </a:lnTo>
                  <a:lnTo>
                    <a:pt x="241" y="1"/>
                  </a:lnTo>
                  <a:lnTo>
                    <a:pt x="244" y="1"/>
                  </a:lnTo>
                  <a:lnTo>
                    <a:pt x="246" y="1"/>
                  </a:lnTo>
                  <a:lnTo>
                    <a:pt x="247" y="1"/>
                  </a:lnTo>
                  <a:lnTo>
                    <a:pt x="250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6" y="1"/>
                  </a:lnTo>
                  <a:lnTo>
                    <a:pt x="258" y="1"/>
                  </a:lnTo>
                  <a:lnTo>
                    <a:pt x="260" y="1"/>
                  </a:lnTo>
                  <a:lnTo>
                    <a:pt x="262" y="1"/>
                  </a:lnTo>
                  <a:lnTo>
                    <a:pt x="264" y="1"/>
                  </a:lnTo>
                  <a:lnTo>
                    <a:pt x="266" y="1"/>
                  </a:lnTo>
                  <a:lnTo>
                    <a:pt x="268" y="1"/>
                  </a:lnTo>
                  <a:lnTo>
                    <a:pt x="270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7" y="1"/>
                  </a:lnTo>
                  <a:lnTo>
                    <a:pt x="279" y="1"/>
                  </a:lnTo>
                  <a:lnTo>
                    <a:pt x="282" y="1"/>
                  </a:lnTo>
                  <a:lnTo>
                    <a:pt x="284" y="1"/>
                  </a:lnTo>
                  <a:lnTo>
                    <a:pt x="285" y="1"/>
                  </a:lnTo>
                  <a:lnTo>
                    <a:pt x="288" y="1"/>
                  </a:lnTo>
                  <a:lnTo>
                    <a:pt x="290" y="1"/>
                  </a:lnTo>
                  <a:lnTo>
                    <a:pt x="292" y="1"/>
                  </a:lnTo>
                  <a:lnTo>
                    <a:pt x="294" y="1"/>
                  </a:lnTo>
                  <a:lnTo>
                    <a:pt x="296" y="1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2" y="0"/>
                  </a:lnTo>
                  <a:lnTo>
                    <a:pt x="305" y="0"/>
                  </a:lnTo>
                  <a:lnTo>
                    <a:pt x="306" y="0"/>
                  </a:lnTo>
                  <a:lnTo>
                    <a:pt x="308" y="0"/>
                  </a:lnTo>
                  <a:lnTo>
                    <a:pt x="311" y="0"/>
                  </a:lnTo>
                  <a:lnTo>
                    <a:pt x="312" y="0"/>
                  </a:lnTo>
                  <a:lnTo>
                    <a:pt x="315" y="0"/>
                  </a:lnTo>
                  <a:lnTo>
                    <a:pt x="317" y="0"/>
                  </a:lnTo>
                  <a:lnTo>
                    <a:pt x="318" y="0"/>
                  </a:lnTo>
                  <a:lnTo>
                    <a:pt x="321" y="0"/>
                  </a:lnTo>
                  <a:lnTo>
                    <a:pt x="323" y="0"/>
                  </a:lnTo>
                  <a:lnTo>
                    <a:pt x="324" y="0"/>
                  </a:lnTo>
                  <a:lnTo>
                    <a:pt x="327" y="0"/>
                  </a:lnTo>
                  <a:lnTo>
                    <a:pt x="329" y="0"/>
                  </a:lnTo>
                  <a:lnTo>
                    <a:pt x="330" y="0"/>
                  </a:lnTo>
                  <a:lnTo>
                    <a:pt x="333" y="0"/>
                  </a:lnTo>
                  <a:lnTo>
                    <a:pt x="335" y="0"/>
                  </a:lnTo>
                  <a:lnTo>
                    <a:pt x="337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2848" y="2046"/>
              <a:ext cx="434" cy="516"/>
            </a:xfrm>
            <a:custGeom>
              <a:avLst/>
              <a:gdLst/>
              <a:ahLst/>
              <a:cxnLst>
                <a:cxn ang="0">
                  <a:pos x="254" y="1"/>
                </a:cxn>
                <a:cxn ang="0">
                  <a:pos x="273" y="4"/>
                </a:cxn>
                <a:cxn ang="0">
                  <a:pos x="292" y="6"/>
                </a:cxn>
                <a:cxn ang="0">
                  <a:pos x="311" y="9"/>
                </a:cxn>
                <a:cxn ang="0">
                  <a:pos x="333" y="11"/>
                </a:cxn>
                <a:cxn ang="0">
                  <a:pos x="345" y="15"/>
                </a:cxn>
                <a:cxn ang="0">
                  <a:pos x="361" y="13"/>
                </a:cxn>
                <a:cxn ang="0">
                  <a:pos x="384" y="18"/>
                </a:cxn>
                <a:cxn ang="0">
                  <a:pos x="408" y="18"/>
                </a:cxn>
                <a:cxn ang="0">
                  <a:pos x="421" y="17"/>
                </a:cxn>
                <a:cxn ang="0">
                  <a:pos x="434" y="26"/>
                </a:cxn>
                <a:cxn ang="0">
                  <a:pos x="434" y="67"/>
                </a:cxn>
                <a:cxn ang="0">
                  <a:pos x="434" y="103"/>
                </a:cxn>
                <a:cxn ang="0">
                  <a:pos x="434" y="132"/>
                </a:cxn>
                <a:cxn ang="0">
                  <a:pos x="434" y="203"/>
                </a:cxn>
                <a:cxn ang="0">
                  <a:pos x="420" y="250"/>
                </a:cxn>
                <a:cxn ang="0">
                  <a:pos x="353" y="250"/>
                </a:cxn>
                <a:cxn ang="0">
                  <a:pos x="292" y="292"/>
                </a:cxn>
                <a:cxn ang="0">
                  <a:pos x="292" y="440"/>
                </a:cxn>
                <a:cxn ang="0">
                  <a:pos x="267" y="516"/>
                </a:cxn>
                <a:cxn ang="0">
                  <a:pos x="219" y="516"/>
                </a:cxn>
                <a:cxn ang="0">
                  <a:pos x="187" y="491"/>
                </a:cxn>
                <a:cxn ang="0">
                  <a:pos x="150" y="497"/>
                </a:cxn>
                <a:cxn ang="0">
                  <a:pos x="122" y="500"/>
                </a:cxn>
                <a:cxn ang="0">
                  <a:pos x="75" y="478"/>
                </a:cxn>
                <a:cxn ang="0">
                  <a:pos x="71" y="436"/>
                </a:cxn>
                <a:cxn ang="0">
                  <a:pos x="56" y="420"/>
                </a:cxn>
                <a:cxn ang="0">
                  <a:pos x="58" y="401"/>
                </a:cxn>
                <a:cxn ang="0">
                  <a:pos x="55" y="393"/>
                </a:cxn>
                <a:cxn ang="0">
                  <a:pos x="48" y="376"/>
                </a:cxn>
                <a:cxn ang="0">
                  <a:pos x="37" y="318"/>
                </a:cxn>
                <a:cxn ang="0">
                  <a:pos x="12" y="301"/>
                </a:cxn>
                <a:cxn ang="0">
                  <a:pos x="9" y="270"/>
                </a:cxn>
                <a:cxn ang="0">
                  <a:pos x="17" y="248"/>
                </a:cxn>
                <a:cxn ang="0">
                  <a:pos x="18" y="235"/>
                </a:cxn>
                <a:cxn ang="0">
                  <a:pos x="23" y="224"/>
                </a:cxn>
                <a:cxn ang="0">
                  <a:pos x="38" y="190"/>
                </a:cxn>
                <a:cxn ang="0">
                  <a:pos x="39" y="157"/>
                </a:cxn>
                <a:cxn ang="0">
                  <a:pos x="38" y="143"/>
                </a:cxn>
                <a:cxn ang="0">
                  <a:pos x="63" y="129"/>
                </a:cxn>
                <a:cxn ang="0">
                  <a:pos x="81" y="118"/>
                </a:cxn>
                <a:cxn ang="0">
                  <a:pos x="85" y="100"/>
                </a:cxn>
                <a:cxn ang="0">
                  <a:pos x="87" y="86"/>
                </a:cxn>
                <a:cxn ang="0">
                  <a:pos x="92" y="76"/>
                </a:cxn>
                <a:cxn ang="0">
                  <a:pos x="101" y="61"/>
                </a:cxn>
                <a:cxn ang="0">
                  <a:pos x="115" y="51"/>
                </a:cxn>
                <a:cxn ang="0">
                  <a:pos x="126" y="38"/>
                </a:cxn>
                <a:cxn ang="0">
                  <a:pos x="139" y="33"/>
                </a:cxn>
                <a:cxn ang="0">
                  <a:pos x="147" y="31"/>
                </a:cxn>
                <a:cxn ang="0">
                  <a:pos x="153" y="26"/>
                </a:cxn>
                <a:cxn ang="0">
                  <a:pos x="160" y="21"/>
                </a:cxn>
                <a:cxn ang="0">
                  <a:pos x="166" y="19"/>
                </a:cxn>
                <a:cxn ang="0">
                  <a:pos x="173" y="16"/>
                </a:cxn>
                <a:cxn ang="0">
                  <a:pos x="181" y="13"/>
                </a:cxn>
                <a:cxn ang="0">
                  <a:pos x="188" y="11"/>
                </a:cxn>
                <a:cxn ang="0">
                  <a:pos x="197" y="7"/>
                </a:cxn>
                <a:cxn ang="0">
                  <a:pos x="202" y="1"/>
                </a:cxn>
                <a:cxn ang="0">
                  <a:pos x="216" y="1"/>
                </a:cxn>
                <a:cxn ang="0">
                  <a:pos x="230" y="1"/>
                </a:cxn>
              </a:cxnLst>
              <a:rect l="0" t="0" r="r" b="b"/>
              <a:pathLst>
                <a:path w="434" h="516">
                  <a:moveTo>
                    <a:pt x="230" y="1"/>
                  </a:moveTo>
                  <a:lnTo>
                    <a:pt x="232" y="1"/>
                  </a:lnTo>
                  <a:lnTo>
                    <a:pt x="235" y="1"/>
                  </a:lnTo>
                  <a:lnTo>
                    <a:pt x="238" y="2"/>
                  </a:lnTo>
                  <a:lnTo>
                    <a:pt x="241" y="3"/>
                  </a:lnTo>
                  <a:lnTo>
                    <a:pt x="242" y="3"/>
                  </a:lnTo>
                  <a:lnTo>
                    <a:pt x="245" y="2"/>
                  </a:lnTo>
                  <a:lnTo>
                    <a:pt x="249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5" y="1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59" y="3"/>
                  </a:lnTo>
                  <a:lnTo>
                    <a:pt x="261" y="2"/>
                  </a:lnTo>
                  <a:lnTo>
                    <a:pt x="263" y="2"/>
                  </a:lnTo>
                  <a:lnTo>
                    <a:pt x="266" y="2"/>
                  </a:lnTo>
                  <a:lnTo>
                    <a:pt x="269" y="3"/>
                  </a:lnTo>
                  <a:lnTo>
                    <a:pt x="272" y="4"/>
                  </a:lnTo>
                  <a:lnTo>
                    <a:pt x="273" y="4"/>
                  </a:lnTo>
                  <a:lnTo>
                    <a:pt x="275" y="4"/>
                  </a:lnTo>
                  <a:lnTo>
                    <a:pt x="277" y="4"/>
                  </a:lnTo>
                  <a:lnTo>
                    <a:pt x="279" y="5"/>
                  </a:lnTo>
                  <a:lnTo>
                    <a:pt x="280" y="5"/>
                  </a:lnTo>
                  <a:lnTo>
                    <a:pt x="280" y="6"/>
                  </a:lnTo>
                  <a:lnTo>
                    <a:pt x="282" y="6"/>
                  </a:lnTo>
                  <a:lnTo>
                    <a:pt x="284" y="5"/>
                  </a:lnTo>
                  <a:lnTo>
                    <a:pt x="286" y="4"/>
                  </a:lnTo>
                  <a:lnTo>
                    <a:pt x="291" y="5"/>
                  </a:lnTo>
                  <a:lnTo>
                    <a:pt x="292" y="6"/>
                  </a:lnTo>
                  <a:lnTo>
                    <a:pt x="293" y="6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301" y="7"/>
                  </a:lnTo>
                  <a:lnTo>
                    <a:pt x="305" y="7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09" y="8"/>
                  </a:lnTo>
                  <a:lnTo>
                    <a:pt x="310" y="8"/>
                  </a:lnTo>
                  <a:lnTo>
                    <a:pt x="311" y="9"/>
                  </a:lnTo>
                  <a:lnTo>
                    <a:pt x="312" y="9"/>
                  </a:lnTo>
                  <a:lnTo>
                    <a:pt x="314" y="9"/>
                  </a:lnTo>
                  <a:lnTo>
                    <a:pt x="318" y="10"/>
                  </a:lnTo>
                  <a:lnTo>
                    <a:pt x="319" y="10"/>
                  </a:lnTo>
                  <a:lnTo>
                    <a:pt x="321" y="9"/>
                  </a:lnTo>
                  <a:lnTo>
                    <a:pt x="322" y="9"/>
                  </a:lnTo>
                  <a:lnTo>
                    <a:pt x="324" y="9"/>
                  </a:lnTo>
                  <a:lnTo>
                    <a:pt x="327" y="10"/>
                  </a:lnTo>
                  <a:lnTo>
                    <a:pt x="330" y="10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6" y="11"/>
                  </a:lnTo>
                  <a:lnTo>
                    <a:pt x="337" y="12"/>
                  </a:lnTo>
                  <a:lnTo>
                    <a:pt x="340" y="13"/>
                  </a:lnTo>
                  <a:lnTo>
                    <a:pt x="341" y="13"/>
                  </a:lnTo>
                  <a:lnTo>
                    <a:pt x="341" y="14"/>
                  </a:lnTo>
                  <a:lnTo>
                    <a:pt x="342" y="15"/>
                  </a:lnTo>
                  <a:lnTo>
                    <a:pt x="343" y="15"/>
                  </a:lnTo>
                  <a:lnTo>
                    <a:pt x="344" y="15"/>
                  </a:lnTo>
                  <a:lnTo>
                    <a:pt x="345" y="15"/>
                  </a:lnTo>
                  <a:lnTo>
                    <a:pt x="347" y="15"/>
                  </a:lnTo>
                  <a:lnTo>
                    <a:pt x="349" y="15"/>
                  </a:lnTo>
                  <a:lnTo>
                    <a:pt x="350" y="15"/>
                  </a:lnTo>
                  <a:lnTo>
                    <a:pt x="352" y="15"/>
                  </a:lnTo>
                  <a:lnTo>
                    <a:pt x="354" y="15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8" y="13"/>
                  </a:lnTo>
                  <a:lnTo>
                    <a:pt x="361" y="13"/>
                  </a:lnTo>
                  <a:lnTo>
                    <a:pt x="363" y="13"/>
                  </a:lnTo>
                  <a:lnTo>
                    <a:pt x="365" y="14"/>
                  </a:lnTo>
                  <a:lnTo>
                    <a:pt x="367" y="15"/>
                  </a:lnTo>
                  <a:lnTo>
                    <a:pt x="369" y="15"/>
                  </a:lnTo>
                  <a:lnTo>
                    <a:pt x="372" y="16"/>
                  </a:lnTo>
                  <a:lnTo>
                    <a:pt x="374" y="15"/>
                  </a:lnTo>
                  <a:lnTo>
                    <a:pt x="376" y="15"/>
                  </a:lnTo>
                  <a:lnTo>
                    <a:pt x="380" y="16"/>
                  </a:lnTo>
                  <a:lnTo>
                    <a:pt x="383" y="17"/>
                  </a:lnTo>
                  <a:lnTo>
                    <a:pt x="384" y="18"/>
                  </a:lnTo>
                  <a:lnTo>
                    <a:pt x="386" y="19"/>
                  </a:lnTo>
                  <a:lnTo>
                    <a:pt x="387" y="20"/>
                  </a:lnTo>
                  <a:lnTo>
                    <a:pt x="388" y="20"/>
                  </a:lnTo>
                  <a:lnTo>
                    <a:pt x="392" y="20"/>
                  </a:lnTo>
                  <a:lnTo>
                    <a:pt x="394" y="20"/>
                  </a:lnTo>
                  <a:lnTo>
                    <a:pt x="397" y="20"/>
                  </a:lnTo>
                  <a:lnTo>
                    <a:pt x="400" y="20"/>
                  </a:lnTo>
                  <a:lnTo>
                    <a:pt x="402" y="20"/>
                  </a:lnTo>
                  <a:lnTo>
                    <a:pt x="404" y="20"/>
                  </a:lnTo>
                  <a:lnTo>
                    <a:pt x="408" y="18"/>
                  </a:lnTo>
                  <a:lnTo>
                    <a:pt x="410" y="17"/>
                  </a:lnTo>
                  <a:lnTo>
                    <a:pt x="411" y="15"/>
                  </a:lnTo>
                  <a:lnTo>
                    <a:pt x="412" y="15"/>
                  </a:lnTo>
                  <a:lnTo>
                    <a:pt x="413" y="16"/>
                  </a:lnTo>
                  <a:lnTo>
                    <a:pt x="413" y="15"/>
                  </a:lnTo>
                  <a:lnTo>
                    <a:pt x="417" y="15"/>
                  </a:lnTo>
                  <a:lnTo>
                    <a:pt x="419" y="15"/>
                  </a:lnTo>
                  <a:lnTo>
                    <a:pt x="419" y="16"/>
                  </a:lnTo>
                  <a:lnTo>
                    <a:pt x="420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5" y="16"/>
                  </a:lnTo>
                  <a:lnTo>
                    <a:pt x="426" y="14"/>
                  </a:lnTo>
                  <a:lnTo>
                    <a:pt x="426" y="13"/>
                  </a:lnTo>
                  <a:lnTo>
                    <a:pt x="434" y="13"/>
                  </a:lnTo>
                  <a:lnTo>
                    <a:pt x="434" y="15"/>
                  </a:lnTo>
                  <a:lnTo>
                    <a:pt x="434" y="18"/>
                  </a:lnTo>
                  <a:lnTo>
                    <a:pt x="434" y="20"/>
                  </a:lnTo>
                  <a:lnTo>
                    <a:pt x="434" y="21"/>
                  </a:lnTo>
                  <a:lnTo>
                    <a:pt x="434" y="26"/>
                  </a:lnTo>
                  <a:lnTo>
                    <a:pt x="434" y="27"/>
                  </a:lnTo>
                  <a:lnTo>
                    <a:pt x="434" y="30"/>
                  </a:lnTo>
                  <a:lnTo>
                    <a:pt x="434" y="35"/>
                  </a:lnTo>
                  <a:lnTo>
                    <a:pt x="434" y="37"/>
                  </a:lnTo>
                  <a:lnTo>
                    <a:pt x="434" y="44"/>
                  </a:lnTo>
                  <a:lnTo>
                    <a:pt x="434" y="52"/>
                  </a:lnTo>
                  <a:lnTo>
                    <a:pt x="434" y="53"/>
                  </a:lnTo>
                  <a:lnTo>
                    <a:pt x="434" y="59"/>
                  </a:lnTo>
                  <a:lnTo>
                    <a:pt x="434" y="65"/>
                  </a:lnTo>
                  <a:lnTo>
                    <a:pt x="434" y="67"/>
                  </a:lnTo>
                  <a:lnTo>
                    <a:pt x="434" y="72"/>
                  </a:lnTo>
                  <a:lnTo>
                    <a:pt x="434" y="75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3"/>
                  </a:lnTo>
                  <a:lnTo>
                    <a:pt x="434" y="89"/>
                  </a:lnTo>
                  <a:lnTo>
                    <a:pt x="434" y="97"/>
                  </a:lnTo>
                  <a:lnTo>
                    <a:pt x="434" y="102"/>
                  </a:lnTo>
                  <a:lnTo>
                    <a:pt x="434" y="102"/>
                  </a:lnTo>
                  <a:lnTo>
                    <a:pt x="434" y="103"/>
                  </a:lnTo>
                  <a:lnTo>
                    <a:pt x="434" y="107"/>
                  </a:lnTo>
                  <a:lnTo>
                    <a:pt x="434" y="108"/>
                  </a:lnTo>
                  <a:lnTo>
                    <a:pt x="434" y="109"/>
                  </a:lnTo>
                  <a:lnTo>
                    <a:pt x="434" y="113"/>
                  </a:lnTo>
                  <a:lnTo>
                    <a:pt x="434" y="114"/>
                  </a:lnTo>
                  <a:lnTo>
                    <a:pt x="434" y="115"/>
                  </a:lnTo>
                  <a:lnTo>
                    <a:pt x="434" y="120"/>
                  </a:lnTo>
                  <a:lnTo>
                    <a:pt x="434" y="126"/>
                  </a:lnTo>
                  <a:lnTo>
                    <a:pt x="434" y="130"/>
                  </a:lnTo>
                  <a:lnTo>
                    <a:pt x="434" y="132"/>
                  </a:lnTo>
                  <a:lnTo>
                    <a:pt x="434" y="137"/>
                  </a:lnTo>
                  <a:lnTo>
                    <a:pt x="434" y="145"/>
                  </a:lnTo>
                  <a:lnTo>
                    <a:pt x="434" y="150"/>
                  </a:lnTo>
                  <a:lnTo>
                    <a:pt x="434" y="159"/>
                  </a:lnTo>
                  <a:lnTo>
                    <a:pt x="434" y="166"/>
                  </a:lnTo>
                  <a:lnTo>
                    <a:pt x="434" y="176"/>
                  </a:lnTo>
                  <a:lnTo>
                    <a:pt x="434" y="179"/>
                  </a:lnTo>
                  <a:lnTo>
                    <a:pt x="434" y="181"/>
                  </a:lnTo>
                  <a:lnTo>
                    <a:pt x="434" y="193"/>
                  </a:lnTo>
                  <a:lnTo>
                    <a:pt x="434" y="203"/>
                  </a:lnTo>
                  <a:lnTo>
                    <a:pt x="434" y="215"/>
                  </a:lnTo>
                  <a:lnTo>
                    <a:pt x="434" y="217"/>
                  </a:lnTo>
                  <a:lnTo>
                    <a:pt x="434" y="224"/>
                  </a:lnTo>
                  <a:lnTo>
                    <a:pt x="434" y="233"/>
                  </a:lnTo>
                  <a:lnTo>
                    <a:pt x="434" y="242"/>
                  </a:lnTo>
                  <a:lnTo>
                    <a:pt x="434" y="249"/>
                  </a:lnTo>
                  <a:lnTo>
                    <a:pt x="434" y="25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20" y="250"/>
                  </a:lnTo>
                  <a:lnTo>
                    <a:pt x="401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5" y="250"/>
                  </a:lnTo>
                  <a:lnTo>
                    <a:pt x="371" y="250"/>
                  </a:lnTo>
                  <a:lnTo>
                    <a:pt x="368" y="250"/>
                  </a:lnTo>
                  <a:lnTo>
                    <a:pt x="362" y="250"/>
                  </a:lnTo>
                  <a:lnTo>
                    <a:pt x="358" y="250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2" y="250"/>
                  </a:lnTo>
                  <a:lnTo>
                    <a:pt x="339" y="250"/>
                  </a:lnTo>
                  <a:lnTo>
                    <a:pt x="326" y="250"/>
                  </a:lnTo>
                  <a:lnTo>
                    <a:pt x="323" y="250"/>
                  </a:lnTo>
                  <a:lnTo>
                    <a:pt x="309" y="250"/>
                  </a:lnTo>
                  <a:lnTo>
                    <a:pt x="296" y="250"/>
                  </a:lnTo>
                  <a:lnTo>
                    <a:pt x="292" y="250"/>
                  </a:lnTo>
                  <a:lnTo>
                    <a:pt x="292" y="262"/>
                  </a:lnTo>
                  <a:lnTo>
                    <a:pt x="292" y="276"/>
                  </a:lnTo>
                  <a:lnTo>
                    <a:pt x="292" y="292"/>
                  </a:lnTo>
                  <a:lnTo>
                    <a:pt x="292" y="308"/>
                  </a:lnTo>
                  <a:lnTo>
                    <a:pt x="292" y="325"/>
                  </a:lnTo>
                  <a:lnTo>
                    <a:pt x="292" y="341"/>
                  </a:lnTo>
                  <a:lnTo>
                    <a:pt x="292" y="356"/>
                  </a:lnTo>
                  <a:lnTo>
                    <a:pt x="292" y="370"/>
                  </a:lnTo>
                  <a:lnTo>
                    <a:pt x="292" y="385"/>
                  </a:lnTo>
                  <a:lnTo>
                    <a:pt x="292" y="398"/>
                  </a:lnTo>
                  <a:lnTo>
                    <a:pt x="292" y="412"/>
                  </a:lnTo>
                  <a:lnTo>
                    <a:pt x="292" y="424"/>
                  </a:lnTo>
                  <a:lnTo>
                    <a:pt x="292" y="440"/>
                  </a:lnTo>
                  <a:lnTo>
                    <a:pt x="292" y="453"/>
                  </a:lnTo>
                  <a:lnTo>
                    <a:pt x="292" y="468"/>
                  </a:lnTo>
                  <a:lnTo>
                    <a:pt x="292" y="485"/>
                  </a:lnTo>
                  <a:lnTo>
                    <a:pt x="292" y="490"/>
                  </a:lnTo>
                  <a:lnTo>
                    <a:pt x="292" y="496"/>
                  </a:lnTo>
                  <a:lnTo>
                    <a:pt x="292" y="499"/>
                  </a:lnTo>
                  <a:lnTo>
                    <a:pt x="292" y="512"/>
                  </a:lnTo>
                  <a:lnTo>
                    <a:pt x="292" y="516"/>
                  </a:lnTo>
                  <a:lnTo>
                    <a:pt x="280" y="516"/>
                  </a:lnTo>
                  <a:lnTo>
                    <a:pt x="267" y="516"/>
                  </a:lnTo>
                  <a:lnTo>
                    <a:pt x="258" y="516"/>
                  </a:lnTo>
                  <a:lnTo>
                    <a:pt x="256" y="516"/>
                  </a:lnTo>
                  <a:lnTo>
                    <a:pt x="254" y="516"/>
                  </a:lnTo>
                  <a:lnTo>
                    <a:pt x="248" y="516"/>
                  </a:lnTo>
                  <a:lnTo>
                    <a:pt x="233" y="516"/>
                  </a:lnTo>
                  <a:lnTo>
                    <a:pt x="231" y="516"/>
                  </a:lnTo>
                  <a:lnTo>
                    <a:pt x="228" y="516"/>
                  </a:lnTo>
                  <a:lnTo>
                    <a:pt x="222" y="516"/>
                  </a:lnTo>
                  <a:lnTo>
                    <a:pt x="220" y="516"/>
                  </a:lnTo>
                  <a:lnTo>
                    <a:pt x="219" y="516"/>
                  </a:lnTo>
                  <a:lnTo>
                    <a:pt x="218" y="516"/>
                  </a:lnTo>
                  <a:lnTo>
                    <a:pt x="214" y="516"/>
                  </a:lnTo>
                  <a:lnTo>
                    <a:pt x="209" y="516"/>
                  </a:lnTo>
                  <a:lnTo>
                    <a:pt x="197" y="516"/>
                  </a:lnTo>
                  <a:lnTo>
                    <a:pt x="192" y="516"/>
                  </a:lnTo>
                  <a:lnTo>
                    <a:pt x="187" y="516"/>
                  </a:lnTo>
                  <a:lnTo>
                    <a:pt x="187" y="509"/>
                  </a:lnTo>
                  <a:lnTo>
                    <a:pt x="187" y="505"/>
                  </a:lnTo>
                  <a:lnTo>
                    <a:pt x="187" y="499"/>
                  </a:lnTo>
                  <a:lnTo>
                    <a:pt x="187" y="491"/>
                  </a:lnTo>
                  <a:lnTo>
                    <a:pt x="187" y="490"/>
                  </a:lnTo>
                  <a:lnTo>
                    <a:pt x="185" y="490"/>
                  </a:lnTo>
                  <a:lnTo>
                    <a:pt x="179" y="490"/>
                  </a:lnTo>
                  <a:lnTo>
                    <a:pt x="178" y="490"/>
                  </a:lnTo>
                  <a:lnTo>
                    <a:pt x="176" y="493"/>
                  </a:lnTo>
                  <a:lnTo>
                    <a:pt x="173" y="496"/>
                  </a:lnTo>
                  <a:lnTo>
                    <a:pt x="169" y="500"/>
                  </a:lnTo>
                  <a:lnTo>
                    <a:pt x="164" y="497"/>
                  </a:lnTo>
                  <a:lnTo>
                    <a:pt x="162" y="497"/>
                  </a:lnTo>
                  <a:lnTo>
                    <a:pt x="150" y="497"/>
                  </a:lnTo>
                  <a:lnTo>
                    <a:pt x="154" y="492"/>
                  </a:lnTo>
                  <a:lnTo>
                    <a:pt x="149" y="492"/>
                  </a:lnTo>
                  <a:lnTo>
                    <a:pt x="148" y="492"/>
                  </a:lnTo>
                  <a:lnTo>
                    <a:pt x="142" y="492"/>
                  </a:lnTo>
                  <a:lnTo>
                    <a:pt x="140" y="493"/>
                  </a:lnTo>
                  <a:lnTo>
                    <a:pt x="136" y="495"/>
                  </a:lnTo>
                  <a:lnTo>
                    <a:pt x="128" y="498"/>
                  </a:lnTo>
                  <a:lnTo>
                    <a:pt x="127" y="498"/>
                  </a:lnTo>
                  <a:lnTo>
                    <a:pt x="123" y="500"/>
                  </a:lnTo>
                  <a:lnTo>
                    <a:pt x="122" y="500"/>
                  </a:lnTo>
                  <a:lnTo>
                    <a:pt x="116" y="502"/>
                  </a:lnTo>
                  <a:lnTo>
                    <a:pt x="110" y="502"/>
                  </a:lnTo>
                  <a:lnTo>
                    <a:pt x="102" y="500"/>
                  </a:lnTo>
                  <a:lnTo>
                    <a:pt x="97" y="496"/>
                  </a:lnTo>
                  <a:lnTo>
                    <a:pt x="95" y="493"/>
                  </a:lnTo>
                  <a:lnTo>
                    <a:pt x="91" y="490"/>
                  </a:lnTo>
                  <a:lnTo>
                    <a:pt x="90" y="489"/>
                  </a:lnTo>
                  <a:lnTo>
                    <a:pt x="83" y="494"/>
                  </a:lnTo>
                  <a:lnTo>
                    <a:pt x="78" y="486"/>
                  </a:lnTo>
                  <a:lnTo>
                    <a:pt x="75" y="478"/>
                  </a:lnTo>
                  <a:lnTo>
                    <a:pt x="71" y="471"/>
                  </a:lnTo>
                  <a:lnTo>
                    <a:pt x="68" y="464"/>
                  </a:lnTo>
                  <a:lnTo>
                    <a:pt x="72" y="456"/>
                  </a:lnTo>
                  <a:lnTo>
                    <a:pt x="74" y="452"/>
                  </a:lnTo>
                  <a:lnTo>
                    <a:pt x="74" y="451"/>
                  </a:lnTo>
                  <a:lnTo>
                    <a:pt x="77" y="443"/>
                  </a:lnTo>
                  <a:lnTo>
                    <a:pt x="78" y="442"/>
                  </a:lnTo>
                  <a:lnTo>
                    <a:pt x="77" y="442"/>
                  </a:lnTo>
                  <a:lnTo>
                    <a:pt x="74" y="439"/>
                  </a:lnTo>
                  <a:lnTo>
                    <a:pt x="71" y="436"/>
                  </a:lnTo>
                  <a:lnTo>
                    <a:pt x="68" y="434"/>
                  </a:lnTo>
                  <a:lnTo>
                    <a:pt x="66" y="432"/>
                  </a:lnTo>
                  <a:lnTo>
                    <a:pt x="64" y="432"/>
                  </a:lnTo>
                  <a:lnTo>
                    <a:pt x="63" y="430"/>
                  </a:lnTo>
                  <a:lnTo>
                    <a:pt x="61" y="429"/>
                  </a:lnTo>
                  <a:lnTo>
                    <a:pt x="60" y="427"/>
                  </a:lnTo>
                  <a:lnTo>
                    <a:pt x="58" y="426"/>
                  </a:lnTo>
                  <a:lnTo>
                    <a:pt x="55" y="423"/>
                  </a:lnTo>
                  <a:lnTo>
                    <a:pt x="55" y="421"/>
                  </a:lnTo>
                  <a:lnTo>
                    <a:pt x="56" y="420"/>
                  </a:lnTo>
                  <a:lnTo>
                    <a:pt x="58" y="416"/>
                  </a:lnTo>
                  <a:lnTo>
                    <a:pt x="65" y="416"/>
                  </a:lnTo>
                  <a:lnTo>
                    <a:pt x="67" y="416"/>
                  </a:lnTo>
                  <a:lnTo>
                    <a:pt x="71" y="416"/>
                  </a:lnTo>
                  <a:lnTo>
                    <a:pt x="68" y="406"/>
                  </a:lnTo>
                  <a:lnTo>
                    <a:pt x="65" y="406"/>
                  </a:lnTo>
                  <a:lnTo>
                    <a:pt x="63" y="406"/>
                  </a:lnTo>
                  <a:lnTo>
                    <a:pt x="62" y="406"/>
                  </a:lnTo>
                  <a:lnTo>
                    <a:pt x="59" y="405"/>
                  </a:lnTo>
                  <a:lnTo>
                    <a:pt x="58" y="401"/>
                  </a:lnTo>
                  <a:lnTo>
                    <a:pt x="56" y="401"/>
                  </a:lnTo>
                  <a:lnTo>
                    <a:pt x="54" y="401"/>
                  </a:lnTo>
                  <a:lnTo>
                    <a:pt x="51" y="402"/>
                  </a:lnTo>
                  <a:lnTo>
                    <a:pt x="51" y="401"/>
                  </a:lnTo>
                  <a:lnTo>
                    <a:pt x="51" y="400"/>
                  </a:lnTo>
                  <a:lnTo>
                    <a:pt x="50" y="397"/>
                  </a:lnTo>
                  <a:lnTo>
                    <a:pt x="49" y="394"/>
                  </a:lnTo>
                  <a:lnTo>
                    <a:pt x="53" y="393"/>
                  </a:lnTo>
                  <a:lnTo>
                    <a:pt x="54" y="393"/>
                  </a:lnTo>
                  <a:lnTo>
                    <a:pt x="55" y="393"/>
                  </a:lnTo>
                  <a:lnTo>
                    <a:pt x="56" y="393"/>
                  </a:lnTo>
                  <a:lnTo>
                    <a:pt x="58" y="392"/>
                  </a:lnTo>
                  <a:lnTo>
                    <a:pt x="62" y="392"/>
                  </a:lnTo>
                  <a:lnTo>
                    <a:pt x="62" y="385"/>
                  </a:lnTo>
                  <a:lnTo>
                    <a:pt x="60" y="385"/>
                  </a:lnTo>
                  <a:lnTo>
                    <a:pt x="56" y="386"/>
                  </a:lnTo>
                  <a:lnTo>
                    <a:pt x="52" y="387"/>
                  </a:lnTo>
                  <a:lnTo>
                    <a:pt x="48" y="388"/>
                  </a:lnTo>
                  <a:lnTo>
                    <a:pt x="48" y="378"/>
                  </a:lnTo>
                  <a:lnTo>
                    <a:pt x="48" y="376"/>
                  </a:lnTo>
                  <a:lnTo>
                    <a:pt x="48" y="369"/>
                  </a:lnTo>
                  <a:lnTo>
                    <a:pt x="48" y="368"/>
                  </a:lnTo>
                  <a:lnTo>
                    <a:pt x="45" y="362"/>
                  </a:lnTo>
                  <a:lnTo>
                    <a:pt x="43" y="356"/>
                  </a:lnTo>
                  <a:lnTo>
                    <a:pt x="42" y="350"/>
                  </a:lnTo>
                  <a:lnTo>
                    <a:pt x="41" y="344"/>
                  </a:lnTo>
                  <a:lnTo>
                    <a:pt x="40" y="332"/>
                  </a:lnTo>
                  <a:lnTo>
                    <a:pt x="38" y="324"/>
                  </a:lnTo>
                  <a:lnTo>
                    <a:pt x="37" y="322"/>
                  </a:lnTo>
                  <a:lnTo>
                    <a:pt x="37" y="318"/>
                  </a:lnTo>
                  <a:lnTo>
                    <a:pt x="30" y="324"/>
                  </a:lnTo>
                  <a:lnTo>
                    <a:pt x="27" y="322"/>
                  </a:lnTo>
                  <a:lnTo>
                    <a:pt x="21" y="317"/>
                  </a:lnTo>
                  <a:lnTo>
                    <a:pt x="31" y="312"/>
                  </a:lnTo>
                  <a:lnTo>
                    <a:pt x="26" y="310"/>
                  </a:lnTo>
                  <a:lnTo>
                    <a:pt x="26" y="308"/>
                  </a:lnTo>
                  <a:lnTo>
                    <a:pt x="23" y="305"/>
                  </a:lnTo>
                  <a:lnTo>
                    <a:pt x="21" y="301"/>
                  </a:lnTo>
                  <a:lnTo>
                    <a:pt x="20" y="299"/>
                  </a:lnTo>
                  <a:lnTo>
                    <a:pt x="12" y="301"/>
                  </a:lnTo>
                  <a:lnTo>
                    <a:pt x="7" y="296"/>
                  </a:lnTo>
                  <a:lnTo>
                    <a:pt x="7" y="294"/>
                  </a:lnTo>
                  <a:lnTo>
                    <a:pt x="5" y="293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6"/>
                  </a:lnTo>
                  <a:lnTo>
                    <a:pt x="0" y="281"/>
                  </a:lnTo>
                  <a:lnTo>
                    <a:pt x="1" y="271"/>
                  </a:lnTo>
                  <a:lnTo>
                    <a:pt x="7" y="270"/>
                  </a:lnTo>
                  <a:lnTo>
                    <a:pt x="9" y="270"/>
                  </a:lnTo>
                  <a:lnTo>
                    <a:pt x="16" y="268"/>
                  </a:lnTo>
                  <a:lnTo>
                    <a:pt x="14" y="261"/>
                  </a:lnTo>
                  <a:lnTo>
                    <a:pt x="13" y="261"/>
                  </a:lnTo>
                  <a:lnTo>
                    <a:pt x="13" y="258"/>
                  </a:lnTo>
                  <a:lnTo>
                    <a:pt x="13" y="257"/>
                  </a:lnTo>
                  <a:lnTo>
                    <a:pt x="14" y="253"/>
                  </a:lnTo>
                  <a:lnTo>
                    <a:pt x="17" y="253"/>
                  </a:lnTo>
                  <a:lnTo>
                    <a:pt x="17" y="250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20" y="248"/>
                  </a:lnTo>
                  <a:lnTo>
                    <a:pt x="20" y="246"/>
                  </a:lnTo>
                  <a:lnTo>
                    <a:pt x="22" y="238"/>
                  </a:lnTo>
                  <a:lnTo>
                    <a:pt x="21" y="237"/>
                  </a:lnTo>
                  <a:lnTo>
                    <a:pt x="21" y="236"/>
                  </a:lnTo>
                  <a:lnTo>
                    <a:pt x="20" y="236"/>
                  </a:lnTo>
                  <a:lnTo>
                    <a:pt x="20" y="236"/>
                  </a:lnTo>
                  <a:lnTo>
                    <a:pt x="20" y="235"/>
                  </a:lnTo>
                  <a:lnTo>
                    <a:pt x="19" y="235"/>
                  </a:lnTo>
                  <a:lnTo>
                    <a:pt x="18" y="235"/>
                  </a:lnTo>
                  <a:lnTo>
                    <a:pt x="17" y="235"/>
                  </a:lnTo>
                  <a:lnTo>
                    <a:pt x="17" y="234"/>
                  </a:lnTo>
                  <a:lnTo>
                    <a:pt x="17" y="233"/>
                  </a:lnTo>
                  <a:lnTo>
                    <a:pt x="16" y="232"/>
                  </a:lnTo>
                  <a:lnTo>
                    <a:pt x="16" y="231"/>
                  </a:lnTo>
                  <a:lnTo>
                    <a:pt x="16" y="230"/>
                  </a:lnTo>
                  <a:lnTo>
                    <a:pt x="16" y="229"/>
                  </a:lnTo>
                  <a:lnTo>
                    <a:pt x="17" y="229"/>
                  </a:lnTo>
                  <a:lnTo>
                    <a:pt x="22" y="225"/>
                  </a:lnTo>
                  <a:lnTo>
                    <a:pt x="23" y="224"/>
                  </a:lnTo>
                  <a:lnTo>
                    <a:pt x="26" y="222"/>
                  </a:lnTo>
                  <a:lnTo>
                    <a:pt x="27" y="221"/>
                  </a:lnTo>
                  <a:lnTo>
                    <a:pt x="26" y="216"/>
                  </a:lnTo>
                  <a:lnTo>
                    <a:pt x="23" y="209"/>
                  </a:lnTo>
                  <a:lnTo>
                    <a:pt x="22" y="208"/>
                  </a:lnTo>
                  <a:lnTo>
                    <a:pt x="34" y="204"/>
                  </a:lnTo>
                  <a:lnTo>
                    <a:pt x="32" y="201"/>
                  </a:lnTo>
                  <a:lnTo>
                    <a:pt x="38" y="194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5" y="178"/>
                  </a:lnTo>
                  <a:lnTo>
                    <a:pt x="38" y="178"/>
                  </a:lnTo>
                  <a:lnTo>
                    <a:pt x="38" y="177"/>
                  </a:lnTo>
                  <a:lnTo>
                    <a:pt x="37" y="172"/>
                  </a:lnTo>
                  <a:lnTo>
                    <a:pt x="33" y="163"/>
                  </a:lnTo>
                  <a:lnTo>
                    <a:pt x="40" y="164"/>
                  </a:lnTo>
                  <a:lnTo>
                    <a:pt x="39" y="157"/>
                  </a:lnTo>
                  <a:lnTo>
                    <a:pt x="36" y="157"/>
                  </a:lnTo>
                  <a:lnTo>
                    <a:pt x="34" y="156"/>
                  </a:lnTo>
                  <a:lnTo>
                    <a:pt x="33" y="156"/>
                  </a:lnTo>
                  <a:lnTo>
                    <a:pt x="32" y="156"/>
                  </a:lnTo>
                  <a:lnTo>
                    <a:pt x="30" y="156"/>
                  </a:lnTo>
                  <a:lnTo>
                    <a:pt x="30" y="153"/>
                  </a:lnTo>
                  <a:lnTo>
                    <a:pt x="32" y="148"/>
                  </a:lnTo>
                  <a:lnTo>
                    <a:pt x="33" y="144"/>
                  </a:lnTo>
                  <a:lnTo>
                    <a:pt x="36" y="144"/>
                  </a:lnTo>
                  <a:lnTo>
                    <a:pt x="38" y="143"/>
                  </a:lnTo>
                  <a:lnTo>
                    <a:pt x="40" y="143"/>
                  </a:lnTo>
                  <a:lnTo>
                    <a:pt x="41" y="142"/>
                  </a:lnTo>
                  <a:lnTo>
                    <a:pt x="61" y="148"/>
                  </a:lnTo>
                  <a:lnTo>
                    <a:pt x="57" y="143"/>
                  </a:lnTo>
                  <a:lnTo>
                    <a:pt x="55" y="138"/>
                  </a:lnTo>
                  <a:lnTo>
                    <a:pt x="54" y="136"/>
                  </a:lnTo>
                  <a:lnTo>
                    <a:pt x="53" y="134"/>
                  </a:lnTo>
                  <a:lnTo>
                    <a:pt x="60" y="132"/>
                  </a:lnTo>
                  <a:lnTo>
                    <a:pt x="63" y="131"/>
                  </a:lnTo>
                  <a:lnTo>
                    <a:pt x="63" y="129"/>
                  </a:lnTo>
                  <a:lnTo>
                    <a:pt x="63" y="125"/>
                  </a:lnTo>
                  <a:lnTo>
                    <a:pt x="53" y="128"/>
                  </a:lnTo>
                  <a:lnTo>
                    <a:pt x="54" y="127"/>
                  </a:lnTo>
                  <a:lnTo>
                    <a:pt x="55" y="120"/>
                  </a:lnTo>
                  <a:lnTo>
                    <a:pt x="56" y="112"/>
                  </a:lnTo>
                  <a:lnTo>
                    <a:pt x="69" y="108"/>
                  </a:lnTo>
                  <a:lnTo>
                    <a:pt x="70" y="108"/>
                  </a:lnTo>
                  <a:lnTo>
                    <a:pt x="75" y="106"/>
                  </a:lnTo>
                  <a:lnTo>
                    <a:pt x="75" y="108"/>
                  </a:lnTo>
                  <a:lnTo>
                    <a:pt x="81" y="118"/>
                  </a:lnTo>
                  <a:lnTo>
                    <a:pt x="81" y="119"/>
                  </a:lnTo>
                  <a:lnTo>
                    <a:pt x="82" y="120"/>
                  </a:lnTo>
                  <a:lnTo>
                    <a:pt x="83" y="116"/>
                  </a:lnTo>
                  <a:lnTo>
                    <a:pt x="83" y="113"/>
                  </a:lnTo>
                  <a:lnTo>
                    <a:pt x="83" y="111"/>
                  </a:lnTo>
                  <a:lnTo>
                    <a:pt x="84" y="107"/>
                  </a:lnTo>
                  <a:lnTo>
                    <a:pt x="84" y="105"/>
                  </a:lnTo>
                  <a:lnTo>
                    <a:pt x="84" y="102"/>
                  </a:lnTo>
                  <a:lnTo>
                    <a:pt x="84" y="101"/>
                  </a:lnTo>
                  <a:lnTo>
                    <a:pt x="85" y="100"/>
                  </a:lnTo>
                  <a:lnTo>
                    <a:pt x="86" y="99"/>
                  </a:lnTo>
                  <a:lnTo>
                    <a:pt x="87" y="97"/>
                  </a:lnTo>
                  <a:lnTo>
                    <a:pt x="88" y="96"/>
                  </a:lnTo>
                  <a:lnTo>
                    <a:pt x="87" y="95"/>
                  </a:lnTo>
                  <a:lnTo>
                    <a:pt x="86" y="94"/>
                  </a:lnTo>
                  <a:lnTo>
                    <a:pt x="85" y="93"/>
                  </a:lnTo>
                  <a:lnTo>
                    <a:pt x="85" y="92"/>
                  </a:lnTo>
                  <a:lnTo>
                    <a:pt x="86" y="91"/>
                  </a:lnTo>
                  <a:lnTo>
                    <a:pt x="87" y="89"/>
                  </a:lnTo>
                  <a:lnTo>
                    <a:pt x="87" y="86"/>
                  </a:lnTo>
                  <a:lnTo>
                    <a:pt x="89" y="83"/>
                  </a:lnTo>
                  <a:lnTo>
                    <a:pt x="89" y="82"/>
                  </a:lnTo>
                  <a:lnTo>
                    <a:pt x="89" y="81"/>
                  </a:lnTo>
                  <a:lnTo>
                    <a:pt x="89" y="79"/>
                  </a:lnTo>
                  <a:lnTo>
                    <a:pt x="90" y="79"/>
                  </a:lnTo>
                  <a:lnTo>
                    <a:pt x="91" y="79"/>
                  </a:lnTo>
                  <a:lnTo>
                    <a:pt x="91" y="78"/>
                  </a:lnTo>
                  <a:lnTo>
                    <a:pt x="91" y="77"/>
                  </a:lnTo>
                  <a:lnTo>
                    <a:pt x="91" y="77"/>
                  </a:lnTo>
                  <a:lnTo>
                    <a:pt x="92" y="76"/>
                  </a:lnTo>
                  <a:lnTo>
                    <a:pt x="92" y="75"/>
                  </a:lnTo>
                  <a:lnTo>
                    <a:pt x="93" y="74"/>
                  </a:lnTo>
                  <a:lnTo>
                    <a:pt x="94" y="73"/>
                  </a:lnTo>
                  <a:lnTo>
                    <a:pt x="96" y="70"/>
                  </a:lnTo>
                  <a:lnTo>
                    <a:pt x="96" y="68"/>
                  </a:lnTo>
                  <a:lnTo>
                    <a:pt x="97" y="67"/>
                  </a:lnTo>
                  <a:lnTo>
                    <a:pt x="99" y="65"/>
                  </a:lnTo>
                  <a:lnTo>
                    <a:pt x="99" y="64"/>
                  </a:lnTo>
                  <a:lnTo>
                    <a:pt x="100" y="63"/>
                  </a:lnTo>
                  <a:lnTo>
                    <a:pt x="101" y="61"/>
                  </a:lnTo>
                  <a:lnTo>
                    <a:pt x="101" y="60"/>
                  </a:lnTo>
                  <a:lnTo>
                    <a:pt x="102" y="59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8" y="56"/>
                  </a:lnTo>
                  <a:lnTo>
                    <a:pt x="109" y="54"/>
                  </a:lnTo>
                  <a:lnTo>
                    <a:pt x="111" y="53"/>
                  </a:lnTo>
                  <a:lnTo>
                    <a:pt x="113" y="52"/>
                  </a:lnTo>
                  <a:lnTo>
                    <a:pt x="114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6" y="49"/>
                  </a:lnTo>
                  <a:lnTo>
                    <a:pt x="116" y="48"/>
                  </a:lnTo>
                  <a:lnTo>
                    <a:pt x="117" y="46"/>
                  </a:lnTo>
                  <a:lnTo>
                    <a:pt x="118" y="45"/>
                  </a:lnTo>
                  <a:lnTo>
                    <a:pt x="119" y="43"/>
                  </a:lnTo>
                  <a:lnTo>
                    <a:pt x="120" y="42"/>
                  </a:lnTo>
                  <a:lnTo>
                    <a:pt x="122" y="41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7" y="37"/>
                  </a:lnTo>
                  <a:lnTo>
                    <a:pt x="129" y="37"/>
                  </a:lnTo>
                  <a:lnTo>
                    <a:pt x="132" y="36"/>
                  </a:lnTo>
                  <a:lnTo>
                    <a:pt x="134" y="35"/>
                  </a:lnTo>
                  <a:lnTo>
                    <a:pt x="134" y="34"/>
                  </a:lnTo>
                  <a:lnTo>
                    <a:pt x="135" y="34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38" y="33"/>
                  </a:lnTo>
                  <a:lnTo>
                    <a:pt x="139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2"/>
                  </a:lnTo>
                  <a:lnTo>
                    <a:pt x="141" y="32"/>
                  </a:lnTo>
                  <a:lnTo>
                    <a:pt x="142" y="32"/>
                  </a:lnTo>
                  <a:lnTo>
                    <a:pt x="143" y="32"/>
                  </a:lnTo>
                  <a:lnTo>
                    <a:pt x="144" y="31"/>
                  </a:lnTo>
                  <a:lnTo>
                    <a:pt x="145" y="31"/>
                  </a:lnTo>
                  <a:lnTo>
                    <a:pt x="146" y="32"/>
                  </a:lnTo>
                  <a:lnTo>
                    <a:pt x="147" y="31"/>
                  </a:lnTo>
                  <a:lnTo>
                    <a:pt x="147" y="30"/>
                  </a:lnTo>
                  <a:lnTo>
                    <a:pt x="148" y="30"/>
                  </a:lnTo>
                  <a:lnTo>
                    <a:pt x="149" y="30"/>
                  </a:lnTo>
                  <a:lnTo>
                    <a:pt x="150" y="30"/>
                  </a:lnTo>
                  <a:lnTo>
                    <a:pt x="151" y="30"/>
                  </a:lnTo>
                  <a:lnTo>
                    <a:pt x="152" y="29"/>
                  </a:lnTo>
                  <a:lnTo>
                    <a:pt x="153" y="28"/>
                  </a:lnTo>
                  <a:lnTo>
                    <a:pt x="153" y="27"/>
                  </a:lnTo>
                  <a:lnTo>
                    <a:pt x="153" y="27"/>
                  </a:lnTo>
                  <a:lnTo>
                    <a:pt x="153" y="26"/>
                  </a:lnTo>
                  <a:lnTo>
                    <a:pt x="154" y="25"/>
                  </a:lnTo>
                  <a:lnTo>
                    <a:pt x="155" y="24"/>
                  </a:lnTo>
                  <a:lnTo>
                    <a:pt x="156" y="24"/>
                  </a:lnTo>
                  <a:lnTo>
                    <a:pt x="157" y="23"/>
                  </a:lnTo>
                  <a:lnTo>
                    <a:pt x="157" y="22"/>
                  </a:lnTo>
                  <a:lnTo>
                    <a:pt x="158" y="22"/>
                  </a:lnTo>
                  <a:lnTo>
                    <a:pt x="158" y="21"/>
                  </a:lnTo>
                  <a:lnTo>
                    <a:pt x="159" y="21"/>
                  </a:lnTo>
                  <a:lnTo>
                    <a:pt x="159" y="21"/>
                  </a:lnTo>
                  <a:lnTo>
                    <a:pt x="160" y="21"/>
                  </a:lnTo>
                  <a:lnTo>
                    <a:pt x="161" y="21"/>
                  </a:lnTo>
                  <a:lnTo>
                    <a:pt x="162" y="21"/>
                  </a:lnTo>
                  <a:lnTo>
                    <a:pt x="163" y="21"/>
                  </a:lnTo>
                  <a:lnTo>
                    <a:pt x="163" y="20"/>
                  </a:lnTo>
                  <a:lnTo>
                    <a:pt x="164" y="20"/>
                  </a:lnTo>
                  <a:lnTo>
                    <a:pt x="164" y="20"/>
                  </a:lnTo>
                  <a:lnTo>
                    <a:pt x="165" y="20"/>
                  </a:lnTo>
                  <a:lnTo>
                    <a:pt x="166" y="20"/>
                  </a:lnTo>
                  <a:lnTo>
                    <a:pt x="166" y="19"/>
                  </a:lnTo>
                  <a:lnTo>
                    <a:pt x="166" y="19"/>
                  </a:lnTo>
                  <a:lnTo>
                    <a:pt x="167" y="18"/>
                  </a:lnTo>
                  <a:lnTo>
                    <a:pt x="168" y="18"/>
                  </a:lnTo>
                  <a:lnTo>
                    <a:pt x="169" y="18"/>
                  </a:lnTo>
                  <a:lnTo>
                    <a:pt x="170" y="18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2" y="16"/>
                  </a:lnTo>
                  <a:lnTo>
                    <a:pt x="172" y="16"/>
                  </a:lnTo>
                  <a:lnTo>
                    <a:pt x="173" y="16"/>
                  </a:lnTo>
                  <a:lnTo>
                    <a:pt x="174" y="16"/>
                  </a:lnTo>
                  <a:lnTo>
                    <a:pt x="175" y="15"/>
                  </a:lnTo>
                  <a:lnTo>
                    <a:pt x="175" y="14"/>
                  </a:lnTo>
                  <a:lnTo>
                    <a:pt x="176" y="14"/>
                  </a:lnTo>
                  <a:lnTo>
                    <a:pt x="177" y="14"/>
                  </a:lnTo>
                  <a:lnTo>
                    <a:pt x="178" y="14"/>
                  </a:lnTo>
                  <a:lnTo>
                    <a:pt x="178" y="13"/>
                  </a:lnTo>
                  <a:lnTo>
                    <a:pt x="179" y="13"/>
                  </a:lnTo>
                  <a:lnTo>
                    <a:pt x="180" y="14"/>
                  </a:lnTo>
                  <a:lnTo>
                    <a:pt x="181" y="13"/>
                  </a:lnTo>
                  <a:lnTo>
                    <a:pt x="182" y="13"/>
                  </a:lnTo>
                  <a:lnTo>
                    <a:pt x="182" y="13"/>
                  </a:lnTo>
                  <a:lnTo>
                    <a:pt x="183" y="13"/>
                  </a:lnTo>
                  <a:lnTo>
                    <a:pt x="184" y="13"/>
                  </a:lnTo>
                  <a:lnTo>
                    <a:pt x="185" y="13"/>
                  </a:lnTo>
                  <a:lnTo>
                    <a:pt x="185" y="13"/>
                  </a:lnTo>
                  <a:lnTo>
                    <a:pt x="185" y="12"/>
                  </a:lnTo>
                  <a:lnTo>
                    <a:pt x="186" y="12"/>
                  </a:lnTo>
                  <a:lnTo>
                    <a:pt x="187" y="12"/>
                  </a:lnTo>
                  <a:lnTo>
                    <a:pt x="188" y="11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1"/>
                  </a:lnTo>
                  <a:lnTo>
                    <a:pt x="192" y="10"/>
                  </a:lnTo>
                  <a:lnTo>
                    <a:pt x="193" y="9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6" y="8"/>
                  </a:lnTo>
                  <a:lnTo>
                    <a:pt x="197" y="7"/>
                  </a:lnTo>
                  <a:lnTo>
                    <a:pt x="197" y="7"/>
                  </a:lnTo>
                  <a:lnTo>
                    <a:pt x="198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6"/>
                  </a:lnTo>
                  <a:lnTo>
                    <a:pt x="199" y="5"/>
                  </a:lnTo>
                  <a:lnTo>
                    <a:pt x="199" y="4"/>
                  </a:lnTo>
                  <a:lnTo>
                    <a:pt x="200" y="3"/>
                  </a:lnTo>
                  <a:lnTo>
                    <a:pt x="200" y="2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3" y="1"/>
                  </a:lnTo>
                  <a:lnTo>
                    <a:pt x="204" y="1"/>
                  </a:lnTo>
                  <a:lnTo>
                    <a:pt x="205" y="1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4" y="0"/>
                  </a:lnTo>
                  <a:lnTo>
                    <a:pt x="216" y="1"/>
                  </a:lnTo>
                  <a:lnTo>
                    <a:pt x="216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8" y="0"/>
                  </a:lnTo>
                  <a:lnTo>
                    <a:pt x="219" y="1"/>
                  </a:lnTo>
                  <a:lnTo>
                    <a:pt x="220" y="1"/>
                  </a:lnTo>
                  <a:lnTo>
                    <a:pt x="226" y="1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1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0791" name="Freeform 52"/>
            <p:cNvSpPr>
              <a:spLocks/>
            </p:cNvSpPr>
            <p:nvPr/>
          </p:nvSpPr>
          <p:spPr bwMode="auto">
            <a:xfrm>
              <a:off x="2303" y="1638"/>
              <a:ext cx="217" cy="290"/>
            </a:xfrm>
            <a:custGeom>
              <a:avLst/>
              <a:gdLst>
                <a:gd name="T0" fmla="*/ 32 w 217"/>
                <a:gd name="T1" fmla="*/ 1 h 290"/>
                <a:gd name="T2" fmla="*/ 55 w 217"/>
                <a:gd name="T3" fmla="*/ 1 h 290"/>
                <a:gd name="T4" fmla="*/ 80 w 217"/>
                <a:gd name="T5" fmla="*/ 1 h 290"/>
                <a:gd name="T6" fmla="*/ 104 w 217"/>
                <a:gd name="T7" fmla="*/ 1 h 290"/>
                <a:gd name="T8" fmla="*/ 127 w 217"/>
                <a:gd name="T9" fmla="*/ 1 h 290"/>
                <a:gd name="T10" fmla="*/ 152 w 217"/>
                <a:gd name="T11" fmla="*/ 1 h 290"/>
                <a:gd name="T12" fmla="*/ 176 w 217"/>
                <a:gd name="T13" fmla="*/ 1 h 290"/>
                <a:gd name="T14" fmla="*/ 197 w 217"/>
                <a:gd name="T15" fmla="*/ 1 h 290"/>
                <a:gd name="T16" fmla="*/ 204 w 217"/>
                <a:gd name="T17" fmla="*/ 13 h 290"/>
                <a:gd name="T18" fmla="*/ 209 w 217"/>
                <a:gd name="T19" fmla="*/ 21 h 290"/>
                <a:gd name="T20" fmla="*/ 214 w 217"/>
                <a:gd name="T21" fmla="*/ 28 h 290"/>
                <a:gd name="T22" fmla="*/ 217 w 217"/>
                <a:gd name="T23" fmla="*/ 35 h 290"/>
                <a:gd name="T24" fmla="*/ 216 w 217"/>
                <a:gd name="T25" fmla="*/ 42 h 290"/>
                <a:gd name="T26" fmla="*/ 200 w 217"/>
                <a:gd name="T27" fmla="*/ 58 h 290"/>
                <a:gd name="T28" fmla="*/ 185 w 217"/>
                <a:gd name="T29" fmla="*/ 72 h 290"/>
                <a:gd name="T30" fmla="*/ 165 w 217"/>
                <a:gd name="T31" fmla="*/ 95 h 290"/>
                <a:gd name="T32" fmla="*/ 171 w 217"/>
                <a:gd name="T33" fmla="*/ 99 h 290"/>
                <a:gd name="T34" fmla="*/ 180 w 217"/>
                <a:gd name="T35" fmla="*/ 101 h 290"/>
                <a:gd name="T36" fmla="*/ 187 w 217"/>
                <a:gd name="T37" fmla="*/ 104 h 290"/>
                <a:gd name="T38" fmla="*/ 191 w 217"/>
                <a:gd name="T39" fmla="*/ 107 h 290"/>
                <a:gd name="T40" fmla="*/ 197 w 217"/>
                <a:gd name="T41" fmla="*/ 124 h 290"/>
                <a:gd name="T42" fmla="*/ 198 w 217"/>
                <a:gd name="T43" fmla="*/ 187 h 290"/>
                <a:gd name="T44" fmla="*/ 198 w 217"/>
                <a:gd name="T45" fmla="*/ 201 h 290"/>
                <a:gd name="T46" fmla="*/ 203 w 217"/>
                <a:gd name="T47" fmla="*/ 211 h 290"/>
                <a:gd name="T48" fmla="*/ 203 w 217"/>
                <a:gd name="T49" fmla="*/ 224 h 290"/>
                <a:gd name="T50" fmla="*/ 197 w 217"/>
                <a:gd name="T51" fmla="*/ 230 h 290"/>
                <a:gd name="T52" fmla="*/ 203 w 217"/>
                <a:gd name="T53" fmla="*/ 237 h 290"/>
                <a:gd name="T54" fmla="*/ 209 w 217"/>
                <a:gd name="T55" fmla="*/ 240 h 290"/>
                <a:gd name="T56" fmla="*/ 203 w 217"/>
                <a:gd name="T57" fmla="*/ 242 h 290"/>
                <a:gd name="T58" fmla="*/ 195 w 217"/>
                <a:gd name="T59" fmla="*/ 244 h 290"/>
                <a:gd name="T60" fmla="*/ 187 w 217"/>
                <a:gd name="T61" fmla="*/ 248 h 290"/>
                <a:gd name="T62" fmla="*/ 178 w 217"/>
                <a:gd name="T63" fmla="*/ 251 h 290"/>
                <a:gd name="T64" fmla="*/ 169 w 217"/>
                <a:gd name="T65" fmla="*/ 254 h 290"/>
                <a:gd name="T66" fmla="*/ 143 w 217"/>
                <a:gd name="T67" fmla="*/ 261 h 290"/>
                <a:gd name="T68" fmla="*/ 82 w 217"/>
                <a:gd name="T69" fmla="*/ 264 h 290"/>
                <a:gd name="T70" fmla="*/ 62 w 217"/>
                <a:gd name="T71" fmla="*/ 265 h 290"/>
                <a:gd name="T72" fmla="*/ 62 w 217"/>
                <a:gd name="T73" fmla="*/ 277 h 290"/>
                <a:gd name="T74" fmla="*/ 64 w 217"/>
                <a:gd name="T75" fmla="*/ 290 h 290"/>
                <a:gd name="T76" fmla="*/ 46 w 217"/>
                <a:gd name="T77" fmla="*/ 286 h 290"/>
                <a:gd name="T78" fmla="*/ 50 w 217"/>
                <a:gd name="T79" fmla="*/ 277 h 290"/>
                <a:gd name="T80" fmla="*/ 44 w 217"/>
                <a:gd name="T81" fmla="*/ 266 h 290"/>
                <a:gd name="T82" fmla="*/ 38 w 217"/>
                <a:gd name="T83" fmla="*/ 258 h 290"/>
                <a:gd name="T84" fmla="*/ 32 w 217"/>
                <a:gd name="T85" fmla="*/ 244 h 290"/>
                <a:gd name="T86" fmla="*/ 33 w 217"/>
                <a:gd name="T87" fmla="*/ 233 h 290"/>
                <a:gd name="T88" fmla="*/ 37 w 217"/>
                <a:gd name="T89" fmla="*/ 222 h 290"/>
                <a:gd name="T90" fmla="*/ 37 w 217"/>
                <a:gd name="T91" fmla="*/ 212 h 290"/>
                <a:gd name="T92" fmla="*/ 31 w 217"/>
                <a:gd name="T93" fmla="*/ 200 h 290"/>
                <a:gd name="T94" fmla="*/ 26 w 217"/>
                <a:gd name="T95" fmla="*/ 190 h 290"/>
                <a:gd name="T96" fmla="*/ 24 w 217"/>
                <a:gd name="T97" fmla="*/ 177 h 290"/>
                <a:gd name="T98" fmla="*/ 25 w 217"/>
                <a:gd name="T99" fmla="*/ 165 h 290"/>
                <a:gd name="T100" fmla="*/ 25 w 217"/>
                <a:gd name="T101" fmla="*/ 154 h 290"/>
                <a:gd name="T102" fmla="*/ 25 w 217"/>
                <a:gd name="T103" fmla="*/ 140 h 290"/>
                <a:gd name="T104" fmla="*/ 24 w 217"/>
                <a:gd name="T105" fmla="*/ 128 h 290"/>
                <a:gd name="T106" fmla="*/ 23 w 217"/>
                <a:gd name="T107" fmla="*/ 108 h 290"/>
                <a:gd name="T108" fmla="*/ 14 w 217"/>
                <a:gd name="T109" fmla="*/ 74 h 290"/>
                <a:gd name="T110" fmla="*/ 5 w 217"/>
                <a:gd name="T111" fmla="*/ 47 h 290"/>
                <a:gd name="T112" fmla="*/ 7 w 217"/>
                <a:gd name="T113" fmla="*/ 35 h 290"/>
                <a:gd name="T114" fmla="*/ 1 w 217"/>
                <a:gd name="T115" fmla="*/ 30 h 290"/>
                <a:gd name="T116" fmla="*/ 3 w 217"/>
                <a:gd name="T117" fmla="*/ 23 h 290"/>
                <a:gd name="T118" fmla="*/ 7 w 217"/>
                <a:gd name="T119" fmla="*/ 16 h 290"/>
                <a:gd name="T120" fmla="*/ 10 w 217"/>
                <a:gd name="T121" fmla="*/ 3 h 29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7"/>
                <a:gd name="T184" fmla="*/ 0 h 290"/>
                <a:gd name="T185" fmla="*/ 217 w 217"/>
                <a:gd name="T186" fmla="*/ 290 h 29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7" h="290">
                  <a:moveTo>
                    <a:pt x="11" y="0"/>
                  </a:move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2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1" y="1"/>
                  </a:lnTo>
                  <a:lnTo>
                    <a:pt x="43" y="1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7" y="1"/>
                  </a:lnTo>
                  <a:lnTo>
                    <a:pt x="59" y="1"/>
                  </a:lnTo>
                  <a:lnTo>
                    <a:pt x="61" y="1"/>
                  </a:lnTo>
                  <a:lnTo>
                    <a:pt x="63" y="1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0" y="1"/>
                  </a:lnTo>
                  <a:lnTo>
                    <a:pt x="71" y="1"/>
                  </a:lnTo>
                  <a:lnTo>
                    <a:pt x="74" y="1"/>
                  </a:lnTo>
                  <a:lnTo>
                    <a:pt x="76" y="1"/>
                  </a:lnTo>
                  <a:lnTo>
                    <a:pt x="77" y="1"/>
                  </a:lnTo>
                  <a:lnTo>
                    <a:pt x="80" y="1"/>
                  </a:lnTo>
                  <a:lnTo>
                    <a:pt x="82" y="1"/>
                  </a:lnTo>
                  <a:lnTo>
                    <a:pt x="84" y="1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90" y="1"/>
                  </a:lnTo>
                  <a:lnTo>
                    <a:pt x="92" y="1"/>
                  </a:lnTo>
                  <a:lnTo>
                    <a:pt x="94" y="1"/>
                  </a:lnTo>
                  <a:lnTo>
                    <a:pt x="96" y="1"/>
                  </a:lnTo>
                  <a:lnTo>
                    <a:pt x="98" y="1"/>
                  </a:lnTo>
                  <a:lnTo>
                    <a:pt x="100" y="1"/>
                  </a:lnTo>
                  <a:lnTo>
                    <a:pt x="102" y="1"/>
                  </a:lnTo>
                  <a:lnTo>
                    <a:pt x="104" y="1"/>
                  </a:lnTo>
                  <a:lnTo>
                    <a:pt x="107" y="1"/>
                  </a:lnTo>
                  <a:lnTo>
                    <a:pt x="108" y="1"/>
                  </a:lnTo>
                  <a:lnTo>
                    <a:pt x="110" y="1"/>
                  </a:lnTo>
                  <a:lnTo>
                    <a:pt x="113" y="1"/>
                  </a:lnTo>
                  <a:lnTo>
                    <a:pt x="114" y="1"/>
                  </a:lnTo>
                  <a:lnTo>
                    <a:pt x="116" y="1"/>
                  </a:lnTo>
                  <a:lnTo>
                    <a:pt x="119" y="1"/>
                  </a:lnTo>
                  <a:lnTo>
                    <a:pt x="121" y="1"/>
                  </a:lnTo>
                  <a:lnTo>
                    <a:pt x="123" y="1"/>
                  </a:lnTo>
                  <a:lnTo>
                    <a:pt x="124" y="1"/>
                  </a:lnTo>
                  <a:lnTo>
                    <a:pt x="125" y="1"/>
                  </a:lnTo>
                  <a:lnTo>
                    <a:pt x="127" y="1"/>
                  </a:lnTo>
                  <a:lnTo>
                    <a:pt x="129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49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59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5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7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2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8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8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3" y="8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11"/>
                  </a:lnTo>
                  <a:lnTo>
                    <a:pt x="204" y="11"/>
                  </a:lnTo>
                  <a:lnTo>
                    <a:pt x="204" y="12"/>
                  </a:lnTo>
                  <a:lnTo>
                    <a:pt x="204" y="13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5" y="15"/>
                  </a:lnTo>
                  <a:lnTo>
                    <a:pt x="205" y="16"/>
                  </a:lnTo>
                  <a:lnTo>
                    <a:pt x="205" y="17"/>
                  </a:lnTo>
                  <a:lnTo>
                    <a:pt x="206" y="18"/>
                  </a:lnTo>
                  <a:lnTo>
                    <a:pt x="207" y="18"/>
                  </a:lnTo>
                  <a:lnTo>
                    <a:pt x="207" y="19"/>
                  </a:lnTo>
                  <a:lnTo>
                    <a:pt x="208" y="19"/>
                  </a:lnTo>
                  <a:lnTo>
                    <a:pt x="209" y="20"/>
                  </a:lnTo>
                  <a:lnTo>
                    <a:pt x="209" y="21"/>
                  </a:lnTo>
                  <a:lnTo>
                    <a:pt x="210" y="22"/>
                  </a:lnTo>
                  <a:lnTo>
                    <a:pt x="210" y="23"/>
                  </a:lnTo>
                  <a:lnTo>
                    <a:pt x="210" y="24"/>
                  </a:lnTo>
                  <a:lnTo>
                    <a:pt x="210" y="25"/>
                  </a:lnTo>
                  <a:lnTo>
                    <a:pt x="211" y="25"/>
                  </a:lnTo>
                  <a:lnTo>
                    <a:pt x="212" y="25"/>
                  </a:lnTo>
                  <a:lnTo>
                    <a:pt x="213" y="26"/>
                  </a:lnTo>
                  <a:lnTo>
                    <a:pt x="214" y="26"/>
                  </a:lnTo>
                  <a:lnTo>
                    <a:pt x="214" y="27"/>
                  </a:lnTo>
                  <a:lnTo>
                    <a:pt x="214" y="28"/>
                  </a:lnTo>
                  <a:lnTo>
                    <a:pt x="214" y="29"/>
                  </a:lnTo>
                  <a:lnTo>
                    <a:pt x="215" y="29"/>
                  </a:lnTo>
                  <a:lnTo>
                    <a:pt x="215" y="30"/>
                  </a:lnTo>
                  <a:lnTo>
                    <a:pt x="216" y="30"/>
                  </a:lnTo>
                  <a:lnTo>
                    <a:pt x="216" y="31"/>
                  </a:lnTo>
                  <a:lnTo>
                    <a:pt x="216" y="32"/>
                  </a:lnTo>
                  <a:lnTo>
                    <a:pt x="216" y="33"/>
                  </a:lnTo>
                  <a:lnTo>
                    <a:pt x="216" y="34"/>
                  </a:lnTo>
                  <a:lnTo>
                    <a:pt x="217" y="34"/>
                  </a:lnTo>
                  <a:lnTo>
                    <a:pt x="217" y="35"/>
                  </a:lnTo>
                  <a:lnTo>
                    <a:pt x="217" y="36"/>
                  </a:lnTo>
                  <a:lnTo>
                    <a:pt x="216" y="37"/>
                  </a:lnTo>
                  <a:lnTo>
                    <a:pt x="216" y="38"/>
                  </a:lnTo>
                  <a:lnTo>
                    <a:pt x="216" y="39"/>
                  </a:lnTo>
                  <a:lnTo>
                    <a:pt x="216" y="40"/>
                  </a:lnTo>
                  <a:lnTo>
                    <a:pt x="216" y="41"/>
                  </a:lnTo>
                  <a:lnTo>
                    <a:pt x="217" y="41"/>
                  </a:lnTo>
                  <a:lnTo>
                    <a:pt x="216" y="41"/>
                  </a:lnTo>
                  <a:lnTo>
                    <a:pt x="216" y="42"/>
                  </a:lnTo>
                  <a:lnTo>
                    <a:pt x="216" y="43"/>
                  </a:lnTo>
                  <a:lnTo>
                    <a:pt x="213" y="45"/>
                  </a:lnTo>
                  <a:lnTo>
                    <a:pt x="213" y="46"/>
                  </a:lnTo>
                  <a:lnTo>
                    <a:pt x="210" y="48"/>
                  </a:lnTo>
                  <a:lnTo>
                    <a:pt x="209" y="49"/>
                  </a:lnTo>
                  <a:lnTo>
                    <a:pt x="208" y="51"/>
                  </a:lnTo>
                  <a:lnTo>
                    <a:pt x="205" y="53"/>
                  </a:lnTo>
                  <a:lnTo>
                    <a:pt x="203" y="55"/>
                  </a:lnTo>
                  <a:lnTo>
                    <a:pt x="202" y="56"/>
                  </a:lnTo>
                  <a:lnTo>
                    <a:pt x="201" y="57"/>
                  </a:lnTo>
                  <a:lnTo>
                    <a:pt x="200" y="58"/>
                  </a:lnTo>
                  <a:lnTo>
                    <a:pt x="199" y="59"/>
                  </a:lnTo>
                  <a:lnTo>
                    <a:pt x="197" y="60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4" y="64"/>
                  </a:lnTo>
                  <a:lnTo>
                    <a:pt x="193" y="65"/>
                  </a:lnTo>
                  <a:lnTo>
                    <a:pt x="192" y="66"/>
                  </a:lnTo>
                  <a:lnTo>
                    <a:pt x="191" y="66"/>
                  </a:lnTo>
                  <a:lnTo>
                    <a:pt x="190" y="67"/>
                  </a:lnTo>
                  <a:lnTo>
                    <a:pt x="186" y="72"/>
                  </a:lnTo>
                  <a:lnTo>
                    <a:pt x="185" y="72"/>
                  </a:lnTo>
                  <a:lnTo>
                    <a:pt x="184" y="73"/>
                  </a:lnTo>
                  <a:lnTo>
                    <a:pt x="180" y="77"/>
                  </a:lnTo>
                  <a:lnTo>
                    <a:pt x="178" y="78"/>
                  </a:lnTo>
                  <a:lnTo>
                    <a:pt x="175" y="83"/>
                  </a:lnTo>
                  <a:lnTo>
                    <a:pt x="171" y="85"/>
                  </a:lnTo>
                  <a:lnTo>
                    <a:pt x="169" y="88"/>
                  </a:lnTo>
                  <a:lnTo>
                    <a:pt x="165" y="91"/>
                  </a:lnTo>
                  <a:lnTo>
                    <a:pt x="164" y="92"/>
                  </a:lnTo>
                  <a:lnTo>
                    <a:pt x="164" y="93"/>
                  </a:lnTo>
                  <a:lnTo>
                    <a:pt x="165" y="94"/>
                  </a:lnTo>
                  <a:lnTo>
                    <a:pt x="165" y="95"/>
                  </a:lnTo>
                  <a:lnTo>
                    <a:pt x="166" y="95"/>
                  </a:lnTo>
                  <a:lnTo>
                    <a:pt x="167" y="95"/>
                  </a:lnTo>
                  <a:lnTo>
                    <a:pt x="168" y="96"/>
                  </a:lnTo>
                  <a:lnTo>
                    <a:pt x="169" y="95"/>
                  </a:lnTo>
                  <a:lnTo>
                    <a:pt x="169" y="96"/>
                  </a:lnTo>
                  <a:lnTo>
                    <a:pt x="170" y="96"/>
                  </a:lnTo>
                  <a:lnTo>
                    <a:pt x="170" y="97"/>
                  </a:lnTo>
                  <a:lnTo>
                    <a:pt x="171" y="97"/>
                  </a:lnTo>
                  <a:lnTo>
                    <a:pt x="171" y="98"/>
                  </a:lnTo>
                  <a:lnTo>
                    <a:pt x="171" y="99"/>
                  </a:lnTo>
                  <a:lnTo>
                    <a:pt x="172" y="99"/>
                  </a:lnTo>
                  <a:lnTo>
                    <a:pt x="173" y="99"/>
                  </a:lnTo>
                  <a:lnTo>
                    <a:pt x="174" y="100"/>
                  </a:lnTo>
                  <a:lnTo>
                    <a:pt x="174" y="99"/>
                  </a:lnTo>
                  <a:lnTo>
                    <a:pt x="175" y="100"/>
                  </a:lnTo>
                  <a:lnTo>
                    <a:pt x="176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9" y="102"/>
                  </a:lnTo>
                  <a:lnTo>
                    <a:pt x="180" y="101"/>
                  </a:lnTo>
                  <a:lnTo>
                    <a:pt x="181" y="101"/>
                  </a:lnTo>
                  <a:lnTo>
                    <a:pt x="182" y="101"/>
                  </a:lnTo>
                  <a:lnTo>
                    <a:pt x="182" y="102"/>
                  </a:lnTo>
                  <a:lnTo>
                    <a:pt x="182" y="103"/>
                  </a:lnTo>
                  <a:lnTo>
                    <a:pt x="183" y="103"/>
                  </a:lnTo>
                  <a:lnTo>
                    <a:pt x="184" y="103"/>
                  </a:lnTo>
                  <a:lnTo>
                    <a:pt x="185" y="103"/>
                  </a:lnTo>
                  <a:lnTo>
                    <a:pt x="186" y="103"/>
                  </a:lnTo>
                  <a:lnTo>
                    <a:pt x="186" y="104"/>
                  </a:lnTo>
                  <a:lnTo>
                    <a:pt x="187" y="104"/>
                  </a:lnTo>
                  <a:lnTo>
                    <a:pt x="188" y="104"/>
                  </a:lnTo>
                  <a:lnTo>
                    <a:pt x="188" y="105"/>
                  </a:lnTo>
                  <a:lnTo>
                    <a:pt x="189" y="105"/>
                  </a:lnTo>
                  <a:lnTo>
                    <a:pt x="189" y="104"/>
                  </a:lnTo>
                  <a:lnTo>
                    <a:pt x="190" y="104"/>
                  </a:lnTo>
                  <a:lnTo>
                    <a:pt x="190" y="105"/>
                  </a:lnTo>
                  <a:lnTo>
                    <a:pt x="190" y="106"/>
                  </a:lnTo>
                  <a:lnTo>
                    <a:pt x="191" y="106"/>
                  </a:lnTo>
                  <a:lnTo>
                    <a:pt x="191" y="107"/>
                  </a:lnTo>
                  <a:lnTo>
                    <a:pt x="192" y="106"/>
                  </a:lnTo>
                  <a:lnTo>
                    <a:pt x="192" y="107"/>
                  </a:lnTo>
                  <a:lnTo>
                    <a:pt x="193" y="107"/>
                  </a:lnTo>
                  <a:lnTo>
                    <a:pt x="193" y="108"/>
                  </a:lnTo>
                  <a:lnTo>
                    <a:pt x="194" y="108"/>
                  </a:lnTo>
                  <a:lnTo>
                    <a:pt x="194" y="109"/>
                  </a:lnTo>
                  <a:lnTo>
                    <a:pt x="195" y="109"/>
                  </a:lnTo>
                  <a:lnTo>
                    <a:pt x="195" y="110"/>
                  </a:lnTo>
                  <a:lnTo>
                    <a:pt x="195" y="112"/>
                  </a:lnTo>
                  <a:lnTo>
                    <a:pt x="196" y="117"/>
                  </a:lnTo>
                  <a:lnTo>
                    <a:pt x="197" y="120"/>
                  </a:lnTo>
                  <a:lnTo>
                    <a:pt x="197" y="124"/>
                  </a:lnTo>
                  <a:lnTo>
                    <a:pt x="202" y="160"/>
                  </a:lnTo>
                  <a:lnTo>
                    <a:pt x="204" y="182"/>
                  </a:lnTo>
                  <a:lnTo>
                    <a:pt x="203" y="182"/>
                  </a:lnTo>
                  <a:lnTo>
                    <a:pt x="202" y="181"/>
                  </a:lnTo>
                  <a:lnTo>
                    <a:pt x="202" y="182"/>
                  </a:lnTo>
                  <a:lnTo>
                    <a:pt x="201" y="182"/>
                  </a:lnTo>
                  <a:lnTo>
                    <a:pt x="201" y="183"/>
                  </a:lnTo>
                  <a:lnTo>
                    <a:pt x="200" y="184"/>
                  </a:lnTo>
                  <a:lnTo>
                    <a:pt x="200" y="185"/>
                  </a:lnTo>
                  <a:lnTo>
                    <a:pt x="199" y="186"/>
                  </a:lnTo>
                  <a:lnTo>
                    <a:pt x="198" y="187"/>
                  </a:lnTo>
                  <a:lnTo>
                    <a:pt x="197" y="188"/>
                  </a:lnTo>
                  <a:lnTo>
                    <a:pt x="197" y="190"/>
                  </a:lnTo>
                  <a:lnTo>
                    <a:pt x="197" y="191"/>
                  </a:lnTo>
                  <a:lnTo>
                    <a:pt x="197" y="192"/>
                  </a:lnTo>
                  <a:lnTo>
                    <a:pt x="195" y="193"/>
                  </a:lnTo>
                  <a:lnTo>
                    <a:pt x="196" y="195"/>
                  </a:lnTo>
                  <a:lnTo>
                    <a:pt x="196" y="196"/>
                  </a:lnTo>
                  <a:lnTo>
                    <a:pt x="197" y="197"/>
                  </a:lnTo>
                  <a:lnTo>
                    <a:pt x="197" y="199"/>
                  </a:lnTo>
                  <a:lnTo>
                    <a:pt x="197" y="200"/>
                  </a:lnTo>
                  <a:lnTo>
                    <a:pt x="198" y="201"/>
                  </a:lnTo>
                  <a:lnTo>
                    <a:pt x="198" y="202"/>
                  </a:lnTo>
                  <a:lnTo>
                    <a:pt x="199" y="203"/>
                  </a:lnTo>
                  <a:lnTo>
                    <a:pt x="199" y="204"/>
                  </a:lnTo>
                  <a:lnTo>
                    <a:pt x="200" y="205"/>
                  </a:lnTo>
                  <a:lnTo>
                    <a:pt x="200" y="206"/>
                  </a:lnTo>
                  <a:lnTo>
                    <a:pt x="201" y="206"/>
                  </a:lnTo>
                  <a:lnTo>
                    <a:pt x="201" y="207"/>
                  </a:lnTo>
                  <a:lnTo>
                    <a:pt x="201" y="208"/>
                  </a:lnTo>
                  <a:lnTo>
                    <a:pt x="202" y="209"/>
                  </a:lnTo>
                  <a:lnTo>
                    <a:pt x="202" y="210"/>
                  </a:lnTo>
                  <a:lnTo>
                    <a:pt x="203" y="211"/>
                  </a:lnTo>
                  <a:lnTo>
                    <a:pt x="203" y="212"/>
                  </a:lnTo>
                  <a:lnTo>
                    <a:pt x="203" y="213"/>
                  </a:lnTo>
                  <a:lnTo>
                    <a:pt x="204" y="214"/>
                  </a:lnTo>
                  <a:lnTo>
                    <a:pt x="204" y="215"/>
                  </a:lnTo>
                  <a:lnTo>
                    <a:pt x="203" y="218"/>
                  </a:lnTo>
                  <a:lnTo>
                    <a:pt x="203" y="219"/>
                  </a:lnTo>
                  <a:lnTo>
                    <a:pt x="203" y="221"/>
                  </a:lnTo>
                  <a:lnTo>
                    <a:pt x="203" y="222"/>
                  </a:lnTo>
                  <a:lnTo>
                    <a:pt x="203" y="223"/>
                  </a:lnTo>
                  <a:lnTo>
                    <a:pt x="203" y="224"/>
                  </a:lnTo>
                  <a:lnTo>
                    <a:pt x="202" y="224"/>
                  </a:lnTo>
                  <a:lnTo>
                    <a:pt x="201" y="224"/>
                  </a:lnTo>
                  <a:lnTo>
                    <a:pt x="201" y="225"/>
                  </a:lnTo>
                  <a:lnTo>
                    <a:pt x="200" y="225"/>
                  </a:lnTo>
                  <a:lnTo>
                    <a:pt x="200" y="226"/>
                  </a:lnTo>
                  <a:lnTo>
                    <a:pt x="199" y="226"/>
                  </a:lnTo>
                  <a:lnTo>
                    <a:pt x="198" y="227"/>
                  </a:lnTo>
                  <a:lnTo>
                    <a:pt x="197" y="227"/>
                  </a:lnTo>
                  <a:lnTo>
                    <a:pt x="197" y="228"/>
                  </a:lnTo>
                  <a:lnTo>
                    <a:pt x="197" y="229"/>
                  </a:lnTo>
                  <a:lnTo>
                    <a:pt x="197" y="230"/>
                  </a:lnTo>
                  <a:lnTo>
                    <a:pt x="198" y="231"/>
                  </a:lnTo>
                  <a:lnTo>
                    <a:pt x="199" y="231"/>
                  </a:lnTo>
                  <a:lnTo>
                    <a:pt x="199" y="232"/>
                  </a:lnTo>
                  <a:lnTo>
                    <a:pt x="200" y="233"/>
                  </a:lnTo>
                  <a:lnTo>
                    <a:pt x="200" y="234"/>
                  </a:lnTo>
                  <a:lnTo>
                    <a:pt x="201" y="234"/>
                  </a:lnTo>
                  <a:lnTo>
                    <a:pt x="201" y="235"/>
                  </a:lnTo>
                  <a:lnTo>
                    <a:pt x="202" y="235"/>
                  </a:lnTo>
                  <a:lnTo>
                    <a:pt x="202" y="236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5" y="237"/>
                  </a:lnTo>
                  <a:lnTo>
                    <a:pt x="205" y="238"/>
                  </a:lnTo>
                  <a:lnTo>
                    <a:pt x="206" y="238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8" y="237"/>
                  </a:lnTo>
                  <a:lnTo>
                    <a:pt x="208" y="238"/>
                  </a:lnTo>
                  <a:lnTo>
                    <a:pt x="209" y="238"/>
                  </a:lnTo>
                  <a:lnTo>
                    <a:pt x="209" y="239"/>
                  </a:lnTo>
                  <a:lnTo>
                    <a:pt x="209" y="240"/>
                  </a:lnTo>
                  <a:lnTo>
                    <a:pt x="209" y="241"/>
                  </a:lnTo>
                  <a:lnTo>
                    <a:pt x="208" y="241"/>
                  </a:lnTo>
                  <a:lnTo>
                    <a:pt x="208" y="242"/>
                  </a:lnTo>
                  <a:lnTo>
                    <a:pt x="207" y="242"/>
                  </a:lnTo>
                  <a:lnTo>
                    <a:pt x="206" y="242"/>
                  </a:lnTo>
                  <a:lnTo>
                    <a:pt x="205" y="242"/>
                  </a:lnTo>
                  <a:lnTo>
                    <a:pt x="204" y="242"/>
                  </a:lnTo>
                  <a:lnTo>
                    <a:pt x="204" y="241"/>
                  </a:lnTo>
                  <a:lnTo>
                    <a:pt x="203" y="241"/>
                  </a:lnTo>
                  <a:lnTo>
                    <a:pt x="203" y="242"/>
                  </a:lnTo>
                  <a:lnTo>
                    <a:pt x="202" y="242"/>
                  </a:lnTo>
                  <a:lnTo>
                    <a:pt x="201" y="242"/>
                  </a:lnTo>
                  <a:lnTo>
                    <a:pt x="201" y="243"/>
                  </a:lnTo>
                  <a:lnTo>
                    <a:pt x="200" y="243"/>
                  </a:lnTo>
                  <a:lnTo>
                    <a:pt x="199" y="243"/>
                  </a:lnTo>
                  <a:lnTo>
                    <a:pt x="198" y="243"/>
                  </a:lnTo>
                  <a:lnTo>
                    <a:pt x="197" y="243"/>
                  </a:lnTo>
                  <a:lnTo>
                    <a:pt x="196" y="243"/>
                  </a:lnTo>
                  <a:lnTo>
                    <a:pt x="196" y="244"/>
                  </a:lnTo>
                  <a:lnTo>
                    <a:pt x="195" y="244"/>
                  </a:lnTo>
                  <a:lnTo>
                    <a:pt x="194" y="244"/>
                  </a:lnTo>
                  <a:lnTo>
                    <a:pt x="193" y="245"/>
                  </a:lnTo>
                  <a:lnTo>
                    <a:pt x="192" y="245"/>
                  </a:lnTo>
                  <a:lnTo>
                    <a:pt x="192" y="246"/>
                  </a:lnTo>
                  <a:lnTo>
                    <a:pt x="191" y="246"/>
                  </a:lnTo>
                  <a:lnTo>
                    <a:pt x="190" y="246"/>
                  </a:lnTo>
                  <a:lnTo>
                    <a:pt x="190" y="247"/>
                  </a:lnTo>
                  <a:lnTo>
                    <a:pt x="190" y="248"/>
                  </a:lnTo>
                  <a:lnTo>
                    <a:pt x="189" y="248"/>
                  </a:lnTo>
                  <a:lnTo>
                    <a:pt x="188" y="248"/>
                  </a:lnTo>
                  <a:lnTo>
                    <a:pt x="187" y="248"/>
                  </a:lnTo>
                  <a:lnTo>
                    <a:pt x="187" y="249"/>
                  </a:lnTo>
                  <a:lnTo>
                    <a:pt x="186" y="249"/>
                  </a:lnTo>
                  <a:lnTo>
                    <a:pt x="185" y="249"/>
                  </a:lnTo>
                  <a:lnTo>
                    <a:pt x="184" y="250"/>
                  </a:lnTo>
                  <a:lnTo>
                    <a:pt x="183" y="251"/>
                  </a:lnTo>
                  <a:lnTo>
                    <a:pt x="182" y="251"/>
                  </a:lnTo>
                  <a:lnTo>
                    <a:pt x="181" y="250"/>
                  </a:lnTo>
                  <a:lnTo>
                    <a:pt x="180" y="250"/>
                  </a:lnTo>
                  <a:lnTo>
                    <a:pt x="179" y="251"/>
                  </a:lnTo>
                  <a:lnTo>
                    <a:pt x="178" y="251"/>
                  </a:lnTo>
                  <a:lnTo>
                    <a:pt x="177" y="251"/>
                  </a:lnTo>
                  <a:lnTo>
                    <a:pt x="177" y="252"/>
                  </a:lnTo>
                  <a:lnTo>
                    <a:pt x="176" y="252"/>
                  </a:lnTo>
                  <a:lnTo>
                    <a:pt x="175" y="252"/>
                  </a:lnTo>
                  <a:lnTo>
                    <a:pt x="174" y="252"/>
                  </a:lnTo>
                  <a:lnTo>
                    <a:pt x="173" y="253"/>
                  </a:lnTo>
                  <a:lnTo>
                    <a:pt x="172" y="253"/>
                  </a:lnTo>
                  <a:lnTo>
                    <a:pt x="171" y="254"/>
                  </a:lnTo>
                  <a:lnTo>
                    <a:pt x="170" y="254"/>
                  </a:lnTo>
                  <a:lnTo>
                    <a:pt x="169" y="254"/>
                  </a:lnTo>
                  <a:lnTo>
                    <a:pt x="169" y="255"/>
                  </a:lnTo>
                  <a:lnTo>
                    <a:pt x="169" y="256"/>
                  </a:lnTo>
                  <a:lnTo>
                    <a:pt x="169" y="257"/>
                  </a:lnTo>
                  <a:lnTo>
                    <a:pt x="169" y="258"/>
                  </a:lnTo>
                  <a:lnTo>
                    <a:pt x="167" y="258"/>
                  </a:lnTo>
                  <a:lnTo>
                    <a:pt x="164" y="259"/>
                  </a:lnTo>
                  <a:lnTo>
                    <a:pt x="159" y="261"/>
                  </a:lnTo>
                  <a:lnTo>
                    <a:pt x="152" y="262"/>
                  </a:lnTo>
                  <a:lnTo>
                    <a:pt x="145" y="261"/>
                  </a:lnTo>
                  <a:lnTo>
                    <a:pt x="143" y="261"/>
                  </a:lnTo>
                  <a:lnTo>
                    <a:pt x="136" y="260"/>
                  </a:lnTo>
                  <a:lnTo>
                    <a:pt x="133" y="260"/>
                  </a:lnTo>
                  <a:lnTo>
                    <a:pt x="128" y="261"/>
                  </a:lnTo>
                  <a:lnTo>
                    <a:pt x="123" y="262"/>
                  </a:lnTo>
                  <a:lnTo>
                    <a:pt x="121" y="262"/>
                  </a:lnTo>
                  <a:lnTo>
                    <a:pt x="111" y="264"/>
                  </a:lnTo>
                  <a:lnTo>
                    <a:pt x="105" y="264"/>
                  </a:lnTo>
                  <a:lnTo>
                    <a:pt x="97" y="264"/>
                  </a:lnTo>
                  <a:lnTo>
                    <a:pt x="88" y="264"/>
                  </a:lnTo>
                  <a:lnTo>
                    <a:pt x="86" y="264"/>
                  </a:lnTo>
                  <a:lnTo>
                    <a:pt x="84" y="264"/>
                  </a:lnTo>
                  <a:lnTo>
                    <a:pt x="82" y="264"/>
                  </a:lnTo>
                  <a:lnTo>
                    <a:pt x="81" y="264"/>
                  </a:lnTo>
                  <a:lnTo>
                    <a:pt x="79" y="264"/>
                  </a:lnTo>
                  <a:lnTo>
                    <a:pt x="77" y="264"/>
                  </a:lnTo>
                  <a:lnTo>
                    <a:pt x="76" y="264"/>
                  </a:lnTo>
                  <a:lnTo>
                    <a:pt x="74" y="264"/>
                  </a:lnTo>
                  <a:lnTo>
                    <a:pt x="72" y="264"/>
                  </a:lnTo>
                  <a:lnTo>
                    <a:pt x="70" y="264"/>
                  </a:lnTo>
                  <a:lnTo>
                    <a:pt x="69" y="264"/>
                  </a:lnTo>
                  <a:lnTo>
                    <a:pt x="67" y="265"/>
                  </a:lnTo>
                  <a:lnTo>
                    <a:pt x="65" y="265"/>
                  </a:lnTo>
                  <a:lnTo>
                    <a:pt x="64" y="265"/>
                  </a:lnTo>
                  <a:lnTo>
                    <a:pt x="62" y="265"/>
                  </a:lnTo>
                  <a:lnTo>
                    <a:pt x="60" y="266"/>
                  </a:lnTo>
                  <a:lnTo>
                    <a:pt x="58" y="266"/>
                  </a:lnTo>
                  <a:lnTo>
                    <a:pt x="57" y="266"/>
                  </a:lnTo>
                  <a:lnTo>
                    <a:pt x="57" y="267"/>
                  </a:lnTo>
                  <a:lnTo>
                    <a:pt x="57" y="268"/>
                  </a:lnTo>
                  <a:lnTo>
                    <a:pt x="57" y="269"/>
                  </a:lnTo>
                  <a:lnTo>
                    <a:pt x="57" y="272"/>
                  </a:lnTo>
                  <a:lnTo>
                    <a:pt x="57" y="274"/>
                  </a:lnTo>
                  <a:lnTo>
                    <a:pt x="57" y="276"/>
                  </a:lnTo>
                  <a:lnTo>
                    <a:pt x="57" y="277"/>
                  </a:lnTo>
                  <a:lnTo>
                    <a:pt x="59" y="277"/>
                  </a:lnTo>
                  <a:lnTo>
                    <a:pt x="62" y="277"/>
                  </a:lnTo>
                  <a:lnTo>
                    <a:pt x="64" y="277"/>
                  </a:lnTo>
                  <a:lnTo>
                    <a:pt x="66" y="277"/>
                  </a:lnTo>
                  <a:lnTo>
                    <a:pt x="66" y="278"/>
                  </a:lnTo>
                  <a:lnTo>
                    <a:pt x="65" y="281"/>
                  </a:lnTo>
                  <a:lnTo>
                    <a:pt x="65" y="282"/>
                  </a:lnTo>
                  <a:lnTo>
                    <a:pt x="65" y="284"/>
                  </a:lnTo>
                  <a:lnTo>
                    <a:pt x="65" y="285"/>
                  </a:lnTo>
                  <a:lnTo>
                    <a:pt x="65" y="287"/>
                  </a:lnTo>
                  <a:lnTo>
                    <a:pt x="65" y="288"/>
                  </a:lnTo>
                  <a:lnTo>
                    <a:pt x="65" y="289"/>
                  </a:lnTo>
                  <a:lnTo>
                    <a:pt x="64" y="290"/>
                  </a:lnTo>
                  <a:lnTo>
                    <a:pt x="63" y="290"/>
                  </a:lnTo>
                  <a:lnTo>
                    <a:pt x="60" y="290"/>
                  </a:lnTo>
                  <a:lnTo>
                    <a:pt x="57" y="290"/>
                  </a:lnTo>
                  <a:lnTo>
                    <a:pt x="55" y="290"/>
                  </a:lnTo>
                  <a:lnTo>
                    <a:pt x="52" y="290"/>
                  </a:lnTo>
                  <a:lnTo>
                    <a:pt x="51" y="290"/>
                  </a:lnTo>
                  <a:lnTo>
                    <a:pt x="49" y="290"/>
                  </a:lnTo>
                  <a:lnTo>
                    <a:pt x="47" y="290"/>
                  </a:lnTo>
                  <a:lnTo>
                    <a:pt x="45" y="290"/>
                  </a:lnTo>
                  <a:lnTo>
                    <a:pt x="45" y="289"/>
                  </a:lnTo>
                  <a:lnTo>
                    <a:pt x="46" y="287"/>
                  </a:lnTo>
                  <a:lnTo>
                    <a:pt x="46" y="286"/>
                  </a:lnTo>
                  <a:lnTo>
                    <a:pt x="46" y="284"/>
                  </a:lnTo>
                  <a:lnTo>
                    <a:pt x="46" y="283"/>
                  </a:lnTo>
                  <a:lnTo>
                    <a:pt x="47" y="283"/>
                  </a:lnTo>
                  <a:lnTo>
                    <a:pt x="47" y="282"/>
                  </a:lnTo>
                  <a:lnTo>
                    <a:pt x="48" y="282"/>
                  </a:lnTo>
                  <a:lnTo>
                    <a:pt x="49" y="281"/>
                  </a:lnTo>
                  <a:lnTo>
                    <a:pt x="50" y="281"/>
                  </a:lnTo>
                  <a:lnTo>
                    <a:pt x="50" y="280"/>
                  </a:lnTo>
                  <a:lnTo>
                    <a:pt x="50" y="279"/>
                  </a:lnTo>
                  <a:lnTo>
                    <a:pt x="50" y="278"/>
                  </a:lnTo>
                  <a:lnTo>
                    <a:pt x="50" y="277"/>
                  </a:lnTo>
                  <a:lnTo>
                    <a:pt x="50" y="276"/>
                  </a:lnTo>
                  <a:lnTo>
                    <a:pt x="50" y="275"/>
                  </a:lnTo>
                  <a:lnTo>
                    <a:pt x="49" y="274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8" y="271"/>
                  </a:lnTo>
                  <a:lnTo>
                    <a:pt x="48" y="270"/>
                  </a:lnTo>
                  <a:lnTo>
                    <a:pt x="47" y="269"/>
                  </a:lnTo>
                  <a:lnTo>
                    <a:pt x="46" y="269"/>
                  </a:lnTo>
                  <a:lnTo>
                    <a:pt x="44" y="266"/>
                  </a:lnTo>
                  <a:lnTo>
                    <a:pt x="43" y="266"/>
                  </a:lnTo>
                  <a:lnTo>
                    <a:pt x="42" y="266"/>
                  </a:lnTo>
                  <a:lnTo>
                    <a:pt x="41" y="266"/>
                  </a:lnTo>
                  <a:lnTo>
                    <a:pt x="41" y="265"/>
                  </a:lnTo>
                  <a:lnTo>
                    <a:pt x="40" y="265"/>
                  </a:lnTo>
                  <a:lnTo>
                    <a:pt x="40" y="264"/>
                  </a:lnTo>
                  <a:lnTo>
                    <a:pt x="39" y="263"/>
                  </a:lnTo>
                  <a:lnTo>
                    <a:pt x="39" y="262"/>
                  </a:lnTo>
                  <a:lnTo>
                    <a:pt x="38" y="261"/>
                  </a:lnTo>
                  <a:lnTo>
                    <a:pt x="38" y="260"/>
                  </a:lnTo>
                  <a:lnTo>
                    <a:pt x="38" y="259"/>
                  </a:lnTo>
                  <a:lnTo>
                    <a:pt x="38" y="258"/>
                  </a:lnTo>
                  <a:lnTo>
                    <a:pt x="38" y="257"/>
                  </a:lnTo>
                  <a:lnTo>
                    <a:pt x="37" y="256"/>
                  </a:lnTo>
                  <a:lnTo>
                    <a:pt x="37" y="255"/>
                  </a:lnTo>
                  <a:lnTo>
                    <a:pt x="36" y="254"/>
                  </a:lnTo>
                  <a:lnTo>
                    <a:pt x="36" y="253"/>
                  </a:lnTo>
                  <a:lnTo>
                    <a:pt x="35" y="252"/>
                  </a:lnTo>
                  <a:lnTo>
                    <a:pt x="35" y="250"/>
                  </a:lnTo>
                  <a:lnTo>
                    <a:pt x="34" y="249"/>
                  </a:lnTo>
                  <a:lnTo>
                    <a:pt x="33" y="247"/>
                  </a:lnTo>
                  <a:lnTo>
                    <a:pt x="33" y="246"/>
                  </a:lnTo>
                  <a:lnTo>
                    <a:pt x="33" y="244"/>
                  </a:lnTo>
                  <a:lnTo>
                    <a:pt x="32" y="244"/>
                  </a:lnTo>
                  <a:lnTo>
                    <a:pt x="32" y="243"/>
                  </a:lnTo>
                  <a:lnTo>
                    <a:pt x="32" y="242"/>
                  </a:lnTo>
                  <a:lnTo>
                    <a:pt x="32" y="241"/>
                  </a:lnTo>
                  <a:lnTo>
                    <a:pt x="32" y="240"/>
                  </a:lnTo>
                  <a:lnTo>
                    <a:pt x="32" y="239"/>
                  </a:lnTo>
                  <a:lnTo>
                    <a:pt x="32" y="238"/>
                  </a:lnTo>
                  <a:lnTo>
                    <a:pt x="32" y="237"/>
                  </a:lnTo>
                  <a:lnTo>
                    <a:pt x="32" y="236"/>
                  </a:lnTo>
                  <a:lnTo>
                    <a:pt x="32" y="235"/>
                  </a:lnTo>
                  <a:lnTo>
                    <a:pt x="32" y="233"/>
                  </a:lnTo>
                  <a:lnTo>
                    <a:pt x="33" y="233"/>
                  </a:lnTo>
                  <a:lnTo>
                    <a:pt x="33" y="231"/>
                  </a:lnTo>
                  <a:lnTo>
                    <a:pt x="34" y="231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5" y="228"/>
                  </a:lnTo>
                  <a:lnTo>
                    <a:pt x="35" y="227"/>
                  </a:lnTo>
                  <a:lnTo>
                    <a:pt x="35" y="226"/>
                  </a:lnTo>
                  <a:lnTo>
                    <a:pt x="36" y="225"/>
                  </a:lnTo>
                  <a:lnTo>
                    <a:pt x="36" y="224"/>
                  </a:lnTo>
                  <a:lnTo>
                    <a:pt x="37" y="223"/>
                  </a:lnTo>
                  <a:lnTo>
                    <a:pt x="37" y="222"/>
                  </a:lnTo>
                  <a:lnTo>
                    <a:pt x="37" y="221"/>
                  </a:lnTo>
                  <a:lnTo>
                    <a:pt x="38" y="220"/>
                  </a:lnTo>
                  <a:lnTo>
                    <a:pt x="38" y="219"/>
                  </a:lnTo>
                  <a:lnTo>
                    <a:pt x="37" y="219"/>
                  </a:lnTo>
                  <a:lnTo>
                    <a:pt x="37" y="218"/>
                  </a:lnTo>
                  <a:lnTo>
                    <a:pt x="37" y="217"/>
                  </a:lnTo>
                  <a:lnTo>
                    <a:pt x="37" y="216"/>
                  </a:lnTo>
                  <a:lnTo>
                    <a:pt x="37" y="215"/>
                  </a:lnTo>
                  <a:lnTo>
                    <a:pt x="37" y="214"/>
                  </a:lnTo>
                  <a:lnTo>
                    <a:pt x="37" y="213"/>
                  </a:lnTo>
                  <a:lnTo>
                    <a:pt x="37" y="212"/>
                  </a:lnTo>
                  <a:lnTo>
                    <a:pt x="36" y="212"/>
                  </a:lnTo>
                  <a:lnTo>
                    <a:pt x="36" y="211"/>
                  </a:lnTo>
                  <a:lnTo>
                    <a:pt x="35" y="210"/>
                  </a:lnTo>
                  <a:lnTo>
                    <a:pt x="35" y="209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5"/>
                  </a:lnTo>
                  <a:lnTo>
                    <a:pt x="32" y="204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199"/>
                  </a:lnTo>
                  <a:lnTo>
                    <a:pt x="29" y="198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28" y="196"/>
                  </a:lnTo>
                  <a:lnTo>
                    <a:pt x="28" y="195"/>
                  </a:lnTo>
                  <a:lnTo>
                    <a:pt x="28" y="194"/>
                  </a:lnTo>
                  <a:lnTo>
                    <a:pt x="28" y="193"/>
                  </a:lnTo>
                  <a:lnTo>
                    <a:pt x="27" y="193"/>
                  </a:lnTo>
                  <a:lnTo>
                    <a:pt x="27" y="192"/>
                  </a:lnTo>
                  <a:lnTo>
                    <a:pt x="26" y="190"/>
                  </a:lnTo>
                  <a:lnTo>
                    <a:pt x="26" y="189"/>
                  </a:lnTo>
                  <a:lnTo>
                    <a:pt x="25" y="187"/>
                  </a:lnTo>
                  <a:lnTo>
                    <a:pt x="25" y="186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5" y="183"/>
                  </a:lnTo>
                  <a:lnTo>
                    <a:pt x="24" y="182"/>
                  </a:lnTo>
                  <a:lnTo>
                    <a:pt x="24" y="181"/>
                  </a:lnTo>
                  <a:lnTo>
                    <a:pt x="24" y="180"/>
                  </a:lnTo>
                  <a:lnTo>
                    <a:pt x="24" y="178"/>
                  </a:lnTo>
                  <a:lnTo>
                    <a:pt x="24" y="177"/>
                  </a:lnTo>
                  <a:lnTo>
                    <a:pt x="24" y="175"/>
                  </a:lnTo>
                  <a:lnTo>
                    <a:pt x="24" y="174"/>
                  </a:lnTo>
                  <a:lnTo>
                    <a:pt x="24" y="173"/>
                  </a:lnTo>
                  <a:lnTo>
                    <a:pt x="24" y="172"/>
                  </a:lnTo>
                  <a:lnTo>
                    <a:pt x="24" y="170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5" y="167"/>
                  </a:lnTo>
                  <a:lnTo>
                    <a:pt x="25" y="166"/>
                  </a:lnTo>
                  <a:lnTo>
                    <a:pt x="25" y="165"/>
                  </a:lnTo>
                  <a:lnTo>
                    <a:pt x="25" y="164"/>
                  </a:lnTo>
                  <a:lnTo>
                    <a:pt x="25" y="163"/>
                  </a:lnTo>
                  <a:lnTo>
                    <a:pt x="25" y="162"/>
                  </a:lnTo>
                  <a:lnTo>
                    <a:pt x="25" y="161"/>
                  </a:lnTo>
                  <a:lnTo>
                    <a:pt x="25" y="160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5" y="149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5"/>
                  </a:lnTo>
                  <a:lnTo>
                    <a:pt x="25" y="144"/>
                  </a:lnTo>
                  <a:lnTo>
                    <a:pt x="25" y="142"/>
                  </a:lnTo>
                  <a:lnTo>
                    <a:pt x="25" y="140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4" y="131"/>
                  </a:lnTo>
                  <a:lnTo>
                    <a:pt x="24" y="130"/>
                  </a:lnTo>
                  <a:lnTo>
                    <a:pt x="24" y="129"/>
                  </a:lnTo>
                  <a:lnTo>
                    <a:pt x="24" y="128"/>
                  </a:lnTo>
                  <a:lnTo>
                    <a:pt x="24" y="127"/>
                  </a:lnTo>
                  <a:lnTo>
                    <a:pt x="24" y="126"/>
                  </a:lnTo>
                  <a:lnTo>
                    <a:pt x="24" y="125"/>
                  </a:lnTo>
                  <a:lnTo>
                    <a:pt x="24" y="124"/>
                  </a:lnTo>
                  <a:lnTo>
                    <a:pt x="24" y="123"/>
                  </a:lnTo>
                  <a:lnTo>
                    <a:pt x="24" y="122"/>
                  </a:lnTo>
                  <a:lnTo>
                    <a:pt x="24" y="121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3" y="111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2" y="105"/>
                  </a:lnTo>
                  <a:lnTo>
                    <a:pt x="22" y="104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1" y="94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8"/>
                  </a:lnTo>
                  <a:lnTo>
                    <a:pt x="20" y="85"/>
                  </a:lnTo>
                  <a:lnTo>
                    <a:pt x="17" y="78"/>
                  </a:lnTo>
                  <a:lnTo>
                    <a:pt x="14" y="74"/>
                  </a:lnTo>
                  <a:lnTo>
                    <a:pt x="13" y="73"/>
                  </a:lnTo>
                  <a:lnTo>
                    <a:pt x="7" y="60"/>
                  </a:lnTo>
                  <a:lnTo>
                    <a:pt x="7" y="59"/>
                  </a:lnTo>
                  <a:lnTo>
                    <a:pt x="6" y="57"/>
                  </a:lnTo>
                  <a:lnTo>
                    <a:pt x="4" y="53"/>
                  </a:lnTo>
                  <a:lnTo>
                    <a:pt x="4" y="52"/>
                  </a:lnTo>
                  <a:lnTo>
                    <a:pt x="3" y="51"/>
                  </a:lnTo>
                  <a:lnTo>
                    <a:pt x="2" y="49"/>
                  </a:lnTo>
                  <a:lnTo>
                    <a:pt x="3" y="48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6" y="46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5" y="33"/>
                  </a:lnTo>
                  <a:lnTo>
                    <a:pt x="4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1" y="25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3"/>
                  </a:lnTo>
                  <a:lnTo>
                    <a:pt x="4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7" y="16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7" y="5"/>
                  </a:lnTo>
                  <a:lnTo>
                    <a:pt x="8" y="5"/>
                  </a:lnTo>
                  <a:lnTo>
                    <a:pt x="9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92" name="Freeform 53"/>
            <p:cNvSpPr>
              <a:spLocks/>
            </p:cNvSpPr>
            <p:nvPr/>
          </p:nvSpPr>
          <p:spPr bwMode="auto">
            <a:xfrm>
              <a:off x="2467" y="1679"/>
              <a:ext cx="108" cy="237"/>
            </a:xfrm>
            <a:custGeom>
              <a:avLst/>
              <a:gdLst>
                <a:gd name="T0" fmla="*/ 90 w 108"/>
                <a:gd name="T1" fmla="*/ 2 h 237"/>
                <a:gd name="T2" fmla="*/ 102 w 108"/>
                <a:gd name="T3" fmla="*/ 13 h 237"/>
                <a:gd name="T4" fmla="*/ 102 w 108"/>
                <a:gd name="T5" fmla="*/ 29 h 237"/>
                <a:gd name="T6" fmla="*/ 102 w 108"/>
                <a:gd name="T7" fmla="*/ 39 h 237"/>
                <a:gd name="T8" fmla="*/ 103 w 108"/>
                <a:gd name="T9" fmla="*/ 50 h 237"/>
                <a:gd name="T10" fmla="*/ 106 w 108"/>
                <a:gd name="T11" fmla="*/ 56 h 237"/>
                <a:gd name="T12" fmla="*/ 108 w 108"/>
                <a:gd name="T13" fmla="*/ 63 h 237"/>
                <a:gd name="T14" fmla="*/ 108 w 108"/>
                <a:gd name="T15" fmla="*/ 71 h 237"/>
                <a:gd name="T16" fmla="*/ 105 w 108"/>
                <a:gd name="T17" fmla="*/ 79 h 237"/>
                <a:gd name="T18" fmla="*/ 99 w 108"/>
                <a:gd name="T19" fmla="*/ 87 h 237"/>
                <a:gd name="T20" fmla="*/ 95 w 108"/>
                <a:gd name="T21" fmla="*/ 93 h 237"/>
                <a:gd name="T22" fmla="*/ 96 w 108"/>
                <a:gd name="T23" fmla="*/ 102 h 237"/>
                <a:gd name="T24" fmla="*/ 95 w 108"/>
                <a:gd name="T25" fmla="*/ 106 h 237"/>
                <a:gd name="T26" fmla="*/ 94 w 108"/>
                <a:gd name="T27" fmla="*/ 113 h 237"/>
                <a:gd name="T28" fmla="*/ 95 w 108"/>
                <a:gd name="T29" fmla="*/ 118 h 237"/>
                <a:gd name="T30" fmla="*/ 101 w 108"/>
                <a:gd name="T31" fmla="*/ 123 h 237"/>
                <a:gd name="T32" fmla="*/ 102 w 108"/>
                <a:gd name="T33" fmla="*/ 129 h 237"/>
                <a:gd name="T34" fmla="*/ 104 w 108"/>
                <a:gd name="T35" fmla="*/ 137 h 237"/>
                <a:gd name="T36" fmla="*/ 106 w 108"/>
                <a:gd name="T37" fmla="*/ 144 h 237"/>
                <a:gd name="T38" fmla="*/ 102 w 108"/>
                <a:gd name="T39" fmla="*/ 142 h 237"/>
                <a:gd name="T40" fmla="*/ 96 w 108"/>
                <a:gd name="T41" fmla="*/ 147 h 237"/>
                <a:gd name="T42" fmla="*/ 90 w 108"/>
                <a:gd name="T43" fmla="*/ 152 h 237"/>
                <a:gd name="T44" fmla="*/ 85 w 108"/>
                <a:gd name="T45" fmla="*/ 157 h 237"/>
                <a:gd name="T46" fmla="*/ 82 w 108"/>
                <a:gd name="T47" fmla="*/ 163 h 237"/>
                <a:gd name="T48" fmla="*/ 80 w 108"/>
                <a:gd name="T49" fmla="*/ 171 h 237"/>
                <a:gd name="T50" fmla="*/ 80 w 108"/>
                <a:gd name="T51" fmla="*/ 178 h 237"/>
                <a:gd name="T52" fmla="*/ 82 w 108"/>
                <a:gd name="T53" fmla="*/ 186 h 237"/>
                <a:gd name="T54" fmla="*/ 85 w 108"/>
                <a:gd name="T55" fmla="*/ 193 h 237"/>
                <a:gd name="T56" fmla="*/ 89 w 108"/>
                <a:gd name="T57" fmla="*/ 200 h 237"/>
                <a:gd name="T58" fmla="*/ 92 w 108"/>
                <a:gd name="T59" fmla="*/ 206 h 237"/>
                <a:gd name="T60" fmla="*/ 98 w 108"/>
                <a:gd name="T61" fmla="*/ 208 h 237"/>
                <a:gd name="T62" fmla="*/ 94 w 108"/>
                <a:gd name="T63" fmla="*/ 215 h 237"/>
                <a:gd name="T64" fmla="*/ 91 w 108"/>
                <a:gd name="T65" fmla="*/ 219 h 237"/>
                <a:gd name="T66" fmla="*/ 92 w 108"/>
                <a:gd name="T67" fmla="*/ 228 h 237"/>
                <a:gd name="T68" fmla="*/ 68 w 108"/>
                <a:gd name="T69" fmla="*/ 230 h 237"/>
                <a:gd name="T70" fmla="*/ 20 w 108"/>
                <a:gd name="T71" fmla="*/ 224 h 237"/>
                <a:gd name="T72" fmla="*/ 5 w 108"/>
                <a:gd name="T73" fmla="*/ 215 h 237"/>
                <a:gd name="T74" fmla="*/ 11 w 108"/>
                <a:gd name="T75" fmla="*/ 211 h 237"/>
                <a:gd name="T76" fmla="*/ 19 w 108"/>
                <a:gd name="T77" fmla="*/ 210 h 237"/>
                <a:gd name="T78" fmla="*/ 26 w 108"/>
                <a:gd name="T79" fmla="*/ 207 h 237"/>
                <a:gd name="T80" fmla="*/ 32 w 108"/>
                <a:gd name="T81" fmla="*/ 203 h 237"/>
                <a:gd name="T82" fmla="*/ 38 w 108"/>
                <a:gd name="T83" fmla="*/ 201 h 237"/>
                <a:gd name="T84" fmla="*/ 44 w 108"/>
                <a:gd name="T85" fmla="*/ 200 h 237"/>
                <a:gd name="T86" fmla="*/ 43 w 108"/>
                <a:gd name="T87" fmla="*/ 197 h 237"/>
                <a:gd name="T88" fmla="*/ 37 w 108"/>
                <a:gd name="T89" fmla="*/ 194 h 237"/>
                <a:gd name="T90" fmla="*/ 33 w 108"/>
                <a:gd name="T91" fmla="*/ 187 h 237"/>
                <a:gd name="T92" fmla="*/ 39 w 108"/>
                <a:gd name="T93" fmla="*/ 182 h 237"/>
                <a:gd name="T94" fmla="*/ 39 w 108"/>
                <a:gd name="T95" fmla="*/ 171 h 237"/>
                <a:gd name="T96" fmla="*/ 35 w 108"/>
                <a:gd name="T97" fmla="*/ 163 h 237"/>
                <a:gd name="T98" fmla="*/ 31 w 108"/>
                <a:gd name="T99" fmla="*/ 152 h 237"/>
                <a:gd name="T100" fmla="*/ 37 w 108"/>
                <a:gd name="T101" fmla="*/ 142 h 237"/>
                <a:gd name="T102" fmla="*/ 31 w 108"/>
                <a:gd name="T103" fmla="*/ 71 h 237"/>
                <a:gd name="T104" fmla="*/ 27 w 108"/>
                <a:gd name="T105" fmla="*/ 65 h 237"/>
                <a:gd name="T106" fmla="*/ 24 w 108"/>
                <a:gd name="T107" fmla="*/ 63 h 237"/>
                <a:gd name="T108" fmla="*/ 18 w 108"/>
                <a:gd name="T109" fmla="*/ 61 h 237"/>
                <a:gd name="T110" fmla="*/ 11 w 108"/>
                <a:gd name="T111" fmla="*/ 59 h 237"/>
                <a:gd name="T112" fmla="*/ 6 w 108"/>
                <a:gd name="T113" fmla="*/ 56 h 237"/>
                <a:gd name="T114" fmla="*/ 0 w 108"/>
                <a:gd name="T115" fmla="*/ 52 h 237"/>
                <a:gd name="T116" fmla="*/ 21 w 108"/>
                <a:gd name="T117" fmla="*/ 31 h 237"/>
                <a:gd name="T118" fmla="*/ 35 w 108"/>
                <a:gd name="T119" fmla="*/ 18 h 237"/>
                <a:gd name="T120" fmla="*/ 49 w 108"/>
                <a:gd name="T121" fmla="*/ 5 h 237"/>
                <a:gd name="T122" fmla="*/ 61 w 108"/>
                <a:gd name="T123" fmla="*/ 1 h 2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"/>
                <a:gd name="T187" fmla="*/ 0 h 237"/>
                <a:gd name="T188" fmla="*/ 108 w 108"/>
                <a:gd name="T189" fmla="*/ 237 h 2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" h="237">
                  <a:moveTo>
                    <a:pt x="73" y="1"/>
                  </a:moveTo>
                  <a:lnTo>
                    <a:pt x="74" y="1"/>
                  </a:lnTo>
                  <a:lnTo>
                    <a:pt x="75" y="1"/>
                  </a:lnTo>
                  <a:lnTo>
                    <a:pt x="78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3" y="2"/>
                  </a:lnTo>
                  <a:lnTo>
                    <a:pt x="87" y="2"/>
                  </a:lnTo>
                  <a:lnTo>
                    <a:pt x="89" y="2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3"/>
                  </a:lnTo>
                  <a:lnTo>
                    <a:pt x="102" y="3"/>
                  </a:lnTo>
                  <a:lnTo>
                    <a:pt x="102" y="7"/>
                  </a:lnTo>
                  <a:lnTo>
                    <a:pt x="102" y="9"/>
                  </a:lnTo>
                  <a:lnTo>
                    <a:pt x="102" y="12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2" y="21"/>
                  </a:lnTo>
                  <a:lnTo>
                    <a:pt x="102" y="23"/>
                  </a:lnTo>
                  <a:lnTo>
                    <a:pt x="102" y="24"/>
                  </a:lnTo>
                  <a:lnTo>
                    <a:pt x="102" y="27"/>
                  </a:lnTo>
                  <a:lnTo>
                    <a:pt x="102" y="28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2" y="31"/>
                  </a:lnTo>
                  <a:lnTo>
                    <a:pt x="102" y="32"/>
                  </a:lnTo>
                  <a:lnTo>
                    <a:pt x="102" y="33"/>
                  </a:lnTo>
                  <a:lnTo>
                    <a:pt x="102" y="34"/>
                  </a:lnTo>
                  <a:lnTo>
                    <a:pt x="102" y="35"/>
                  </a:lnTo>
                  <a:lnTo>
                    <a:pt x="102" y="36"/>
                  </a:lnTo>
                  <a:lnTo>
                    <a:pt x="102" y="37"/>
                  </a:lnTo>
                  <a:lnTo>
                    <a:pt x="102" y="38"/>
                  </a:lnTo>
                  <a:lnTo>
                    <a:pt x="102" y="39"/>
                  </a:lnTo>
                  <a:lnTo>
                    <a:pt x="102" y="40"/>
                  </a:lnTo>
                  <a:lnTo>
                    <a:pt x="102" y="43"/>
                  </a:lnTo>
                  <a:lnTo>
                    <a:pt x="102" y="44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9"/>
                  </a:lnTo>
                  <a:lnTo>
                    <a:pt x="102" y="50"/>
                  </a:lnTo>
                  <a:lnTo>
                    <a:pt x="103" y="50"/>
                  </a:lnTo>
                  <a:lnTo>
                    <a:pt x="103" y="51"/>
                  </a:lnTo>
                  <a:lnTo>
                    <a:pt x="104" y="51"/>
                  </a:lnTo>
                  <a:lnTo>
                    <a:pt x="104" y="52"/>
                  </a:lnTo>
                  <a:lnTo>
                    <a:pt x="105" y="52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6" y="54"/>
                  </a:lnTo>
                  <a:lnTo>
                    <a:pt x="106" y="55"/>
                  </a:lnTo>
                  <a:lnTo>
                    <a:pt x="106" y="56"/>
                  </a:lnTo>
                  <a:lnTo>
                    <a:pt x="107" y="56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9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1"/>
                  </a:lnTo>
                  <a:lnTo>
                    <a:pt x="108" y="62"/>
                  </a:lnTo>
                  <a:lnTo>
                    <a:pt x="108" y="63"/>
                  </a:lnTo>
                  <a:lnTo>
                    <a:pt x="108" y="64"/>
                  </a:lnTo>
                  <a:lnTo>
                    <a:pt x="108" y="65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8"/>
                  </a:lnTo>
                  <a:lnTo>
                    <a:pt x="108" y="69"/>
                  </a:lnTo>
                  <a:lnTo>
                    <a:pt x="108" y="70"/>
                  </a:lnTo>
                  <a:lnTo>
                    <a:pt x="108" y="71"/>
                  </a:lnTo>
                  <a:lnTo>
                    <a:pt x="108" y="72"/>
                  </a:lnTo>
                  <a:lnTo>
                    <a:pt x="107" y="73"/>
                  </a:lnTo>
                  <a:lnTo>
                    <a:pt x="107" y="74"/>
                  </a:lnTo>
                  <a:lnTo>
                    <a:pt x="107" y="75"/>
                  </a:lnTo>
                  <a:lnTo>
                    <a:pt x="106" y="75"/>
                  </a:lnTo>
                  <a:lnTo>
                    <a:pt x="106" y="76"/>
                  </a:lnTo>
                  <a:lnTo>
                    <a:pt x="106" y="77"/>
                  </a:lnTo>
                  <a:lnTo>
                    <a:pt x="105" y="78"/>
                  </a:lnTo>
                  <a:lnTo>
                    <a:pt x="105" y="79"/>
                  </a:lnTo>
                  <a:lnTo>
                    <a:pt x="105" y="80"/>
                  </a:lnTo>
                  <a:lnTo>
                    <a:pt x="104" y="81"/>
                  </a:lnTo>
                  <a:lnTo>
                    <a:pt x="103" y="82"/>
                  </a:lnTo>
                  <a:lnTo>
                    <a:pt x="102" y="82"/>
                  </a:lnTo>
                  <a:lnTo>
                    <a:pt x="102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100" y="85"/>
                  </a:lnTo>
                  <a:lnTo>
                    <a:pt x="100" y="86"/>
                  </a:lnTo>
                  <a:lnTo>
                    <a:pt x="99" y="87"/>
                  </a:lnTo>
                  <a:lnTo>
                    <a:pt x="99" y="88"/>
                  </a:lnTo>
                  <a:lnTo>
                    <a:pt x="98" y="88"/>
                  </a:lnTo>
                  <a:lnTo>
                    <a:pt x="97" y="89"/>
                  </a:lnTo>
                  <a:lnTo>
                    <a:pt x="96" y="89"/>
                  </a:lnTo>
                  <a:lnTo>
                    <a:pt x="96" y="90"/>
                  </a:lnTo>
                  <a:lnTo>
                    <a:pt x="95" y="90"/>
                  </a:lnTo>
                  <a:lnTo>
                    <a:pt x="95" y="91"/>
                  </a:lnTo>
                  <a:lnTo>
                    <a:pt x="95" y="92"/>
                  </a:lnTo>
                  <a:lnTo>
                    <a:pt x="95" y="93"/>
                  </a:lnTo>
                  <a:lnTo>
                    <a:pt x="95" y="94"/>
                  </a:lnTo>
                  <a:lnTo>
                    <a:pt x="95" y="96"/>
                  </a:lnTo>
                  <a:lnTo>
                    <a:pt x="95" y="97"/>
                  </a:lnTo>
                  <a:lnTo>
                    <a:pt x="95" y="98"/>
                  </a:lnTo>
                  <a:lnTo>
                    <a:pt x="95" y="99"/>
                  </a:lnTo>
                  <a:lnTo>
                    <a:pt x="96" y="99"/>
                  </a:lnTo>
                  <a:lnTo>
                    <a:pt x="96" y="100"/>
                  </a:lnTo>
                  <a:lnTo>
                    <a:pt x="96" y="101"/>
                  </a:lnTo>
                  <a:lnTo>
                    <a:pt x="96" y="102"/>
                  </a:lnTo>
                  <a:lnTo>
                    <a:pt x="93" y="102"/>
                  </a:lnTo>
                  <a:lnTo>
                    <a:pt x="94" y="102"/>
                  </a:lnTo>
                  <a:lnTo>
                    <a:pt x="95" y="102"/>
                  </a:lnTo>
                  <a:lnTo>
                    <a:pt x="95" y="103"/>
                  </a:lnTo>
                  <a:lnTo>
                    <a:pt x="96" y="103"/>
                  </a:lnTo>
                  <a:lnTo>
                    <a:pt x="96" y="104"/>
                  </a:lnTo>
                  <a:lnTo>
                    <a:pt x="96" y="105"/>
                  </a:lnTo>
                  <a:lnTo>
                    <a:pt x="95" y="106"/>
                  </a:lnTo>
                  <a:lnTo>
                    <a:pt x="95" y="107"/>
                  </a:lnTo>
                  <a:lnTo>
                    <a:pt x="95" y="108"/>
                  </a:lnTo>
                  <a:lnTo>
                    <a:pt x="96" y="109"/>
                  </a:lnTo>
                  <a:lnTo>
                    <a:pt x="95" y="109"/>
                  </a:lnTo>
                  <a:lnTo>
                    <a:pt x="95" y="110"/>
                  </a:lnTo>
                  <a:lnTo>
                    <a:pt x="95" y="111"/>
                  </a:lnTo>
                  <a:lnTo>
                    <a:pt x="95" y="112"/>
                  </a:lnTo>
                  <a:lnTo>
                    <a:pt x="94" y="112"/>
                  </a:lnTo>
                  <a:lnTo>
                    <a:pt x="94" y="113"/>
                  </a:lnTo>
                  <a:lnTo>
                    <a:pt x="93" y="113"/>
                  </a:lnTo>
                  <a:lnTo>
                    <a:pt x="93" y="114"/>
                  </a:lnTo>
                  <a:lnTo>
                    <a:pt x="94" y="114"/>
                  </a:lnTo>
                  <a:lnTo>
                    <a:pt x="95" y="114"/>
                  </a:lnTo>
                  <a:lnTo>
                    <a:pt x="96" y="114"/>
                  </a:lnTo>
                  <a:lnTo>
                    <a:pt x="96" y="115"/>
                  </a:lnTo>
                  <a:lnTo>
                    <a:pt x="96" y="116"/>
                  </a:lnTo>
                  <a:lnTo>
                    <a:pt x="96" y="117"/>
                  </a:lnTo>
                  <a:lnTo>
                    <a:pt x="95" y="118"/>
                  </a:lnTo>
                  <a:lnTo>
                    <a:pt x="95" y="119"/>
                  </a:lnTo>
                  <a:lnTo>
                    <a:pt x="94" y="120"/>
                  </a:lnTo>
                  <a:lnTo>
                    <a:pt x="95" y="120"/>
                  </a:lnTo>
                  <a:lnTo>
                    <a:pt x="96" y="120"/>
                  </a:lnTo>
                  <a:lnTo>
                    <a:pt x="97" y="121"/>
                  </a:lnTo>
                  <a:lnTo>
                    <a:pt x="98" y="122"/>
                  </a:lnTo>
                  <a:lnTo>
                    <a:pt x="99" y="122"/>
                  </a:lnTo>
                  <a:lnTo>
                    <a:pt x="100" y="123"/>
                  </a:lnTo>
                  <a:lnTo>
                    <a:pt x="101" y="123"/>
                  </a:lnTo>
                  <a:lnTo>
                    <a:pt x="101" y="124"/>
                  </a:lnTo>
                  <a:lnTo>
                    <a:pt x="101" y="125"/>
                  </a:lnTo>
                  <a:lnTo>
                    <a:pt x="101" y="126"/>
                  </a:lnTo>
                  <a:lnTo>
                    <a:pt x="100" y="126"/>
                  </a:lnTo>
                  <a:lnTo>
                    <a:pt x="100" y="127"/>
                  </a:lnTo>
                  <a:lnTo>
                    <a:pt x="100" y="128"/>
                  </a:lnTo>
                  <a:lnTo>
                    <a:pt x="101" y="128"/>
                  </a:lnTo>
                  <a:lnTo>
                    <a:pt x="102" y="129"/>
                  </a:lnTo>
                  <a:lnTo>
                    <a:pt x="103" y="129"/>
                  </a:lnTo>
                  <a:lnTo>
                    <a:pt x="104" y="130"/>
                  </a:lnTo>
                  <a:lnTo>
                    <a:pt x="105" y="131"/>
                  </a:lnTo>
                  <a:lnTo>
                    <a:pt x="105" y="132"/>
                  </a:lnTo>
                  <a:lnTo>
                    <a:pt x="105" y="133"/>
                  </a:lnTo>
                  <a:lnTo>
                    <a:pt x="104" y="134"/>
                  </a:lnTo>
                  <a:lnTo>
                    <a:pt x="104" y="135"/>
                  </a:lnTo>
                  <a:lnTo>
                    <a:pt x="104" y="136"/>
                  </a:lnTo>
                  <a:lnTo>
                    <a:pt x="104" y="137"/>
                  </a:lnTo>
                  <a:lnTo>
                    <a:pt x="104" y="138"/>
                  </a:lnTo>
                  <a:lnTo>
                    <a:pt x="105" y="138"/>
                  </a:lnTo>
                  <a:lnTo>
                    <a:pt x="105" y="139"/>
                  </a:lnTo>
                  <a:lnTo>
                    <a:pt x="106" y="139"/>
                  </a:lnTo>
                  <a:lnTo>
                    <a:pt x="105" y="139"/>
                  </a:lnTo>
                  <a:lnTo>
                    <a:pt x="106" y="140"/>
                  </a:lnTo>
                  <a:lnTo>
                    <a:pt x="106" y="141"/>
                  </a:lnTo>
                  <a:lnTo>
                    <a:pt x="106" y="142"/>
                  </a:lnTo>
                  <a:lnTo>
                    <a:pt x="106" y="143"/>
                  </a:lnTo>
                  <a:lnTo>
                    <a:pt x="106" y="144"/>
                  </a:lnTo>
                  <a:lnTo>
                    <a:pt x="105" y="144"/>
                  </a:lnTo>
                  <a:lnTo>
                    <a:pt x="105" y="143"/>
                  </a:lnTo>
                  <a:lnTo>
                    <a:pt x="105" y="142"/>
                  </a:lnTo>
                  <a:lnTo>
                    <a:pt x="104" y="142"/>
                  </a:lnTo>
                  <a:lnTo>
                    <a:pt x="103" y="142"/>
                  </a:lnTo>
                  <a:lnTo>
                    <a:pt x="102" y="142"/>
                  </a:lnTo>
                  <a:lnTo>
                    <a:pt x="102" y="141"/>
                  </a:lnTo>
                  <a:lnTo>
                    <a:pt x="102" y="140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101" y="143"/>
                  </a:lnTo>
                  <a:lnTo>
                    <a:pt x="100" y="143"/>
                  </a:lnTo>
                  <a:lnTo>
                    <a:pt x="100" y="144"/>
                  </a:lnTo>
                  <a:lnTo>
                    <a:pt x="99" y="145"/>
                  </a:lnTo>
                  <a:lnTo>
                    <a:pt x="98" y="145"/>
                  </a:lnTo>
                  <a:lnTo>
                    <a:pt x="97" y="146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5" y="148"/>
                  </a:lnTo>
                  <a:lnTo>
                    <a:pt x="94" y="148"/>
                  </a:lnTo>
                  <a:lnTo>
                    <a:pt x="94" y="149"/>
                  </a:lnTo>
                  <a:lnTo>
                    <a:pt x="93" y="149"/>
                  </a:lnTo>
                  <a:lnTo>
                    <a:pt x="92" y="150"/>
                  </a:lnTo>
                  <a:lnTo>
                    <a:pt x="91" y="150"/>
                  </a:lnTo>
                  <a:lnTo>
                    <a:pt x="91" y="151"/>
                  </a:lnTo>
                  <a:lnTo>
                    <a:pt x="90" y="151"/>
                  </a:lnTo>
                  <a:lnTo>
                    <a:pt x="90" y="152"/>
                  </a:lnTo>
                  <a:lnTo>
                    <a:pt x="89" y="152"/>
                  </a:lnTo>
                  <a:lnTo>
                    <a:pt x="89" y="153"/>
                  </a:lnTo>
                  <a:lnTo>
                    <a:pt x="88" y="153"/>
                  </a:lnTo>
                  <a:lnTo>
                    <a:pt x="88" y="154"/>
                  </a:lnTo>
                  <a:lnTo>
                    <a:pt x="87" y="154"/>
                  </a:lnTo>
                  <a:lnTo>
                    <a:pt x="87" y="155"/>
                  </a:lnTo>
                  <a:lnTo>
                    <a:pt x="86" y="155"/>
                  </a:lnTo>
                  <a:lnTo>
                    <a:pt x="86" y="156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4" y="158"/>
                  </a:lnTo>
                  <a:lnTo>
                    <a:pt x="83" y="159"/>
                  </a:lnTo>
                  <a:lnTo>
                    <a:pt x="83" y="160"/>
                  </a:lnTo>
                  <a:lnTo>
                    <a:pt x="83" y="161"/>
                  </a:lnTo>
                  <a:lnTo>
                    <a:pt x="83" y="162"/>
                  </a:lnTo>
                  <a:lnTo>
                    <a:pt x="82" y="162"/>
                  </a:lnTo>
                  <a:lnTo>
                    <a:pt x="82" y="163"/>
                  </a:lnTo>
                  <a:lnTo>
                    <a:pt x="81" y="164"/>
                  </a:lnTo>
                  <a:lnTo>
                    <a:pt x="80" y="165"/>
                  </a:lnTo>
                  <a:lnTo>
                    <a:pt x="80" y="166"/>
                  </a:lnTo>
                  <a:lnTo>
                    <a:pt x="80" y="167"/>
                  </a:lnTo>
                  <a:lnTo>
                    <a:pt x="80" y="168"/>
                  </a:lnTo>
                  <a:lnTo>
                    <a:pt x="79" y="168"/>
                  </a:lnTo>
                  <a:lnTo>
                    <a:pt x="79" y="169"/>
                  </a:lnTo>
                  <a:lnTo>
                    <a:pt x="80" y="170"/>
                  </a:lnTo>
                  <a:lnTo>
                    <a:pt x="80" y="171"/>
                  </a:lnTo>
                  <a:lnTo>
                    <a:pt x="79" y="171"/>
                  </a:lnTo>
                  <a:lnTo>
                    <a:pt x="79" y="172"/>
                  </a:lnTo>
                  <a:lnTo>
                    <a:pt x="79" y="173"/>
                  </a:lnTo>
                  <a:lnTo>
                    <a:pt x="79" y="174"/>
                  </a:lnTo>
                  <a:lnTo>
                    <a:pt x="79" y="175"/>
                  </a:lnTo>
                  <a:lnTo>
                    <a:pt x="79" y="176"/>
                  </a:lnTo>
                  <a:lnTo>
                    <a:pt x="80" y="177"/>
                  </a:lnTo>
                  <a:lnTo>
                    <a:pt x="80" y="178"/>
                  </a:lnTo>
                  <a:lnTo>
                    <a:pt x="80" y="179"/>
                  </a:lnTo>
                  <a:lnTo>
                    <a:pt x="79" y="180"/>
                  </a:lnTo>
                  <a:lnTo>
                    <a:pt x="79" y="181"/>
                  </a:lnTo>
                  <a:lnTo>
                    <a:pt x="80" y="181"/>
                  </a:lnTo>
                  <a:lnTo>
                    <a:pt x="80" y="182"/>
                  </a:lnTo>
                  <a:lnTo>
                    <a:pt x="80" y="183"/>
                  </a:lnTo>
                  <a:lnTo>
                    <a:pt x="81" y="184"/>
                  </a:lnTo>
                  <a:lnTo>
                    <a:pt x="81" y="185"/>
                  </a:lnTo>
                  <a:lnTo>
                    <a:pt x="82" y="186"/>
                  </a:lnTo>
                  <a:lnTo>
                    <a:pt x="82" y="187"/>
                  </a:lnTo>
                  <a:lnTo>
                    <a:pt x="83" y="188"/>
                  </a:lnTo>
                  <a:lnTo>
                    <a:pt x="83" y="189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1"/>
                  </a:lnTo>
                  <a:lnTo>
                    <a:pt x="85" y="192"/>
                  </a:lnTo>
                  <a:lnTo>
                    <a:pt x="84" y="193"/>
                  </a:lnTo>
                  <a:lnTo>
                    <a:pt x="85" y="193"/>
                  </a:lnTo>
                  <a:lnTo>
                    <a:pt x="85" y="194"/>
                  </a:lnTo>
                  <a:lnTo>
                    <a:pt x="85" y="195"/>
                  </a:lnTo>
                  <a:lnTo>
                    <a:pt x="86" y="195"/>
                  </a:lnTo>
                  <a:lnTo>
                    <a:pt x="87" y="196"/>
                  </a:lnTo>
                  <a:lnTo>
                    <a:pt x="88" y="197"/>
                  </a:lnTo>
                  <a:lnTo>
                    <a:pt x="88" y="198"/>
                  </a:lnTo>
                  <a:lnTo>
                    <a:pt x="88" y="199"/>
                  </a:lnTo>
                  <a:lnTo>
                    <a:pt x="89" y="199"/>
                  </a:lnTo>
                  <a:lnTo>
                    <a:pt x="89" y="200"/>
                  </a:lnTo>
                  <a:lnTo>
                    <a:pt x="89" y="201"/>
                  </a:lnTo>
                  <a:lnTo>
                    <a:pt x="89" y="202"/>
                  </a:lnTo>
                  <a:lnTo>
                    <a:pt x="90" y="202"/>
                  </a:lnTo>
                  <a:lnTo>
                    <a:pt x="90" y="203"/>
                  </a:lnTo>
                  <a:lnTo>
                    <a:pt x="90" y="204"/>
                  </a:lnTo>
                  <a:lnTo>
                    <a:pt x="90" y="205"/>
                  </a:lnTo>
                  <a:lnTo>
                    <a:pt x="91" y="205"/>
                  </a:lnTo>
                  <a:lnTo>
                    <a:pt x="92" y="206"/>
                  </a:lnTo>
                  <a:lnTo>
                    <a:pt x="93" y="207"/>
                  </a:lnTo>
                  <a:lnTo>
                    <a:pt x="94" y="207"/>
                  </a:lnTo>
                  <a:lnTo>
                    <a:pt x="94" y="208"/>
                  </a:lnTo>
                  <a:lnTo>
                    <a:pt x="95" y="208"/>
                  </a:lnTo>
                  <a:lnTo>
                    <a:pt x="95" y="209"/>
                  </a:lnTo>
                  <a:lnTo>
                    <a:pt x="96" y="208"/>
                  </a:lnTo>
                  <a:lnTo>
                    <a:pt x="96" y="209"/>
                  </a:lnTo>
                  <a:lnTo>
                    <a:pt x="96" y="208"/>
                  </a:lnTo>
                  <a:lnTo>
                    <a:pt x="97" y="208"/>
                  </a:lnTo>
                  <a:lnTo>
                    <a:pt x="98" y="208"/>
                  </a:lnTo>
                  <a:lnTo>
                    <a:pt x="98" y="209"/>
                  </a:lnTo>
                  <a:lnTo>
                    <a:pt x="98" y="210"/>
                  </a:lnTo>
                  <a:lnTo>
                    <a:pt x="98" y="211"/>
                  </a:lnTo>
                  <a:lnTo>
                    <a:pt x="96" y="212"/>
                  </a:lnTo>
                  <a:lnTo>
                    <a:pt x="96" y="213"/>
                  </a:lnTo>
                  <a:lnTo>
                    <a:pt x="96" y="214"/>
                  </a:lnTo>
                  <a:lnTo>
                    <a:pt x="95" y="214"/>
                  </a:lnTo>
                  <a:lnTo>
                    <a:pt x="94" y="215"/>
                  </a:lnTo>
                  <a:lnTo>
                    <a:pt x="93" y="215"/>
                  </a:lnTo>
                  <a:lnTo>
                    <a:pt x="92" y="215"/>
                  </a:lnTo>
                  <a:lnTo>
                    <a:pt x="91" y="215"/>
                  </a:lnTo>
                  <a:lnTo>
                    <a:pt x="90" y="215"/>
                  </a:lnTo>
                  <a:lnTo>
                    <a:pt x="90" y="216"/>
                  </a:lnTo>
                  <a:lnTo>
                    <a:pt x="90" y="217"/>
                  </a:lnTo>
                  <a:lnTo>
                    <a:pt x="90" y="218"/>
                  </a:lnTo>
                  <a:lnTo>
                    <a:pt x="91" y="218"/>
                  </a:lnTo>
                  <a:lnTo>
                    <a:pt x="91" y="219"/>
                  </a:lnTo>
                  <a:lnTo>
                    <a:pt x="91" y="220"/>
                  </a:lnTo>
                  <a:lnTo>
                    <a:pt x="91" y="221"/>
                  </a:lnTo>
                  <a:lnTo>
                    <a:pt x="91" y="222"/>
                  </a:lnTo>
                  <a:lnTo>
                    <a:pt x="91" y="223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2" y="226"/>
                  </a:lnTo>
                  <a:lnTo>
                    <a:pt x="92" y="227"/>
                  </a:lnTo>
                  <a:lnTo>
                    <a:pt x="92" y="228"/>
                  </a:lnTo>
                  <a:lnTo>
                    <a:pt x="92" y="230"/>
                  </a:lnTo>
                  <a:lnTo>
                    <a:pt x="93" y="231"/>
                  </a:lnTo>
                  <a:lnTo>
                    <a:pt x="94" y="234"/>
                  </a:lnTo>
                  <a:lnTo>
                    <a:pt x="94" y="236"/>
                  </a:lnTo>
                  <a:lnTo>
                    <a:pt x="94" y="237"/>
                  </a:lnTo>
                  <a:lnTo>
                    <a:pt x="93" y="237"/>
                  </a:lnTo>
                  <a:lnTo>
                    <a:pt x="81" y="230"/>
                  </a:lnTo>
                  <a:lnTo>
                    <a:pt x="72" y="230"/>
                  </a:lnTo>
                  <a:lnTo>
                    <a:pt x="68" y="230"/>
                  </a:lnTo>
                  <a:lnTo>
                    <a:pt x="58" y="228"/>
                  </a:lnTo>
                  <a:lnTo>
                    <a:pt x="49" y="227"/>
                  </a:lnTo>
                  <a:lnTo>
                    <a:pt x="39" y="225"/>
                  </a:lnTo>
                  <a:lnTo>
                    <a:pt x="38" y="223"/>
                  </a:lnTo>
                  <a:lnTo>
                    <a:pt x="34" y="224"/>
                  </a:lnTo>
                  <a:lnTo>
                    <a:pt x="33" y="225"/>
                  </a:lnTo>
                  <a:lnTo>
                    <a:pt x="31" y="225"/>
                  </a:lnTo>
                  <a:lnTo>
                    <a:pt x="29" y="224"/>
                  </a:lnTo>
                  <a:lnTo>
                    <a:pt x="24" y="224"/>
                  </a:lnTo>
                  <a:lnTo>
                    <a:pt x="20" y="224"/>
                  </a:lnTo>
                  <a:lnTo>
                    <a:pt x="19" y="224"/>
                  </a:lnTo>
                  <a:lnTo>
                    <a:pt x="14" y="225"/>
                  </a:lnTo>
                  <a:lnTo>
                    <a:pt x="13" y="225"/>
                  </a:lnTo>
                  <a:lnTo>
                    <a:pt x="11" y="225"/>
                  </a:lnTo>
                  <a:lnTo>
                    <a:pt x="4" y="225"/>
                  </a:lnTo>
                  <a:lnTo>
                    <a:pt x="4" y="224"/>
                  </a:lnTo>
                  <a:lnTo>
                    <a:pt x="5" y="221"/>
                  </a:lnTo>
                  <a:lnTo>
                    <a:pt x="5" y="217"/>
                  </a:lnTo>
                  <a:lnTo>
                    <a:pt x="5" y="216"/>
                  </a:lnTo>
                  <a:lnTo>
                    <a:pt x="5" y="215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6" y="213"/>
                  </a:lnTo>
                  <a:lnTo>
                    <a:pt x="7" y="213"/>
                  </a:lnTo>
                  <a:lnTo>
                    <a:pt x="8" y="212"/>
                  </a:lnTo>
                  <a:lnTo>
                    <a:pt x="9" y="212"/>
                  </a:lnTo>
                  <a:lnTo>
                    <a:pt x="10" y="211"/>
                  </a:lnTo>
                  <a:lnTo>
                    <a:pt x="11" y="211"/>
                  </a:lnTo>
                  <a:lnTo>
                    <a:pt x="12" y="211"/>
                  </a:lnTo>
                  <a:lnTo>
                    <a:pt x="13" y="211"/>
                  </a:lnTo>
                  <a:lnTo>
                    <a:pt x="13" y="210"/>
                  </a:lnTo>
                  <a:lnTo>
                    <a:pt x="14" y="210"/>
                  </a:lnTo>
                  <a:lnTo>
                    <a:pt x="15" y="210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8" y="210"/>
                  </a:lnTo>
                  <a:lnTo>
                    <a:pt x="19" y="210"/>
                  </a:lnTo>
                  <a:lnTo>
                    <a:pt x="20" y="209"/>
                  </a:lnTo>
                  <a:lnTo>
                    <a:pt x="21" y="208"/>
                  </a:lnTo>
                  <a:lnTo>
                    <a:pt x="22" y="208"/>
                  </a:lnTo>
                  <a:lnTo>
                    <a:pt x="23" y="208"/>
                  </a:lnTo>
                  <a:lnTo>
                    <a:pt x="23" y="207"/>
                  </a:lnTo>
                  <a:lnTo>
                    <a:pt x="24" y="207"/>
                  </a:lnTo>
                  <a:lnTo>
                    <a:pt x="25" y="207"/>
                  </a:lnTo>
                  <a:lnTo>
                    <a:pt x="26" y="207"/>
                  </a:lnTo>
                  <a:lnTo>
                    <a:pt x="26" y="206"/>
                  </a:lnTo>
                  <a:lnTo>
                    <a:pt x="26" y="205"/>
                  </a:lnTo>
                  <a:lnTo>
                    <a:pt x="27" y="205"/>
                  </a:lnTo>
                  <a:lnTo>
                    <a:pt x="28" y="205"/>
                  </a:lnTo>
                  <a:lnTo>
                    <a:pt x="28" y="204"/>
                  </a:lnTo>
                  <a:lnTo>
                    <a:pt x="29" y="204"/>
                  </a:lnTo>
                  <a:lnTo>
                    <a:pt x="30" y="203"/>
                  </a:lnTo>
                  <a:lnTo>
                    <a:pt x="31" y="203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4" y="202"/>
                  </a:lnTo>
                  <a:lnTo>
                    <a:pt x="35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1"/>
                  </a:lnTo>
                  <a:lnTo>
                    <a:pt x="38" y="201"/>
                  </a:lnTo>
                  <a:lnTo>
                    <a:pt x="39" y="201"/>
                  </a:lnTo>
                  <a:lnTo>
                    <a:pt x="39" y="200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1" y="201"/>
                  </a:lnTo>
                  <a:lnTo>
                    <a:pt x="42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0"/>
                  </a:lnTo>
                  <a:lnTo>
                    <a:pt x="45" y="200"/>
                  </a:lnTo>
                  <a:lnTo>
                    <a:pt x="45" y="199"/>
                  </a:lnTo>
                  <a:lnTo>
                    <a:pt x="45" y="198"/>
                  </a:lnTo>
                  <a:lnTo>
                    <a:pt x="45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3" y="196"/>
                  </a:lnTo>
                  <a:lnTo>
                    <a:pt x="43" y="197"/>
                  </a:lnTo>
                  <a:lnTo>
                    <a:pt x="42" y="197"/>
                  </a:lnTo>
                  <a:lnTo>
                    <a:pt x="41" y="197"/>
                  </a:lnTo>
                  <a:lnTo>
                    <a:pt x="41" y="196"/>
                  </a:lnTo>
                  <a:lnTo>
                    <a:pt x="40" y="196"/>
                  </a:lnTo>
                  <a:lnTo>
                    <a:pt x="39" y="196"/>
                  </a:lnTo>
                  <a:lnTo>
                    <a:pt x="38" y="195"/>
                  </a:lnTo>
                  <a:lnTo>
                    <a:pt x="38" y="194"/>
                  </a:lnTo>
                  <a:lnTo>
                    <a:pt x="37" y="194"/>
                  </a:lnTo>
                  <a:lnTo>
                    <a:pt x="37" y="193"/>
                  </a:lnTo>
                  <a:lnTo>
                    <a:pt x="36" y="193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5" y="190"/>
                  </a:lnTo>
                  <a:lnTo>
                    <a:pt x="34" y="190"/>
                  </a:lnTo>
                  <a:lnTo>
                    <a:pt x="33" y="189"/>
                  </a:lnTo>
                  <a:lnTo>
                    <a:pt x="33" y="188"/>
                  </a:lnTo>
                  <a:lnTo>
                    <a:pt x="33" y="187"/>
                  </a:lnTo>
                  <a:lnTo>
                    <a:pt x="33" y="186"/>
                  </a:lnTo>
                  <a:lnTo>
                    <a:pt x="34" y="186"/>
                  </a:lnTo>
                  <a:lnTo>
                    <a:pt x="35" y="185"/>
                  </a:lnTo>
                  <a:lnTo>
                    <a:pt x="36" y="185"/>
                  </a:lnTo>
                  <a:lnTo>
                    <a:pt x="36" y="184"/>
                  </a:lnTo>
                  <a:lnTo>
                    <a:pt x="37" y="184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2"/>
                  </a:lnTo>
                  <a:lnTo>
                    <a:pt x="39" y="181"/>
                  </a:lnTo>
                  <a:lnTo>
                    <a:pt x="39" y="180"/>
                  </a:lnTo>
                  <a:lnTo>
                    <a:pt x="39" y="178"/>
                  </a:lnTo>
                  <a:lnTo>
                    <a:pt x="39" y="177"/>
                  </a:lnTo>
                  <a:lnTo>
                    <a:pt x="40" y="174"/>
                  </a:lnTo>
                  <a:lnTo>
                    <a:pt x="40" y="173"/>
                  </a:lnTo>
                  <a:lnTo>
                    <a:pt x="39" y="172"/>
                  </a:lnTo>
                  <a:lnTo>
                    <a:pt x="39" y="171"/>
                  </a:lnTo>
                  <a:lnTo>
                    <a:pt x="39" y="170"/>
                  </a:lnTo>
                  <a:lnTo>
                    <a:pt x="38" y="169"/>
                  </a:lnTo>
                  <a:lnTo>
                    <a:pt x="38" y="168"/>
                  </a:lnTo>
                  <a:lnTo>
                    <a:pt x="37" y="167"/>
                  </a:lnTo>
                  <a:lnTo>
                    <a:pt x="37" y="166"/>
                  </a:lnTo>
                  <a:lnTo>
                    <a:pt x="37" y="165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5" y="163"/>
                  </a:lnTo>
                  <a:lnTo>
                    <a:pt x="35" y="162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3" y="159"/>
                  </a:lnTo>
                  <a:lnTo>
                    <a:pt x="33" y="158"/>
                  </a:lnTo>
                  <a:lnTo>
                    <a:pt x="33" y="156"/>
                  </a:lnTo>
                  <a:lnTo>
                    <a:pt x="32" y="155"/>
                  </a:lnTo>
                  <a:lnTo>
                    <a:pt x="32" y="154"/>
                  </a:lnTo>
                  <a:lnTo>
                    <a:pt x="31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3" y="147"/>
                  </a:lnTo>
                  <a:lnTo>
                    <a:pt x="34" y="146"/>
                  </a:lnTo>
                  <a:lnTo>
                    <a:pt x="35" y="145"/>
                  </a:lnTo>
                  <a:lnTo>
                    <a:pt x="36" y="144"/>
                  </a:lnTo>
                  <a:lnTo>
                    <a:pt x="36" y="143"/>
                  </a:lnTo>
                  <a:lnTo>
                    <a:pt x="37" y="142"/>
                  </a:lnTo>
                  <a:lnTo>
                    <a:pt x="37" y="141"/>
                  </a:lnTo>
                  <a:lnTo>
                    <a:pt x="38" y="141"/>
                  </a:lnTo>
                  <a:lnTo>
                    <a:pt x="38" y="140"/>
                  </a:lnTo>
                  <a:lnTo>
                    <a:pt x="39" y="141"/>
                  </a:lnTo>
                  <a:lnTo>
                    <a:pt x="40" y="141"/>
                  </a:lnTo>
                  <a:lnTo>
                    <a:pt x="38" y="119"/>
                  </a:lnTo>
                  <a:lnTo>
                    <a:pt x="33" y="83"/>
                  </a:lnTo>
                  <a:lnTo>
                    <a:pt x="33" y="79"/>
                  </a:lnTo>
                  <a:lnTo>
                    <a:pt x="32" y="76"/>
                  </a:lnTo>
                  <a:lnTo>
                    <a:pt x="31" y="71"/>
                  </a:lnTo>
                  <a:lnTo>
                    <a:pt x="31" y="69"/>
                  </a:lnTo>
                  <a:lnTo>
                    <a:pt x="31" y="68"/>
                  </a:lnTo>
                  <a:lnTo>
                    <a:pt x="30" y="68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8" y="66"/>
                  </a:lnTo>
                  <a:lnTo>
                    <a:pt x="28" y="65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5"/>
                  </a:lnTo>
                  <a:lnTo>
                    <a:pt x="26" y="64"/>
                  </a:lnTo>
                  <a:lnTo>
                    <a:pt x="26" y="63"/>
                  </a:lnTo>
                  <a:lnTo>
                    <a:pt x="25" y="63"/>
                  </a:lnTo>
                  <a:lnTo>
                    <a:pt x="25" y="64"/>
                  </a:lnTo>
                  <a:lnTo>
                    <a:pt x="24" y="64"/>
                  </a:lnTo>
                  <a:lnTo>
                    <a:pt x="24" y="63"/>
                  </a:lnTo>
                  <a:lnTo>
                    <a:pt x="23" y="63"/>
                  </a:lnTo>
                  <a:lnTo>
                    <a:pt x="22" y="63"/>
                  </a:lnTo>
                  <a:lnTo>
                    <a:pt x="22" y="62"/>
                  </a:lnTo>
                  <a:lnTo>
                    <a:pt x="21" y="62"/>
                  </a:lnTo>
                  <a:lnTo>
                    <a:pt x="20" y="62"/>
                  </a:lnTo>
                  <a:lnTo>
                    <a:pt x="19" y="62"/>
                  </a:lnTo>
                  <a:lnTo>
                    <a:pt x="18" y="62"/>
                  </a:lnTo>
                  <a:lnTo>
                    <a:pt x="18" y="61"/>
                  </a:lnTo>
                  <a:lnTo>
                    <a:pt x="18" y="60"/>
                  </a:lnTo>
                  <a:lnTo>
                    <a:pt x="17" y="60"/>
                  </a:lnTo>
                  <a:lnTo>
                    <a:pt x="16" y="60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4" y="60"/>
                  </a:lnTo>
                  <a:lnTo>
                    <a:pt x="14" y="59"/>
                  </a:lnTo>
                  <a:lnTo>
                    <a:pt x="13" y="59"/>
                  </a:lnTo>
                  <a:lnTo>
                    <a:pt x="12" y="59"/>
                  </a:lnTo>
                  <a:lnTo>
                    <a:pt x="11" y="59"/>
                  </a:lnTo>
                  <a:lnTo>
                    <a:pt x="10" y="58"/>
                  </a:lnTo>
                  <a:lnTo>
                    <a:pt x="10" y="59"/>
                  </a:lnTo>
                  <a:lnTo>
                    <a:pt x="9" y="58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7" y="57"/>
                  </a:lnTo>
                  <a:lnTo>
                    <a:pt x="7" y="56"/>
                  </a:lnTo>
                  <a:lnTo>
                    <a:pt x="6" y="56"/>
                  </a:lnTo>
                  <a:lnTo>
                    <a:pt x="6" y="55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4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1" y="50"/>
                  </a:lnTo>
                  <a:lnTo>
                    <a:pt x="5" y="47"/>
                  </a:lnTo>
                  <a:lnTo>
                    <a:pt x="7" y="44"/>
                  </a:lnTo>
                  <a:lnTo>
                    <a:pt x="11" y="42"/>
                  </a:lnTo>
                  <a:lnTo>
                    <a:pt x="14" y="37"/>
                  </a:lnTo>
                  <a:lnTo>
                    <a:pt x="16" y="36"/>
                  </a:lnTo>
                  <a:lnTo>
                    <a:pt x="20" y="32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6" y="26"/>
                  </a:lnTo>
                  <a:lnTo>
                    <a:pt x="27" y="25"/>
                  </a:lnTo>
                  <a:lnTo>
                    <a:pt x="28" y="25"/>
                  </a:lnTo>
                  <a:lnTo>
                    <a:pt x="29" y="24"/>
                  </a:lnTo>
                  <a:lnTo>
                    <a:pt x="30" y="23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3" y="19"/>
                  </a:lnTo>
                  <a:lnTo>
                    <a:pt x="35" y="18"/>
                  </a:lnTo>
                  <a:lnTo>
                    <a:pt x="36" y="17"/>
                  </a:lnTo>
                  <a:lnTo>
                    <a:pt x="37" y="16"/>
                  </a:lnTo>
                  <a:lnTo>
                    <a:pt x="38" y="15"/>
                  </a:lnTo>
                  <a:lnTo>
                    <a:pt x="39" y="14"/>
                  </a:lnTo>
                  <a:lnTo>
                    <a:pt x="41" y="12"/>
                  </a:lnTo>
                  <a:lnTo>
                    <a:pt x="44" y="10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52" y="2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1" y="1"/>
                  </a:lnTo>
                  <a:lnTo>
                    <a:pt x="64" y="1"/>
                  </a:lnTo>
                  <a:lnTo>
                    <a:pt x="66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93" name="Freeform 54"/>
            <p:cNvSpPr>
              <a:spLocks/>
            </p:cNvSpPr>
            <p:nvPr/>
          </p:nvSpPr>
          <p:spPr bwMode="auto">
            <a:xfrm>
              <a:off x="2546" y="1682"/>
              <a:ext cx="337" cy="263"/>
            </a:xfrm>
            <a:custGeom>
              <a:avLst/>
              <a:gdLst>
                <a:gd name="T0" fmla="*/ 112 w 337"/>
                <a:gd name="T1" fmla="*/ 19 h 263"/>
                <a:gd name="T2" fmla="*/ 165 w 337"/>
                <a:gd name="T3" fmla="*/ 11 h 263"/>
                <a:gd name="T4" fmla="*/ 243 w 337"/>
                <a:gd name="T5" fmla="*/ 9 h 263"/>
                <a:gd name="T6" fmla="*/ 309 w 337"/>
                <a:gd name="T7" fmla="*/ 53 h 263"/>
                <a:gd name="T8" fmla="*/ 334 w 337"/>
                <a:gd name="T9" fmla="*/ 164 h 263"/>
                <a:gd name="T10" fmla="*/ 311 w 337"/>
                <a:gd name="T11" fmla="*/ 192 h 263"/>
                <a:gd name="T12" fmla="*/ 310 w 337"/>
                <a:gd name="T13" fmla="*/ 222 h 263"/>
                <a:gd name="T14" fmla="*/ 296 w 337"/>
                <a:gd name="T15" fmla="*/ 234 h 263"/>
                <a:gd name="T16" fmla="*/ 288 w 337"/>
                <a:gd name="T17" fmla="*/ 263 h 263"/>
                <a:gd name="T18" fmla="*/ 251 w 337"/>
                <a:gd name="T19" fmla="*/ 250 h 263"/>
                <a:gd name="T20" fmla="*/ 226 w 337"/>
                <a:gd name="T21" fmla="*/ 225 h 263"/>
                <a:gd name="T22" fmla="*/ 211 w 337"/>
                <a:gd name="T23" fmla="*/ 217 h 263"/>
                <a:gd name="T24" fmla="*/ 182 w 337"/>
                <a:gd name="T25" fmla="*/ 213 h 263"/>
                <a:gd name="T26" fmla="*/ 160 w 337"/>
                <a:gd name="T27" fmla="*/ 238 h 263"/>
                <a:gd name="T28" fmla="*/ 137 w 337"/>
                <a:gd name="T29" fmla="*/ 250 h 263"/>
                <a:gd name="T30" fmla="*/ 111 w 337"/>
                <a:gd name="T31" fmla="*/ 250 h 263"/>
                <a:gd name="T32" fmla="*/ 85 w 337"/>
                <a:gd name="T33" fmla="*/ 247 h 263"/>
                <a:gd name="T34" fmla="*/ 56 w 337"/>
                <a:gd name="T35" fmla="*/ 242 h 263"/>
                <a:gd name="T36" fmla="*/ 19 w 337"/>
                <a:gd name="T37" fmla="*/ 234 h 263"/>
                <a:gd name="T38" fmla="*/ 13 w 337"/>
                <a:gd name="T39" fmla="*/ 224 h 263"/>
                <a:gd name="T40" fmla="*/ 12 w 337"/>
                <a:gd name="T41" fmla="*/ 215 h 263"/>
                <a:gd name="T42" fmla="*/ 15 w 337"/>
                <a:gd name="T43" fmla="*/ 212 h 263"/>
                <a:gd name="T44" fmla="*/ 19 w 337"/>
                <a:gd name="T45" fmla="*/ 206 h 263"/>
                <a:gd name="T46" fmla="*/ 15 w 337"/>
                <a:gd name="T47" fmla="*/ 204 h 263"/>
                <a:gd name="T48" fmla="*/ 11 w 337"/>
                <a:gd name="T49" fmla="*/ 199 h 263"/>
                <a:gd name="T50" fmla="*/ 8 w 337"/>
                <a:gd name="T51" fmla="*/ 193 h 263"/>
                <a:gd name="T52" fmla="*/ 5 w 337"/>
                <a:gd name="T53" fmla="*/ 187 h 263"/>
                <a:gd name="T54" fmla="*/ 1 w 337"/>
                <a:gd name="T55" fmla="*/ 180 h 263"/>
                <a:gd name="T56" fmla="*/ 0 w 337"/>
                <a:gd name="T57" fmla="*/ 173 h 263"/>
                <a:gd name="T58" fmla="*/ 0 w 337"/>
                <a:gd name="T59" fmla="*/ 166 h 263"/>
                <a:gd name="T60" fmla="*/ 3 w 337"/>
                <a:gd name="T61" fmla="*/ 159 h 263"/>
                <a:gd name="T62" fmla="*/ 6 w 337"/>
                <a:gd name="T63" fmla="*/ 154 h 263"/>
                <a:gd name="T64" fmla="*/ 11 w 337"/>
                <a:gd name="T65" fmla="*/ 149 h 263"/>
                <a:gd name="T66" fmla="*/ 16 w 337"/>
                <a:gd name="T67" fmla="*/ 145 h 263"/>
                <a:gd name="T68" fmla="*/ 21 w 337"/>
                <a:gd name="T69" fmla="*/ 140 h 263"/>
                <a:gd name="T70" fmla="*/ 25 w 337"/>
                <a:gd name="T71" fmla="*/ 139 h 263"/>
                <a:gd name="T72" fmla="*/ 26 w 337"/>
                <a:gd name="T73" fmla="*/ 136 h 263"/>
                <a:gd name="T74" fmla="*/ 26 w 337"/>
                <a:gd name="T75" fmla="*/ 130 h 263"/>
                <a:gd name="T76" fmla="*/ 21 w 337"/>
                <a:gd name="T77" fmla="*/ 125 h 263"/>
                <a:gd name="T78" fmla="*/ 20 w 337"/>
                <a:gd name="T79" fmla="*/ 119 h 263"/>
                <a:gd name="T80" fmla="*/ 17 w 337"/>
                <a:gd name="T81" fmla="*/ 114 h 263"/>
                <a:gd name="T82" fmla="*/ 15 w 337"/>
                <a:gd name="T83" fmla="*/ 110 h 263"/>
                <a:gd name="T84" fmla="*/ 16 w 337"/>
                <a:gd name="T85" fmla="*/ 104 h 263"/>
                <a:gd name="T86" fmla="*/ 15 w 337"/>
                <a:gd name="T87" fmla="*/ 99 h 263"/>
                <a:gd name="T88" fmla="*/ 16 w 337"/>
                <a:gd name="T89" fmla="*/ 94 h 263"/>
                <a:gd name="T90" fmla="*/ 17 w 337"/>
                <a:gd name="T91" fmla="*/ 86 h 263"/>
                <a:gd name="T92" fmla="*/ 23 w 337"/>
                <a:gd name="T93" fmla="*/ 80 h 263"/>
                <a:gd name="T94" fmla="*/ 27 w 337"/>
                <a:gd name="T95" fmla="*/ 72 h 263"/>
                <a:gd name="T96" fmla="*/ 29 w 337"/>
                <a:gd name="T97" fmla="*/ 66 h 263"/>
                <a:gd name="T98" fmla="*/ 29 w 337"/>
                <a:gd name="T99" fmla="*/ 58 h 263"/>
                <a:gd name="T100" fmla="*/ 27 w 337"/>
                <a:gd name="T101" fmla="*/ 52 h 263"/>
                <a:gd name="T102" fmla="*/ 24 w 337"/>
                <a:gd name="T103" fmla="*/ 47 h 263"/>
                <a:gd name="T104" fmla="*/ 23 w 337"/>
                <a:gd name="T105" fmla="*/ 37 h 263"/>
                <a:gd name="T106" fmla="*/ 23 w 337"/>
                <a:gd name="T107" fmla="*/ 28 h 263"/>
                <a:gd name="T108" fmla="*/ 23 w 337"/>
                <a:gd name="T109" fmla="*/ 15 h 263"/>
                <a:gd name="T110" fmla="*/ 28 w 337"/>
                <a:gd name="T111" fmla="*/ 3 h 263"/>
                <a:gd name="T112" fmla="*/ 40 w 337"/>
                <a:gd name="T113" fmla="*/ 10 h 263"/>
                <a:gd name="T114" fmla="*/ 55 w 337"/>
                <a:gd name="T115" fmla="*/ 21 h 2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37"/>
                <a:gd name="T175" fmla="*/ 0 h 263"/>
                <a:gd name="T176" fmla="*/ 337 w 337"/>
                <a:gd name="T177" fmla="*/ 263 h 2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37" h="263">
                  <a:moveTo>
                    <a:pt x="74" y="33"/>
                  </a:moveTo>
                  <a:lnTo>
                    <a:pt x="76" y="34"/>
                  </a:lnTo>
                  <a:lnTo>
                    <a:pt x="80" y="33"/>
                  </a:lnTo>
                  <a:lnTo>
                    <a:pt x="81" y="32"/>
                  </a:lnTo>
                  <a:lnTo>
                    <a:pt x="87" y="29"/>
                  </a:lnTo>
                  <a:lnTo>
                    <a:pt x="93" y="28"/>
                  </a:lnTo>
                  <a:lnTo>
                    <a:pt x="96" y="26"/>
                  </a:lnTo>
                  <a:lnTo>
                    <a:pt x="105" y="22"/>
                  </a:lnTo>
                  <a:lnTo>
                    <a:pt x="112" y="19"/>
                  </a:lnTo>
                  <a:lnTo>
                    <a:pt x="115" y="18"/>
                  </a:lnTo>
                  <a:lnTo>
                    <a:pt x="117" y="17"/>
                  </a:lnTo>
                  <a:lnTo>
                    <a:pt x="125" y="14"/>
                  </a:lnTo>
                  <a:lnTo>
                    <a:pt x="130" y="12"/>
                  </a:lnTo>
                  <a:lnTo>
                    <a:pt x="131" y="11"/>
                  </a:lnTo>
                  <a:lnTo>
                    <a:pt x="137" y="11"/>
                  </a:lnTo>
                  <a:lnTo>
                    <a:pt x="147" y="11"/>
                  </a:lnTo>
                  <a:lnTo>
                    <a:pt x="157" y="11"/>
                  </a:lnTo>
                  <a:lnTo>
                    <a:pt x="165" y="11"/>
                  </a:lnTo>
                  <a:lnTo>
                    <a:pt x="183" y="10"/>
                  </a:lnTo>
                  <a:lnTo>
                    <a:pt x="185" y="10"/>
                  </a:lnTo>
                  <a:lnTo>
                    <a:pt x="208" y="10"/>
                  </a:lnTo>
                  <a:lnTo>
                    <a:pt x="210" y="10"/>
                  </a:lnTo>
                  <a:lnTo>
                    <a:pt x="211" y="10"/>
                  </a:lnTo>
                  <a:lnTo>
                    <a:pt x="229" y="10"/>
                  </a:lnTo>
                  <a:lnTo>
                    <a:pt x="233" y="9"/>
                  </a:lnTo>
                  <a:lnTo>
                    <a:pt x="237" y="9"/>
                  </a:lnTo>
                  <a:lnTo>
                    <a:pt x="243" y="9"/>
                  </a:lnTo>
                  <a:lnTo>
                    <a:pt x="245" y="9"/>
                  </a:lnTo>
                  <a:lnTo>
                    <a:pt x="246" y="9"/>
                  </a:lnTo>
                  <a:lnTo>
                    <a:pt x="248" y="9"/>
                  </a:lnTo>
                  <a:lnTo>
                    <a:pt x="257" y="9"/>
                  </a:lnTo>
                  <a:lnTo>
                    <a:pt x="272" y="9"/>
                  </a:lnTo>
                  <a:lnTo>
                    <a:pt x="309" y="9"/>
                  </a:lnTo>
                  <a:lnTo>
                    <a:pt x="308" y="33"/>
                  </a:lnTo>
                  <a:lnTo>
                    <a:pt x="309" y="44"/>
                  </a:lnTo>
                  <a:lnTo>
                    <a:pt x="309" y="53"/>
                  </a:lnTo>
                  <a:lnTo>
                    <a:pt x="309" y="79"/>
                  </a:lnTo>
                  <a:lnTo>
                    <a:pt x="309" y="112"/>
                  </a:lnTo>
                  <a:lnTo>
                    <a:pt x="309" y="119"/>
                  </a:lnTo>
                  <a:lnTo>
                    <a:pt x="309" y="149"/>
                  </a:lnTo>
                  <a:lnTo>
                    <a:pt x="311" y="149"/>
                  </a:lnTo>
                  <a:lnTo>
                    <a:pt x="330" y="150"/>
                  </a:lnTo>
                  <a:lnTo>
                    <a:pt x="337" y="151"/>
                  </a:lnTo>
                  <a:lnTo>
                    <a:pt x="335" y="162"/>
                  </a:lnTo>
                  <a:lnTo>
                    <a:pt x="334" y="164"/>
                  </a:lnTo>
                  <a:lnTo>
                    <a:pt x="334" y="172"/>
                  </a:lnTo>
                  <a:lnTo>
                    <a:pt x="334" y="174"/>
                  </a:lnTo>
                  <a:lnTo>
                    <a:pt x="334" y="182"/>
                  </a:lnTo>
                  <a:lnTo>
                    <a:pt x="328" y="182"/>
                  </a:lnTo>
                  <a:lnTo>
                    <a:pt x="323" y="182"/>
                  </a:lnTo>
                  <a:lnTo>
                    <a:pt x="322" y="187"/>
                  </a:lnTo>
                  <a:lnTo>
                    <a:pt x="321" y="193"/>
                  </a:lnTo>
                  <a:lnTo>
                    <a:pt x="318" y="192"/>
                  </a:lnTo>
                  <a:lnTo>
                    <a:pt x="311" y="192"/>
                  </a:lnTo>
                  <a:lnTo>
                    <a:pt x="311" y="195"/>
                  </a:lnTo>
                  <a:lnTo>
                    <a:pt x="312" y="199"/>
                  </a:lnTo>
                  <a:lnTo>
                    <a:pt x="312" y="202"/>
                  </a:lnTo>
                  <a:lnTo>
                    <a:pt x="314" y="209"/>
                  </a:lnTo>
                  <a:lnTo>
                    <a:pt x="313" y="209"/>
                  </a:lnTo>
                  <a:lnTo>
                    <a:pt x="311" y="209"/>
                  </a:lnTo>
                  <a:lnTo>
                    <a:pt x="311" y="213"/>
                  </a:lnTo>
                  <a:lnTo>
                    <a:pt x="311" y="218"/>
                  </a:lnTo>
                  <a:lnTo>
                    <a:pt x="310" y="222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09" y="226"/>
                  </a:lnTo>
                  <a:lnTo>
                    <a:pt x="305" y="227"/>
                  </a:lnTo>
                  <a:lnTo>
                    <a:pt x="302" y="227"/>
                  </a:lnTo>
                  <a:lnTo>
                    <a:pt x="302" y="233"/>
                  </a:lnTo>
                  <a:lnTo>
                    <a:pt x="300" y="233"/>
                  </a:lnTo>
                  <a:lnTo>
                    <a:pt x="298" y="233"/>
                  </a:lnTo>
                  <a:lnTo>
                    <a:pt x="296" y="234"/>
                  </a:lnTo>
                  <a:lnTo>
                    <a:pt x="295" y="237"/>
                  </a:lnTo>
                  <a:lnTo>
                    <a:pt x="293" y="237"/>
                  </a:lnTo>
                  <a:lnTo>
                    <a:pt x="293" y="241"/>
                  </a:lnTo>
                  <a:lnTo>
                    <a:pt x="294" y="245"/>
                  </a:lnTo>
                  <a:lnTo>
                    <a:pt x="297" y="251"/>
                  </a:lnTo>
                  <a:lnTo>
                    <a:pt x="301" y="256"/>
                  </a:lnTo>
                  <a:lnTo>
                    <a:pt x="298" y="257"/>
                  </a:lnTo>
                  <a:lnTo>
                    <a:pt x="292" y="261"/>
                  </a:lnTo>
                  <a:lnTo>
                    <a:pt x="288" y="263"/>
                  </a:lnTo>
                  <a:lnTo>
                    <a:pt x="286" y="257"/>
                  </a:lnTo>
                  <a:lnTo>
                    <a:pt x="285" y="256"/>
                  </a:lnTo>
                  <a:lnTo>
                    <a:pt x="285" y="255"/>
                  </a:lnTo>
                  <a:lnTo>
                    <a:pt x="283" y="256"/>
                  </a:lnTo>
                  <a:lnTo>
                    <a:pt x="277" y="257"/>
                  </a:lnTo>
                  <a:lnTo>
                    <a:pt x="272" y="257"/>
                  </a:lnTo>
                  <a:lnTo>
                    <a:pt x="265" y="258"/>
                  </a:lnTo>
                  <a:lnTo>
                    <a:pt x="257" y="254"/>
                  </a:lnTo>
                  <a:lnTo>
                    <a:pt x="251" y="250"/>
                  </a:lnTo>
                  <a:lnTo>
                    <a:pt x="249" y="253"/>
                  </a:lnTo>
                  <a:lnTo>
                    <a:pt x="238" y="246"/>
                  </a:lnTo>
                  <a:lnTo>
                    <a:pt x="239" y="245"/>
                  </a:lnTo>
                  <a:lnTo>
                    <a:pt x="228" y="238"/>
                  </a:lnTo>
                  <a:lnTo>
                    <a:pt x="226" y="243"/>
                  </a:lnTo>
                  <a:lnTo>
                    <a:pt x="220" y="237"/>
                  </a:lnTo>
                  <a:lnTo>
                    <a:pt x="220" y="231"/>
                  </a:lnTo>
                  <a:lnTo>
                    <a:pt x="220" y="225"/>
                  </a:lnTo>
                  <a:lnTo>
                    <a:pt x="226" y="225"/>
                  </a:lnTo>
                  <a:lnTo>
                    <a:pt x="226" y="218"/>
                  </a:lnTo>
                  <a:lnTo>
                    <a:pt x="216" y="219"/>
                  </a:lnTo>
                  <a:lnTo>
                    <a:pt x="216" y="220"/>
                  </a:lnTo>
                  <a:lnTo>
                    <a:pt x="216" y="222"/>
                  </a:lnTo>
                  <a:lnTo>
                    <a:pt x="217" y="225"/>
                  </a:lnTo>
                  <a:lnTo>
                    <a:pt x="210" y="225"/>
                  </a:lnTo>
                  <a:lnTo>
                    <a:pt x="210" y="222"/>
                  </a:lnTo>
                  <a:lnTo>
                    <a:pt x="211" y="220"/>
                  </a:lnTo>
                  <a:lnTo>
                    <a:pt x="211" y="217"/>
                  </a:lnTo>
                  <a:lnTo>
                    <a:pt x="210" y="217"/>
                  </a:lnTo>
                  <a:lnTo>
                    <a:pt x="207" y="210"/>
                  </a:lnTo>
                  <a:lnTo>
                    <a:pt x="202" y="212"/>
                  </a:lnTo>
                  <a:lnTo>
                    <a:pt x="196" y="213"/>
                  </a:lnTo>
                  <a:lnTo>
                    <a:pt x="194" y="206"/>
                  </a:lnTo>
                  <a:lnTo>
                    <a:pt x="188" y="208"/>
                  </a:lnTo>
                  <a:lnTo>
                    <a:pt x="183" y="210"/>
                  </a:lnTo>
                  <a:lnTo>
                    <a:pt x="184" y="212"/>
                  </a:lnTo>
                  <a:lnTo>
                    <a:pt x="182" y="213"/>
                  </a:lnTo>
                  <a:lnTo>
                    <a:pt x="182" y="216"/>
                  </a:lnTo>
                  <a:lnTo>
                    <a:pt x="179" y="219"/>
                  </a:lnTo>
                  <a:lnTo>
                    <a:pt x="176" y="223"/>
                  </a:lnTo>
                  <a:lnTo>
                    <a:pt x="171" y="229"/>
                  </a:lnTo>
                  <a:lnTo>
                    <a:pt x="168" y="232"/>
                  </a:lnTo>
                  <a:lnTo>
                    <a:pt x="166" y="235"/>
                  </a:lnTo>
                  <a:lnTo>
                    <a:pt x="164" y="236"/>
                  </a:lnTo>
                  <a:lnTo>
                    <a:pt x="163" y="237"/>
                  </a:lnTo>
                  <a:lnTo>
                    <a:pt x="160" y="238"/>
                  </a:lnTo>
                  <a:lnTo>
                    <a:pt x="157" y="239"/>
                  </a:lnTo>
                  <a:lnTo>
                    <a:pt x="155" y="240"/>
                  </a:lnTo>
                  <a:lnTo>
                    <a:pt x="151" y="242"/>
                  </a:lnTo>
                  <a:lnTo>
                    <a:pt x="145" y="244"/>
                  </a:lnTo>
                  <a:lnTo>
                    <a:pt x="144" y="245"/>
                  </a:lnTo>
                  <a:lnTo>
                    <a:pt x="140" y="248"/>
                  </a:lnTo>
                  <a:lnTo>
                    <a:pt x="138" y="249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3" y="251"/>
                  </a:lnTo>
                  <a:lnTo>
                    <a:pt x="132" y="251"/>
                  </a:lnTo>
                  <a:lnTo>
                    <a:pt x="129" y="253"/>
                  </a:lnTo>
                  <a:lnTo>
                    <a:pt x="123" y="257"/>
                  </a:lnTo>
                  <a:lnTo>
                    <a:pt x="119" y="254"/>
                  </a:lnTo>
                  <a:lnTo>
                    <a:pt x="116" y="253"/>
                  </a:lnTo>
                  <a:lnTo>
                    <a:pt x="112" y="250"/>
                  </a:lnTo>
                  <a:lnTo>
                    <a:pt x="111" y="250"/>
                  </a:lnTo>
                  <a:lnTo>
                    <a:pt x="109" y="249"/>
                  </a:lnTo>
                  <a:lnTo>
                    <a:pt x="106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7" y="249"/>
                  </a:lnTo>
                  <a:lnTo>
                    <a:pt x="94" y="249"/>
                  </a:lnTo>
                  <a:lnTo>
                    <a:pt x="93" y="249"/>
                  </a:lnTo>
                  <a:lnTo>
                    <a:pt x="87" y="248"/>
                  </a:lnTo>
                  <a:lnTo>
                    <a:pt x="85" y="247"/>
                  </a:lnTo>
                  <a:lnTo>
                    <a:pt x="81" y="246"/>
                  </a:lnTo>
                  <a:lnTo>
                    <a:pt x="80" y="246"/>
                  </a:lnTo>
                  <a:lnTo>
                    <a:pt x="76" y="246"/>
                  </a:lnTo>
                  <a:lnTo>
                    <a:pt x="74" y="246"/>
                  </a:lnTo>
                  <a:lnTo>
                    <a:pt x="70" y="245"/>
                  </a:lnTo>
                  <a:lnTo>
                    <a:pt x="67" y="244"/>
                  </a:lnTo>
                  <a:lnTo>
                    <a:pt x="63" y="244"/>
                  </a:lnTo>
                  <a:lnTo>
                    <a:pt x="59" y="243"/>
                  </a:lnTo>
                  <a:lnTo>
                    <a:pt x="56" y="242"/>
                  </a:lnTo>
                  <a:lnTo>
                    <a:pt x="54" y="241"/>
                  </a:lnTo>
                  <a:lnTo>
                    <a:pt x="49" y="239"/>
                  </a:lnTo>
                  <a:lnTo>
                    <a:pt x="47" y="239"/>
                  </a:lnTo>
                  <a:lnTo>
                    <a:pt x="42" y="239"/>
                  </a:lnTo>
                  <a:lnTo>
                    <a:pt x="38" y="237"/>
                  </a:lnTo>
                  <a:lnTo>
                    <a:pt x="32" y="236"/>
                  </a:lnTo>
                  <a:lnTo>
                    <a:pt x="29" y="236"/>
                  </a:lnTo>
                  <a:lnTo>
                    <a:pt x="23" y="235"/>
                  </a:lnTo>
                  <a:lnTo>
                    <a:pt x="19" y="234"/>
                  </a:lnTo>
                  <a:lnTo>
                    <a:pt x="15" y="234"/>
                  </a:lnTo>
                  <a:lnTo>
                    <a:pt x="15" y="233"/>
                  </a:lnTo>
                  <a:lnTo>
                    <a:pt x="15" y="231"/>
                  </a:lnTo>
                  <a:lnTo>
                    <a:pt x="14" y="228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2" y="222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2" y="217"/>
                  </a:lnTo>
                  <a:lnTo>
                    <a:pt x="12" y="216"/>
                  </a:lnTo>
                  <a:lnTo>
                    <a:pt x="12" y="215"/>
                  </a:lnTo>
                  <a:lnTo>
                    <a:pt x="11" y="215"/>
                  </a:lnTo>
                  <a:lnTo>
                    <a:pt x="11" y="214"/>
                  </a:lnTo>
                  <a:lnTo>
                    <a:pt x="11" y="213"/>
                  </a:lnTo>
                  <a:lnTo>
                    <a:pt x="11" y="212"/>
                  </a:lnTo>
                  <a:lnTo>
                    <a:pt x="12" y="212"/>
                  </a:lnTo>
                  <a:lnTo>
                    <a:pt x="13" y="212"/>
                  </a:lnTo>
                  <a:lnTo>
                    <a:pt x="14" y="212"/>
                  </a:lnTo>
                  <a:lnTo>
                    <a:pt x="15" y="212"/>
                  </a:lnTo>
                  <a:lnTo>
                    <a:pt x="16" y="211"/>
                  </a:lnTo>
                  <a:lnTo>
                    <a:pt x="17" y="211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9" y="208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9" y="205"/>
                  </a:lnTo>
                  <a:lnTo>
                    <a:pt x="18" y="205"/>
                  </a:lnTo>
                  <a:lnTo>
                    <a:pt x="17" y="205"/>
                  </a:lnTo>
                  <a:lnTo>
                    <a:pt x="17" y="206"/>
                  </a:lnTo>
                  <a:lnTo>
                    <a:pt x="17" y="205"/>
                  </a:lnTo>
                  <a:lnTo>
                    <a:pt x="16" y="206"/>
                  </a:lnTo>
                  <a:lnTo>
                    <a:pt x="16" y="205"/>
                  </a:lnTo>
                  <a:lnTo>
                    <a:pt x="15" y="205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3" y="203"/>
                  </a:lnTo>
                  <a:lnTo>
                    <a:pt x="12" y="202"/>
                  </a:lnTo>
                  <a:lnTo>
                    <a:pt x="11" y="202"/>
                  </a:lnTo>
                  <a:lnTo>
                    <a:pt x="11" y="201"/>
                  </a:lnTo>
                  <a:lnTo>
                    <a:pt x="11" y="200"/>
                  </a:lnTo>
                  <a:lnTo>
                    <a:pt x="11" y="199"/>
                  </a:lnTo>
                  <a:lnTo>
                    <a:pt x="10" y="199"/>
                  </a:lnTo>
                  <a:lnTo>
                    <a:pt x="10" y="198"/>
                  </a:lnTo>
                  <a:lnTo>
                    <a:pt x="10" y="197"/>
                  </a:lnTo>
                  <a:lnTo>
                    <a:pt x="10" y="196"/>
                  </a:lnTo>
                  <a:lnTo>
                    <a:pt x="9" y="196"/>
                  </a:lnTo>
                  <a:lnTo>
                    <a:pt x="9" y="195"/>
                  </a:lnTo>
                  <a:lnTo>
                    <a:pt x="9" y="194"/>
                  </a:lnTo>
                  <a:lnTo>
                    <a:pt x="8" y="193"/>
                  </a:lnTo>
                  <a:lnTo>
                    <a:pt x="7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89"/>
                  </a:lnTo>
                  <a:lnTo>
                    <a:pt x="5" y="188"/>
                  </a:lnTo>
                  <a:lnTo>
                    <a:pt x="5" y="187"/>
                  </a:lnTo>
                  <a:lnTo>
                    <a:pt x="4" y="187"/>
                  </a:lnTo>
                  <a:lnTo>
                    <a:pt x="4" y="186"/>
                  </a:lnTo>
                  <a:lnTo>
                    <a:pt x="4" y="185"/>
                  </a:lnTo>
                  <a:lnTo>
                    <a:pt x="3" y="184"/>
                  </a:lnTo>
                  <a:lnTo>
                    <a:pt x="3" y="183"/>
                  </a:lnTo>
                  <a:lnTo>
                    <a:pt x="2" y="182"/>
                  </a:lnTo>
                  <a:lnTo>
                    <a:pt x="2" y="181"/>
                  </a:lnTo>
                  <a:lnTo>
                    <a:pt x="1" y="180"/>
                  </a:lnTo>
                  <a:lnTo>
                    <a:pt x="1" y="179"/>
                  </a:lnTo>
                  <a:lnTo>
                    <a:pt x="1" y="178"/>
                  </a:lnTo>
                  <a:lnTo>
                    <a:pt x="0" y="178"/>
                  </a:lnTo>
                  <a:lnTo>
                    <a:pt x="0" y="177"/>
                  </a:lnTo>
                  <a:lnTo>
                    <a:pt x="1" y="176"/>
                  </a:lnTo>
                  <a:lnTo>
                    <a:pt x="1" y="175"/>
                  </a:lnTo>
                  <a:lnTo>
                    <a:pt x="1" y="174"/>
                  </a:lnTo>
                  <a:lnTo>
                    <a:pt x="0" y="173"/>
                  </a:lnTo>
                  <a:lnTo>
                    <a:pt x="0" y="172"/>
                  </a:lnTo>
                  <a:lnTo>
                    <a:pt x="0" y="171"/>
                  </a:lnTo>
                  <a:lnTo>
                    <a:pt x="0" y="170"/>
                  </a:lnTo>
                  <a:lnTo>
                    <a:pt x="0" y="169"/>
                  </a:lnTo>
                  <a:lnTo>
                    <a:pt x="0" y="168"/>
                  </a:lnTo>
                  <a:lnTo>
                    <a:pt x="1" y="168"/>
                  </a:lnTo>
                  <a:lnTo>
                    <a:pt x="1" y="167"/>
                  </a:lnTo>
                  <a:lnTo>
                    <a:pt x="0" y="166"/>
                  </a:lnTo>
                  <a:lnTo>
                    <a:pt x="0" y="165"/>
                  </a:lnTo>
                  <a:lnTo>
                    <a:pt x="1" y="165"/>
                  </a:lnTo>
                  <a:lnTo>
                    <a:pt x="1" y="164"/>
                  </a:lnTo>
                  <a:lnTo>
                    <a:pt x="1" y="163"/>
                  </a:lnTo>
                  <a:lnTo>
                    <a:pt x="1" y="162"/>
                  </a:lnTo>
                  <a:lnTo>
                    <a:pt x="2" y="161"/>
                  </a:lnTo>
                  <a:lnTo>
                    <a:pt x="3" y="160"/>
                  </a:lnTo>
                  <a:lnTo>
                    <a:pt x="3" y="159"/>
                  </a:lnTo>
                  <a:lnTo>
                    <a:pt x="4" y="159"/>
                  </a:lnTo>
                  <a:lnTo>
                    <a:pt x="4" y="158"/>
                  </a:lnTo>
                  <a:lnTo>
                    <a:pt x="4" y="157"/>
                  </a:lnTo>
                  <a:lnTo>
                    <a:pt x="4" y="156"/>
                  </a:lnTo>
                  <a:lnTo>
                    <a:pt x="5" y="155"/>
                  </a:lnTo>
                  <a:lnTo>
                    <a:pt x="6" y="155"/>
                  </a:lnTo>
                  <a:lnTo>
                    <a:pt x="6" y="154"/>
                  </a:lnTo>
                  <a:lnTo>
                    <a:pt x="7" y="153"/>
                  </a:lnTo>
                  <a:lnTo>
                    <a:pt x="7" y="152"/>
                  </a:lnTo>
                  <a:lnTo>
                    <a:pt x="8" y="152"/>
                  </a:lnTo>
                  <a:lnTo>
                    <a:pt x="8" y="151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10" y="150"/>
                  </a:lnTo>
                  <a:lnTo>
                    <a:pt x="10" y="149"/>
                  </a:lnTo>
                  <a:lnTo>
                    <a:pt x="11" y="149"/>
                  </a:lnTo>
                  <a:lnTo>
                    <a:pt x="11" y="148"/>
                  </a:lnTo>
                  <a:lnTo>
                    <a:pt x="12" y="148"/>
                  </a:lnTo>
                  <a:lnTo>
                    <a:pt x="12" y="147"/>
                  </a:lnTo>
                  <a:lnTo>
                    <a:pt x="13" y="147"/>
                  </a:lnTo>
                  <a:lnTo>
                    <a:pt x="14" y="146"/>
                  </a:lnTo>
                  <a:lnTo>
                    <a:pt x="15" y="146"/>
                  </a:lnTo>
                  <a:lnTo>
                    <a:pt x="15" y="145"/>
                  </a:lnTo>
                  <a:lnTo>
                    <a:pt x="16" y="145"/>
                  </a:lnTo>
                  <a:lnTo>
                    <a:pt x="17" y="144"/>
                  </a:lnTo>
                  <a:lnTo>
                    <a:pt x="17" y="143"/>
                  </a:lnTo>
                  <a:lnTo>
                    <a:pt x="18" y="143"/>
                  </a:lnTo>
                  <a:lnTo>
                    <a:pt x="19" y="142"/>
                  </a:lnTo>
                  <a:lnTo>
                    <a:pt x="20" y="142"/>
                  </a:lnTo>
                  <a:lnTo>
                    <a:pt x="21" y="141"/>
                  </a:lnTo>
                  <a:lnTo>
                    <a:pt x="21" y="140"/>
                  </a:lnTo>
                  <a:lnTo>
                    <a:pt x="22" y="140"/>
                  </a:lnTo>
                  <a:lnTo>
                    <a:pt x="22" y="139"/>
                  </a:lnTo>
                  <a:lnTo>
                    <a:pt x="23" y="139"/>
                  </a:lnTo>
                  <a:lnTo>
                    <a:pt x="23" y="138"/>
                  </a:lnTo>
                  <a:lnTo>
                    <a:pt x="23" y="137"/>
                  </a:lnTo>
                  <a:lnTo>
                    <a:pt x="23" y="138"/>
                  </a:lnTo>
                  <a:lnTo>
                    <a:pt x="23" y="139"/>
                  </a:lnTo>
                  <a:lnTo>
                    <a:pt x="24" y="139"/>
                  </a:lnTo>
                  <a:lnTo>
                    <a:pt x="25" y="139"/>
                  </a:lnTo>
                  <a:lnTo>
                    <a:pt x="26" y="139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7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6"/>
                  </a:lnTo>
                  <a:lnTo>
                    <a:pt x="27" y="136"/>
                  </a:lnTo>
                  <a:lnTo>
                    <a:pt x="26" y="136"/>
                  </a:lnTo>
                  <a:lnTo>
                    <a:pt x="26" y="135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5" y="133"/>
                  </a:lnTo>
                  <a:lnTo>
                    <a:pt x="25" y="132"/>
                  </a:lnTo>
                  <a:lnTo>
                    <a:pt x="25" y="131"/>
                  </a:lnTo>
                  <a:lnTo>
                    <a:pt x="26" y="130"/>
                  </a:lnTo>
                  <a:lnTo>
                    <a:pt x="26" y="129"/>
                  </a:lnTo>
                  <a:lnTo>
                    <a:pt x="26" y="128"/>
                  </a:lnTo>
                  <a:lnTo>
                    <a:pt x="25" y="127"/>
                  </a:lnTo>
                  <a:lnTo>
                    <a:pt x="24" y="126"/>
                  </a:lnTo>
                  <a:lnTo>
                    <a:pt x="23" y="126"/>
                  </a:lnTo>
                  <a:lnTo>
                    <a:pt x="22" y="125"/>
                  </a:lnTo>
                  <a:lnTo>
                    <a:pt x="21" y="125"/>
                  </a:lnTo>
                  <a:lnTo>
                    <a:pt x="21" y="124"/>
                  </a:lnTo>
                  <a:lnTo>
                    <a:pt x="21" y="123"/>
                  </a:lnTo>
                  <a:lnTo>
                    <a:pt x="22" y="123"/>
                  </a:lnTo>
                  <a:lnTo>
                    <a:pt x="22" y="122"/>
                  </a:lnTo>
                  <a:lnTo>
                    <a:pt x="22" y="121"/>
                  </a:lnTo>
                  <a:lnTo>
                    <a:pt x="22" y="120"/>
                  </a:lnTo>
                  <a:lnTo>
                    <a:pt x="21" y="120"/>
                  </a:lnTo>
                  <a:lnTo>
                    <a:pt x="20" y="119"/>
                  </a:lnTo>
                  <a:lnTo>
                    <a:pt x="19" y="119"/>
                  </a:lnTo>
                  <a:lnTo>
                    <a:pt x="18" y="118"/>
                  </a:lnTo>
                  <a:lnTo>
                    <a:pt x="17" y="117"/>
                  </a:lnTo>
                  <a:lnTo>
                    <a:pt x="16" y="117"/>
                  </a:lnTo>
                  <a:lnTo>
                    <a:pt x="15" y="117"/>
                  </a:lnTo>
                  <a:lnTo>
                    <a:pt x="16" y="116"/>
                  </a:lnTo>
                  <a:lnTo>
                    <a:pt x="16" y="115"/>
                  </a:lnTo>
                  <a:lnTo>
                    <a:pt x="17" y="114"/>
                  </a:lnTo>
                  <a:lnTo>
                    <a:pt x="17" y="113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5" y="111"/>
                  </a:lnTo>
                  <a:lnTo>
                    <a:pt x="14" y="111"/>
                  </a:lnTo>
                  <a:lnTo>
                    <a:pt x="14" y="110"/>
                  </a:lnTo>
                  <a:lnTo>
                    <a:pt x="15" y="110"/>
                  </a:lnTo>
                  <a:lnTo>
                    <a:pt x="15" y="109"/>
                  </a:lnTo>
                  <a:lnTo>
                    <a:pt x="16" y="109"/>
                  </a:lnTo>
                  <a:lnTo>
                    <a:pt x="16" y="108"/>
                  </a:lnTo>
                  <a:lnTo>
                    <a:pt x="16" y="107"/>
                  </a:lnTo>
                  <a:lnTo>
                    <a:pt x="16" y="106"/>
                  </a:lnTo>
                  <a:lnTo>
                    <a:pt x="17" y="106"/>
                  </a:lnTo>
                  <a:lnTo>
                    <a:pt x="16" y="105"/>
                  </a:lnTo>
                  <a:lnTo>
                    <a:pt x="16" y="104"/>
                  </a:lnTo>
                  <a:lnTo>
                    <a:pt x="16" y="103"/>
                  </a:lnTo>
                  <a:lnTo>
                    <a:pt x="17" y="102"/>
                  </a:lnTo>
                  <a:lnTo>
                    <a:pt x="17" y="101"/>
                  </a:lnTo>
                  <a:lnTo>
                    <a:pt x="17" y="100"/>
                  </a:lnTo>
                  <a:lnTo>
                    <a:pt x="16" y="100"/>
                  </a:lnTo>
                  <a:lnTo>
                    <a:pt x="16" y="99"/>
                  </a:lnTo>
                  <a:lnTo>
                    <a:pt x="15" y="99"/>
                  </a:lnTo>
                  <a:lnTo>
                    <a:pt x="14" y="99"/>
                  </a:lnTo>
                  <a:lnTo>
                    <a:pt x="17" y="99"/>
                  </a:lnTo>
                  <a:lnTo>
                    <a:pt x="17" y="98"/>
                  </a:lnTo>
                  <a:lnTo>
                    <a:pt x="17" y="97"/>
                  </a:lnTo>
                  <a:lnTo>
                    <a:pt x="17" y="96"/>
                  </a:lnTo>
                  <a:lnTo>
                    <a:pt x="16" y="96"/>
                  </a:lnTo>
                  <a:lnTo>
                    <a:pt x="16" y="95"/>
                  </a:lnTo>
                  <a:lnTo>
                    <a:pt x="16" y="94"/>
                  </a:lnTo>
                  <a:lnTo>
                    <a:pt x="16" y="93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6" y="88"/>
                  </a:lnTo>
                  <a:lnTo>
                    <a:pt x="16" y="87"/>
                  </a:lnTo>
                  <a:lnTo>
                    <a:pt x="17" y="87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9" y="85"/>
                  </a:lnTo>
                  <a:lnTo>
                    <a:pt x="20" y="85"/>
                  </a:lnTo>
                  <a:lnTo>
                    <a:pt x="20" y="84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1" y="81"/>
                  </a:lnTo>
                  <a:lnTo>
                    <a:pt x="22" y="81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4" y="79"/>
                  </a:lnTo>
                  <a:lnTo>
                    <a:pt x="25" y="78"/>
                  </a:lnTo>
                  <a:lnTo>
                    <a:pt x="26" y="77"/>
                  </a:lnTo>
                  <a:lnTo>
                    <a:pt x="26" y="76"/>
                  </a:lnTo>
                  <a:lnTo>
                    <a:pt x="26" y="75"/>
                  </a:lnTo>
                  <a:lnTo>
                    <a:pt x="27" y="74"/>
                  </a:lnTo>
                  <a:lnTo>
                    <a:pt x="27" y="73"/>
                  </a:lnTo>
                  <a:lnTo>
                    <a:pt x="27" y="72"/>
                  </a:lnTo>
                  <a:lnTo>
                    <a:pt x="28" y="72"/>
                  </a:lnTo>
                  <a:lnTo>
                    <a:pt x="28" y="71"/>
                  </a:lnTo>
                  <a:lnTo>
                    <a:pt x="28" y="70"/>
                  </a:lnTo>
                  <a:lnTo>
                    <a:pt x="29" y="69"/>
                  </a:lnTo>
                  <a:lnTo>
                    <a:pt x="29" y="68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4"/>
                  </a:lnTo>
                  <a:lnTo>
                    <a:pt x="29" y="63"/>
                  </a:lnTo>
                  <a:lnTo>
                    <a:pt x="29" y="62"/>
                  </a:lnTo>
                  <a:lnTo>
                    <a:pt x="29" y="61"/>
                  </a:lnTo>
                  <a:lnTo>
                    <a:pt x="29" y="60"/>
                  </a:lnTo>
                  <a:lnTo>
                    <a:pt x="29" y="59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8" y="56"/>
                  </a:lnTo>
                  <a:lnTo>
                    <a:pt x="28" y="55"/>
                  </a:lnTo>
                  <a:lnTo>
                    <a:pt x="28" y="54"/>
                  </a:lnTo>
                  <a:lnTo>
                    <a:pt x="28" y="53"/>
                  </a:lnTo>
                  <a:lnTo>
                    <a:pt x="27" y="53"/>
                  </a:lnTo>
                  <a:lnTo>
                    <a:pt x="27" y="52"/>
                  </a:lnTo>
                  <a:lnTo>
                    <a:pt x="27" y="51"/>
                  </a:lnTo>
                  <a:lnTo>
                    <a:pt x="27" y="50"/>
                  </a:lnTo>
                  <a:lnTo>
                    <a:pt x="26" y="50"/>
                  </a:lnTo>
                  <a:lnTo>
                    <a:pt x="26" y="49"/>
                  </a:lnTo>
                  <a:lnTo>
                    <a:pt x="25" y="49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4" y="47"/>
                  </a:lnTo>
                  <a:lnTo>
                    <a:pt x="23" y="47"/>
                  </a:lnTo>
                  <a:lnTo>
                    <a:pt x="23" y="46"/>
                  </a:lnTo>
                  <a:lnTo>
                    <a:pt x="23" y="45"/>
                  </a:lnTo>
                  <a:lnTo>
                    <a:pt x="23" y="44"/>
                  </a:lnTo>
                  <a:lnTo>
                    <a:pt x="23" y="41"/>
                  </a:lnTo>
                  <a:lnTo>
                    <a:pt x="23" y="40"/>
                  </a:lnTo>
                  <a:lnTo>
                    <a:pt x="23" y="37"/>
                  </a:lnTo>
                  <a:lnTo>
                    <a:pt x="23" y="36"/>
                  </a:lnTo>
                  <a:lnTo>
                    <a:pt x="23" y="35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23" y="32"/>
                  </a:lnTo>
                  <a:lnTo>
                    <a:pt x="23" y="31"/>
                  </a:lnTo>
                  <a:lnTo>
                    <a:pt x="23" y="30"/>
                  </a:lnTo>
                  <a:lnTo>
                    <a:pt x="23" y="29"/>
                  </a:lnTo>
                  <a:lnTo>
                    <a:pt x="23" y="28"/>
                  </a:lnTo>
                  <a:lnTo>
                    <a:pt x="23" y="27"/>
                  </a:lnTo>
                  <a:lnTo>
                    <a:pt x="23" y="26"/>
                  </a:lnTo>
                  <a:lnTo>
                    <a:pt x="23" y="25"/>
                  </a:lnTo>
                  <a:lnTo>
                    <a:pt x="23" y="24"/>
                  </a:lnTo>
                  <a:lnTo>
                    <a:pt x="23" y="21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3" y="13"/>
                  </a:lnTo>
                  <a:lnTo>
                    <a:pt x="23" y="11"/>
                  </a:lnTo>
                  <a:lnTo>
                    <a:pt x="23" y="10"/>
                  </a:lnTo>
                  <a:lnTo>
                    <a:pt x="23" y="9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3"/>
                  </a:lnTo>
                  <a:lnTo>
                    <a:pt x="30" y="4"/>
                  </a:lnTo>
                  <a:lnTo>
                    <a:pt x="32" y="6"/>
                  </a:lnTo>
                  <a:lnTo>
                    <a:pt x="35" y="7"/>
                  </a:lnTo>
                  <a:lnTo>
                    <a:pt x="35" y="8"/>
                  </a:lnTo>
                  <a:lnTo>
                    <a:pt x="36" y="8"/>
                  </a:lnTo>
                  <a:lnTo>
                    <a:pt x="36" y="9"/>
                  </a:lnTo>
                  <a:lnTo>
                    <a:pt x="37" y="9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1" y="11"/>
                  </a:lnTo>
                  <a:lnTo>
                    <a:pt x="42" y="13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5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4" y="20"/>
                  </a:lnTo>
                  <a:lnTo>
                    <a:pt x="55" y="21"/>
                  </a:lnTo>
                  <a:lnTo>
                    <a:pt x="58" y="22"/>
                  </a:lnTo>
                  <a:lnTo>
                    <a:pt x="59" y="23"/>
                  </a:lnTo>
                  <a:lnTo>
                    <a:pt x="61" y="24"/>
                  </a:lnTo>
                  <a:lnTo>
                    <a:pt x="63" y="26"/>
                  </a:lnTo>
                  <a:lnTo>
                    <a:pt x="65" y="27"/>
                  </a:lnTo>
                  <a:lnTo>
                    <a:pt x="69" y="30"/>
                  </a:lnTo>
                  <a:lnTo>
                    <a:pt x="74" y="33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94" name="Freeform 55"/>
            <p:cNvSpPr>
              <a:spLocks/>
            </p:cNvSpPr>
            <p:nvPr/>
          </p:nvSpPr>
          <p:spPr bwMode="auto">
            <a:xfrm>
              <a:off x="2508" y="1833"/>
              <a:ext cx="774" cy="518"/>
            </a:xfrm>
            <a:custGeom>
              <a:avLst/>
              <a:gdLst>
                <a:gd name="T0" fmla="*/ 601 w 774"/>
                <a:gd name="T1" fmla="*/ 62 h 518"/>
                <a:gd name="T2" fmla="*/ 774 w 774"/>
                <a:gd name="T3" fmla="*/ 163 h 518"/>
                <a:gd name="T4" fmla="*/ 766 w 774"/>
                <a:gd name="T5" fmla="*/ 226 h 518"/>
                <a:gd name="T6" fmla="*/ 751 w 774"/>
                <a:gd name="T7" fmla="*/ 228 h 518"/>
                <a:gd name="T8" fmla="*/ 724 w 774"/>
                <a:gd name="T9" fmla="*/ 231 h 518"/>
                <a:gd name="T10" fmla="*/ 696 w 774"/>
                <a:gd name="T11" fmla="*/ 227 h 518"/>
                <a:gd name="T12" fmla="*/ 681 w 774"/>
                <a:gd name="T13" fmla="*/ 227 h 518"/>
                <a:gd name="T14" fmla="*/ 659 w 774"/>
                <a:gd name="T15" fmla="*/ 223 h 518"/>
                <a:gd name="T16" fmla="*/ 636 w 774"/>
                <a:gd name="T17" fmla="*/ 220 h 518"/>
                <a:gd name="T18" fmla="*/ 613 w 774"/>
                <a:gd name="T19" fmla="*/ 217 h 518"/>
                <a:gd name="T20" fmla="*/ 589 w 774"/>
                <a:gd name="T21" fmla="*/ 214 h 518"/>
                <a:gd name="T22" fmla="*/ 559 w 774"/>
                <a:gd name="T23" fmla="*/ 214 h 518"/>
                <a:gd name="T24" fmla="*/ 545 w 774"/>
                <a:gd name="T25" fmla="*/ 214 h 518"/>
                <a:gd name="T26" fmla="*/ 538 w 774"/>
                <a:gd name="T27" fmla="*/ 220 h 518"/>
                <a:gd name="T28" fmla="*/ 527 w 774"/>
                <a:gd name="T29" fmla="*/ 225 h 518"/>
                <a:gd name="T30" fmla="*/ 518 w 774"/>
                <a:gd name="T31" fmla="*/ 226 h 518"/>
                <a:gd name="T32" fmla="*/ 510 w 774"/>
                <a:gd name="T33" fmla="*/ 230 h 518"/>
                <a:gd name="T34" fmla="*/ 503 w 774"/>
                <a:gd name="T35" fmla="*/ 234 h 518"/>
                <a:gd name="T36" fmla="*/ 494 w 774"/>
                <a:gd name="T37" fmla="*/ 238 h 518"/>
                <a:gd name="T38" fmla="*/ 486 w 774"/>
                <a:gd name="T39" fmla="*/ 245 h 518"/>
                <a:gd name="T40" fmla="*/ 476 w 774"/>
                <a:gd name="T41" fmla="*/ 246 h 518"/>
                <a:gd name="T42" fmla="*/ 458 w 774"/>
                <a:gd name="T43" fmla="*/ 258 h 518"/>
                <a:gd name="T44" fmla="*/ 444 w 774"/>
                <a:gd name="T45" fmla="*/ 271 h 518"/>
                <a:gd name="T46" fmla="*/ 432 w 774"/>
                <a:gd name="T47" fmla="*/ 288 h 518"/>
                <a:gd name="T48" fmla="*/ 427 w 774"/>
                <a:gd name="T49" fmla="*/ 302 h 518"/>
                <a:gd name="T50" fmla="*/ 424 w 774"/>
                <a:gd name="T51" fmla="*/ 318 h 518"/>
                <a:gd name="T52" fmla="*/ 396 w 774"/>
                <a:gd name="T53" fmla="*/ 325 h 518"/>
                <a:gd name="T54" fmla="*/ 401 w 774"/>
                <a:gd name="T55" fmla="*/ 361 h 518"/>
                <a:gd name="T56" fmla="*/ 376 w 774"/>
                <a:gd name="T57" fmla="*/ 370 h 518"/>
                <a:gd name="T58" fmla="*/ 378 w 774"/>
                <a:gd name="T59" fmla="*/ 404 h 518"/>
                <a:gd name="T60" fmla="*/ 322 w 774"/>
                <a:gd name="T61" fmla="*/ 437 h 518"/>
                <a:gd name="T62" fmla="*/ 275 w 774"/>
                <a:gd name="T63" fmla="*/ 455 h 518"/>
                <a:gd name="T64" fmla="*/ 259 w 774"/>
                <a:gd name="T65" fmla="*/ 477 h 518"/>
                <a:gd name="T66" fmla="*/ 244 w 774"/>
                <a:gd name="T67" fmla="*/ 478 h 518"/>
                <a:gd name="T68" fmla="*/ 220 w 774"/>
                <a:gd name="T69" fmla="*/ 500 h 518"/>
                <a:gd name="T70" fmla="*/ 199 w 774"/>
                <a:gd name="T71" fmla="*/ 496 h 518"/>
                <a:gd name="T72" fmla="*/ 161 w 774"/>
                <a:gd name="T73" fmla="*/ 498 h 518"/>
                <a:gd name="T74" fmla="*/ 141 w 774"/>
                <a:gd name="T75" fmla="*/ 515 h 518"/>
                <a:gd name="T76" fmla="*/ 114 w 774"/>
                <a:gd name="T77" fmla="*/ 506 h 518"/>
                <a:gd name="T78" fmla="*/ 119 w 774"/>
                <a:gd name="T79" fmla="*/ 474 h 518"/>
                <a:gd name="T80" fmla="*/ 122 w 774"/>
                <a:gd name="T81" fmla="*/ 441 h 518"/>
                <a:gd name="T82" fmla="*/ 131 w 774"/>
                <a:gd name="T83" fmla="*/ 386 h 518"/>
                <a:gd name="T84" fmla="*/ 126 w 774"/>
                <a:gd name="T85" fmla="*/ 347 h 518"/>
                <a:gd name="T86" fmla="*/ 117 w 774"/>
                <a:gd name="T87" fmla="*/ 345 h 518"/>
                <a:gd name="T88" fmla="*/ 76 w 774"/>
                <a:gd name="T89" fmla="*/ 323 h 518"/>
                <a:gd name="T90" fmla="*/ 57 w 774"/>
                <a:gd name="T91" fmla="*/ 309 h 518"/>
                <a:gd name="T92" fmla="*/ 21 w 774"/>
                <a:gd name="T93" fmla="*/ 277 h 518"/>
                <a:gd name="T94" fmla="*/ 19 w 774"/>
                <a:gd name="T95" fmla="*/ 248 h 518"/>
                <a:gd name="T96" fmla="*/ 94 w 774"/>
                <a:gd name="T97" fmla="*/ 239 h 518"/>
                <a:gd name="T98" fmla="*/ 126 w 774"/>
                <a:gd name="T99" fmla="*/ 199 h 518"/>
                <a:gd name="T100" fmla="*/ 163 w 774"/>
                <a:gd name="T101" fmla="*/ 174 h 518"/>
                <a:gd name="T102" fmla="*/ 171 w 774"/>
                <a:gd name="T103" fmla="*/ 100 h 518"/>
                <a:gd name="T104" fmla="*/ 201 w 774"/>
                <a:gd name="T105" fmla="*/ 86 h 518"/>
                <a:gd name="T106" fmla="*/ 232 w 774"/>
                <a:gd name="T107" fmla="*/ 55 h 518"/>
                <a:gd name="T108" fmla="*/ 254 w 774"/>
                <a:gd name="T109" fmla="*/ 68 h 518"/>
                <a:gd name="T110" fmla="*/ 295 w 774"/>
                <a:gd name="T111" fmla="*/ 103 h 518"/>
                <a:gd name="T112" fmla="*/ 335 w 774"/>
                <a:gd name="T113" fmla="*/ 100 h 518"/>
                <a:gd name="T114" fmla="*/ 348 w 774"/>
                <a:gd name="T115" fmla="*/ 75 h 518"/>
                <a:gd name="T116" fmla="*/ 356 w 774"/>
                <a:gd name="T117" fmla="*/ 41 h 518"/>
                <a:gd name="T118" fmla="*/ 392 w 774"/>
                <a:gd name="T119" fmla="*/ 1 h 518"/>
                <a:gd name="T120" fmla="*/ 481 w 774"/>
                <a:gd name="T121" fmla="*/ 6 h 5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74"/>
                <a:gd name="T184" fmla="*/ 0 h 518"/>
                <a:gd name="T185" fmla="*/ 774 w 774"/>
                <a:gd name="T186" fmla="*/ 518 h 5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74" h="518">
                  <a:moveTo>
                    <a:pt x="518" y="37"/>
                  </a:moveTo>
                  <a:lnTo>
                    <a:pt x="518" y="42"/>
                  </a:lnTo>
                  <a:lnTo>
                    <a:pt x="518" y="47"/>
                  </a:lnTo>
                  <a:lnTo>
                    <a:pt x="518" y="61"/>
                  </a:lnTo>
                  <a:lnTo>
                    <a:pt x="531" y="61"/>
                  </a:lnTo>
                  <a:lnTo>
                    <a:pt x="550" y="61"/>
                  </a:lnTo>
                  <a:lnTo>
                    <a:pt x="552" y="61"/>
                  </a:lnTo>
                  <a:lnTo>
                    <a:pt x="554" y="61"/>
                  </a:lnTo>
                  <a:lnTo>
                    <a:pt x="555" y="61"/>
                  </a:lnTo>
                  <a:lnTo>
                    <a:pt x="560" y="61"/>
                  </a:lnTo>
                  <a:lnTo>
                    <a:pt x="595" y="62"/>
                  </a:lnTo>
                  <a:lnTo>
                    <a:pt x="601" y="62"/>
                  </a:lnTo>
                  <a:lnTo>
                    <a:pt x="613" y="62"/>
                  </a:lnTo>
                  <a:lnTo>
                    <a:pt x="632" y="62"/>
                  </a:lnTo>
                  <a:lnTo>
                    <a:pt x="651" y="62"/>
                  </a:lnTo>
                  <a:lnTo>
                    <a:pt x="665" y="62"/>
                  </a:lnTo>
                  <a:lnTo>
                    <a:pt x="667" y="62"/>
                  </a:lnTo>
                  <a:lnTo>
                    <a:pt x="690" y="62"/>
                  </a:lnTo>
                  <a:lnTo>
                    <a:pt x="774" y="61"/>
                  </a:lnTo>
                  <a:lnTo>
                    <a:pt x="774" y="88"/>
                  </a:lnTo>
                  <a:lnTo>
                    <a:pt x="774" y="116"/>
                  </a:lnTo>
                  <a:lnTo>
                    <a:pt x="774" y="141"/>
                  </a:lnTo>
                  <a:lnTo>
                    <a:pt x="774" y="163"/>
                  </a:lnTo>
                  <a:lnTo>
                    <a:pt x="774" y="182"/>
                  </a:lnTo>
                  <a:lnTo>
                    <a:pt x="774" y="185"/>
                  </a:lnTo>
                  <a:lnTo>
                    <a:pt x="774" y="188"/>
                  </a:lnTo>
                  <a:lnTo>
                    <a:pt x="774" y="197"/>
                  </a:lnTo>
                  <a:lnTo>
                    <a:pt x="774" y="202"/>
                  </a:lnTo>
                  <a:lnTo>
                    <a:pt x="774" y="205"/>
                  </a:lnTo>
                  <a:lnTo>
                    <a:pt x="774" y="214"/>
                  </a:lnTo>
                  <a:lnTo>
                    <a:pt x="774" y="215"/>
                  </a:lnTo>
                  <a:lnTo>
                    <a:pt x="774" y="226"/>
                  </a:lnTo>
                  <a:lnTo>
                    <a:pt x="766" y="226"/>
                  </a:lnTo>
                  <a:lnTo>
                    <a:pt x="766" y="227"/>
                  </a:lnTo>
                  <a:lnTo>
                    <a:pt x="765" y="229"/>
                  </a:lnTo>
                  <a:lnTo>
                    <a:pt x="763" y="230"/>
                  </a:lnTo>
                  <a:lnTo>
                    <a:pt x="761" y="230"/>
                  </a:lnTo>
                  <a:lnTo>
                    <a:pt x="760" y="230"/>
                  </a:lnTo>
                  <a:lnTo>
                    <a:pt x="759" y="229"/>
                  </a:lnTo>
                  <a:lnTo>
                    <a:pt x="759" y="228"/>
                  </a:lnTo>
                  <a:lnTo>
                    <a:pt x="757" y="228"/>
                  </a:lnTo>
                  <a:lnTo>
                    <a:pt x="753" y="228"/>
                  </a:lnTo>
                  <a:lnTo>
                    <a:pt x="753" y="229"/>
                  </a:lnTo>
                  <a:lnTo>
                    <a:pt x="752" y="228"/>
                  </a:lnTo>
                  <a:lnTo>
                    <a:pt x="751" y="228"/>
                  </a:lnTo>
                  <a:lnTo>
                    <a:pt x="750" y="230"/>
                  </a:lnTo>
                  <a:lnTo>
                    <a:pt x="748" y="231"/>
                  </a:lnTo>
                  <a:lnTo>
                    <a:pt x="744" y="233"/>
                  </a:lnTo>
                  <a:lnTo>
                    <a:pt x="742" y="233"/>
                  </a:lnTo>
                  <a:lnTo>
                    <a:pt x="740" y="233"/>
                  </a:lnTo>
                  <a:lnTo>
                    <a:pt x="737" y="233"/>
                  </a:lnTo>
                  <a:lnTo>
                    <a:pt x="734" y="233"/>
                  </a:lnTo>
                  <a:lnTo>
                    <a:pt x="732" y="233"/>
                  </a:lnTo>
                  <a:lnTo>
                    <a:pt x="728" y="233"/>
                  </a:lnTo>
                  <a:lnTo>
                    <a:pt x="727" y="233"/>
                  </a:lnTo>
                  <a:lnTo>
                    <a:pt x="726" y="232"/>
                  </a:lnTo>
                  <a:lnTo>
                    <a:pt x="724" y="231"/>
                  </a:lnTo>
                  <a:lnTo>
                    <a:pt x="723" y="230"/>
                  </a:lnTo>
                  <a:lnTo>
                    <a:pt x="720" y="229"/>
                  </a:lnTo>
                  <a:lnTo>
                    <a:pt x="716" y="228"/>
                  </a:lnTo>
                  <a:lnTo>
                    <a:pt x="714" y="228"/>
                  </a:lnTo>
                  <a:lnTo>
                    <a:pt x="712" y="229"/>
                  </a:lnTo>
                  <a:lnTo>
                    <a:pt x="709" y="228"/>
                  </a:lnTo>
                  <a:lnTo>
                    <a:pt x="707" y="228"/>
                  </a:lnTo>
                  <a:lnTo>
                    <a:pt x="705" y="227"/>
                  </a:lnTo>
                  <a:lnTo>
                    <a:pt x="703" y="226"/>
                  </a:lnTo>
                  <a:lnTo>
                    <a:pt x="701" y="226"/>
                  </a:lnTo>
                  <a:lnTo>
                    <a:pt x="698" y="226"/>
                  </a:lnTo>
                  <a:lnTo>
                    <a:pt x="696" y="227"/>
                  </a:lnTo>
                  <a:lnTo>
                    <a:pt x="696" y="228"/>
                  </a:lnTo>
                  <a:lnTo>
                    <a:pt x="696" y="229"/>
                  </a:lnTo>
                  <a:lnTo>
                    <a:pt x="694" y="228"/>
                  </a:lnTo>
                  <a:lnTo>
                    <a:pt x="692" y="228"/>
                  </a:lnTo>
                  <a:lnTo>
                    <a:pt x="690" y="228"/>
                  </a:lnTo>
                  <a:lnTo>
                    <a:pt x="689" y="228"/>
                  </a:lnTo>
                  <a:lnTo>
                    <a:pt x="687" y="228"/>
                  </a:lnTo>
                  <a:lnTo>
                    <a:pt x="685" y="228"/>
                  </a:lnTo>
                  <a:lnTo>
                    <a:pt x="684" y="228"/>
                  </a:lnTo>
                  <a:lnTo>
                    <a:pt x="683" y="228"/>
                  </a:lnTo>
                  <a:lnTo>
                    <a:pt x="682" y="228"/>
                  </a:lnTo>
                  <a:lnTo>
                    <a:pt x="681" y="227"/>
                  </a:lnTo>
                  <a:lnTo>
                    <a:pt x="681" y="226"/>
                  </a:lnTo>
                  <a:lnTo>
                    <a:pt x="680" y="226"/>
                  </a:lnTo>
                  <a:lnTo>
                    <a:pt x="677" y="225"/>
                  </a:lnTo>
                  <a:lnTo>
                    <a:pt x="676" y="224"/>
                  </a:lnTo>
                  <a:lnTo>
                    <a:pt x="675" y="224"/>
                  </a:lnTo>
                  <a:lnTo>
                    <a:pt x="673" y="224"/>
                  </a:lnTo>
                  <a:lnTo>
                    <a:pt x="670" y="223"/>
                  </a:lnTo>
                  <a:lnTo>
                    <a:pt x="667" y="223"/>
                  </a:lnTo>
                  <a:lnTo>
                    <a:pt x="664" y="222"/>
                  </a:lnTo>
                  <a:lnTo>
                    <a:pt x="662" y="222"/>
                  </a:lnTo>
                  <a:lnTo>
                    <a:pt x="661" y="222"/>
                  </a:lnTo>
                  <a:lnTo>
                    <a:pt x="659" y="223"/>
                  </a:lnTo>
                  <a:lnTo>
                    <a:pt x="658" y="223"/>
                  </a:lnTo>
                  <a:lnTo>
                    <a:pt x="654" y="222"/>
                  </a:lnTo>
                  <a:lnTo>
                    <a:pt x="652" y="222"/>
                  </a:lnTo>
                  <a:lnTo>
                    <a:pt x="651" y="222"/>
                  </a:lnTo>
                  <a:lnTo>
                    <a:pt x="650" y="221"/>
                  </a:lnTo>
                  <a:lnTo>
                    <a:pt x="649" y="221"/>
                  </a:lnTo>
                  <a:lnTo>
                    <a:pt x="649" y="220"/>
                  </a:lnTo>
                  <a:lnTo>
                    <a:pt x="647" y="220"/>
                  </a:lnTo>
                  <a:lnTo>
                    <a:pt x="645" y="220"/>
                  </a:lnTo>
                  <a:lnTo>
                    <a:pt x="641" y="220"/>
                  </a:lnTo>
                  <a:lnTo>
                    <a:pt x="639" y="220"/>
                  </a:lnTo>
                  <a:lnTo>
                    <a:pt x="636" y="220"/>
                  </a:lnTo>
                  <a:lnTo>
                    <a:pt x="633" y="219"/>
                  </a:lnTo>
                  <a:lnTo>
                    <a:pt x="632" y="219"/>
                  </a:lnTo>
                  <a:lnTo>
                    <a:pt x="631" y="218"/>
                  </a:lnTo>
                  <a:lnTo>
                    <a:pt x="626" y="217"/>
                  </a:lnTo>
                  <a:lnTo>
                    <a:pt x="624" y="218"/>
                  </a:lnTo>
                  <a:lnTo>
                    <a:pt x="622" y="219"/>
                  </a:lnTo>
                  <a:lnTo>
                    <a:pt x="620" y="219"/>
                  </a:lnTo>
                  <a:lnTo>
                    <a:pt x="620" y="218"/>
                  </a:lnTo>
                  <a:lnTo>
                    <a:pt x="619" y="218"/>
                  </a:lnTo>
                  <a:lnTo>
                    <a:pt x="617" y="217"/>
                  </a:lnTo>
                  <a:lnTo>
                    <a:pt x="615" y="217"/>
                  </a:lnTo>
                  <a:lnTo>
                    <a:pt x="613" y="217"/>
                  </a:lnTo>
                  <a:lnTo>
                    <a:pt x="612" y="217"/>
                  </a:lnTo>
                  <a:lnTo>
                    <a:pt x="609" y="216"/>
                  </a:lnTo>
                  <a:lnTo>
                    <a:pt x="606" y="215"/>
                  </a:lnTo>
                  <a:lnTo>
                    <a:pt x="603" y="215"/>
                  </a:lnTo>
                  <a:lnTo>
                    <a:pt x="601" y="215"/>
                  </a:lnTo>
                  <a:lnTo>
                    <a:pt x="599" y="216"/>
                  </a:lnTo>
                  <a:lnTo>
                    <a:pt x="598" y="216"/>
                  </a:lnTo>
                  <a:lnTo>
                    <a:pt x="596" y="215"/>
                  </a:lnTo>
                  <a:lnTo>
                    <a:pt x="595" y="214"/>
                  </a:lnTo>
                  <a:lnTo>
                    <a:pt x="594" y="214"/>
                  </a:lnTo>
                  <a:lnTo>
                    <a:pt x="592" y="214"/>
                  </a:lnTo>
                  <a:lnTo>
                    <a:pt x="589" y="214"/>
                  </a:lnTo>
                  <a:lnTo>
                    <a:pt x="585" y="215"/>
                  </a:lnTo>
                  <a:lnTo>
                    <a:pt x="582" y="216"/>
                  </a:lnTo>
                  <a:lnTo>
                    <a:pt x="581" y="216"/>
                  </a:lnTo>
                  <a:lnTo>
                    <a:pt x="578" y="215"/>
                  </a:lnTo>
                  <a:lnTo>
                    <a:pt x="575" y="214"/>
                  </a:lnTo>
                  <a:lnTo>
                    <a:pt x="572" y="214"/>
                  </a:lnTo>
                  <a:lnTo>
                    <a:pt x="570" y="214"/>
                  </a:lnTo>
                  <a:lnTo>
                    <a:pt x="569" y="213"/>
                  </a:lnTo>
                  <a:lnTo>
                    <a:pt x="568" y="213"/>
                  </a:lnTo>
                  <a:lnTo>
                    <a:pt x="566" y="214"/>
                  </a:lnTo>
                  <a:lnTo>
                    <a:pt x="560" y="214"/>
                  </a:lnTo>
                  <a:lnTo>
                    <a:pt x="559" y="214"/>
                  </a:lnTo>
                  <a:lnTo>
                    <a:pt x="558" y="213"/>
                  </a:lnTo>
                  <a:lnTo>
                    <a:pt x="557" y="213"/>
                  </a:lnTo>
                  <a:lnTo>
                    <a:pt x="556" y="213"/>
                  </a:lnTo>
                  <a:lnTo>
                    <a:pt x="556" y="214"/>
                  </a:lnTo>
                  <a:lnTo>
                    <a:pt x="554" y="213"/>
                  </a:lnTo>
                  <a:lnTo>
                    <a:pt x="552" y="213"/>
                  </a:lnTo>
                  <a:lnTo>
                    <a:pt x="550" y="213"/>
                  </a:lnTo>
                  <a:lnTo>
                    <a:pt x="549" y="213"/>
                  </a:lnTo>
                  <a:lnTo>
                    <a:pt x="548" y="213"/>
                  </a:lnTo>
                  <a:lnTo>
                    <a:pt x="546" y="213"/>
                  </a:lnTo>
                  <a:lnTo>
                    <a:pt x="545" y="214"/>
                  </a:lnTo>
                  <a:lnTo>
                    <a:pt x="544" y="214"/>
                  </a:lnTo>
                  <a:lnTo>
                    <a:pt x="543" y="214"/>
                  </a:lnTo>
                  <a:lnTo>
                    <a:pt x="542" y="214"/>
                  </a:lnTo>
                  <a:lnTo>
                    <a:pt x="541" y="214"/>
                  </a:lnTo>
                  <a:lnTo>
                    <a:pt x="540" y="215"/>
                  </a:lnTo>
                  <a:lnTo>
                    <a:pt x="540" y="216"/>
                  </a:lnTo>
                  <a:lnTo>
                    <a:pt x="539" y="217"/>
                  </a:lnTo>
                  <a:lnTo>
                    <a:pt x="539" y="218"/>
                  </a:lnTo>
                  <a:lnTo>
                    <a:pt x="540" y="219"/>
                  </a:lnTo>
                  <a:lnTo>
                    <a:pt x="540" y="220"/>
                  </a:lnTo>
                  <a:lnTo>
                    <a:pt x="539" y="220"/>
                  </a:lnTo>
                  <a:lnTo>
                    <a:pt x="538" y="220"/>
                  </a:lnTo>
                  <a:lnTo>
                    <a:pt x="537" y="220"/>
                  </a:lnTo>
                  <a:lnTo>
                    <a:pt x="536" y="221"/>
                  </a:lnTo>
                  <a:lnTo>
                    <a:pt x="535" y="222"/>
                  </a:lnTo>
                  <a:lnTo>
                    <a:pt x="534" y="222"/>
                  </a:lnTo>
                  <a:lnTo>
                    <a:pt x="533" y="222"/>
                  </a:lnTo>
                  <a:lnTo>
                    <a:pt x="532" y="223"/>
                  </a:lnTo>
                  <a:lnTo>
                    <a:pt x="531" y="224"/>
                  </a:lnTo>
                  <a:lnTo>
                    <a:pt x="531" y="223"/>
                  </a:lnTo>
                  <a:lnTo>
                    <a:pt x="529" y="223"/>
                  </a:lnTo>
                  <a:lnTo>
                    <a:pt x="528" y="224"/>
                  </a:lnTo>
                  <a:lnTo>
                    <a:pt x="527" y="225"/>
                  </a:lnTo>
                  <a:lnTo>
                    <a:pt x="526" y="225"/>
                  </a:lnTo>
                  <a:lnTo>
                    <a:pt x="525" y="225"/>
                  </a:lnTo>
                  <a:lnTo>
                    <a:pt x="525" y="226"/>
                  </a:lnTo>
                  <a:lnTo>
                    <a:pt x="524" y="226"/>
                  </a:lnTo>
                  <a:lnTo>
                    <a:pt x="523" y="226"/>
                  </a:lnTo>
                  <a:lnTo>
                    <a:pt x="522" y="226"/>
                  </a:lnTo>
                  <a:lnTo>
                    <a:pt x="521" y="226"/>
                  </a:lnTo>
                  <a:lnTo>
                    <a:pt x="520" y="227"/>
                  </a:lnTo>
                  <a:lnTo>
                    <a:pt x="519" y="226"/>
                  </a:lnTo>
                  <a:lnTo>
                    <a:pt x="518" y="226"/>
                  </a:lnTo>
                  <a:lnTo>
                    <a:pt x="518" y="227"/>
                  </a:lnTo>
                  <a:lnTo>
                    <a:pt x="517" y="227"/>
                  </a:lnTo>
                  <a:lnTo>
                    <a:pt x="516" y="227"/>
                  </a:lnTo>
                  <a:lnTo>
                    <a:pt x="515" y="227"/>
                  </a:lnTo>
                  <a:lnTo>
                    <a:pt x="515" y="228"/>
                  </a:lnTo>
                  <a:lnTo>
                    <a:pt x="514" y="229"/>
                  </a:lnTo>
                  <a:lnTo>
                    <a:pt x="513" y="229"/>
                  </a:lnTo>
                  <a:lnTo>
                    <a:pt x="512" y="229"/>
                  </a:lnTo>
                  <a:lnTo>
                    <a:pt x="512" y="230"/>
                  </a:lnTo>
                  <a:lnTo>
                    <a:pt x="511" y="230"/>
                  </a:lnTo>
                  <a:lnTo>
                    <a:pt x="510" y="230"/>
                  </a:lnTo>
                  <a:lnTo>
                    <a:pt x="510" y="231"/>
                  </a:lnTo>
                  <a:lnTo>
                    <a:pt x="509" y="231"/>
                  </a:lnTo>
                  <a:lnTo>
                    <a:pt x="508" y="231"/>
                  </a:lnTo>
                  <a:lnTo>
                    <a:pt x="507" y="231"/>
                  </a:lnTo>
                  <a:lnTo>
                    <a:pt x="506" y="232"/>
                  </a:lnTo>
                  <a:lnTo>
                    <a:pt x="506" y="233"/>
                  </a:lnTo>
                  <a:lnTo>
                    <a:pt x="505" y="233"/>
                  </a:lnTo>
                  <a:lnTo>
                    <a:pt x="504" y="233"/>
                  </a:lnTo>
                  <a:lnTo>
                    <a:pt x="503" y="233"/>
                  </a:lnTo>
                  <a:lnTo>
                    <a:pt x="503" y="234"/>
                  </a:lnTo>
                  <a:lnTo>
                    <a:pt x="502" y="234"/>
                  </a:lnTo>
                  <a:lnTo>
                    <a:pt x="501" y="234"/>
                  </a:lnTo>
                  <a:lnTo>
                    <a:pt x="500" y="234"/>
                  </a:lnTo>
                  <a:lnTo>
                    <a:pt x="499" y="234"/>
                  </a:lnTo>
                  <a:lnTo>
                    <a:pt x="498" y="234"/>
                  </a:lnTo>
                  <a:lnTo>
                    <a:pt x="498" y="235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6" y="237"/>
                  </a:lnTo>
                  <a:lnTo>
                    <a:pt x="495" y="237"/>
                  </a:lnTo>
                  <a:lnTo>
                    <a:pt x="494" y="238"/>
                  </a:lnTo>
                  <a:lnTo>
                    <a:pt x="493" y="239"/>
                  </a:lnTo>
                  <a:lnTo>
                    <a:pt x="493" y="240"/>
                  </a:lnTo>
                  <a:lnTo>
                    <a:pt x="493" y="241"/>
                  </a:lnTo>
                  <a:lnTo>
                    <a:pt x="492" y="242"/>
                  </a:lnTo>
                  <a:lnTo>
                    <a:pt x="491" y="243"/>
                  </a:lnTo>
                  <a:lnTo>
                    <a:pt x="490" y="243"/>
                  </a:lnTo>
                  <a:lnTo>
                    <a:pt x="489" y="243"/>
                  </a:lnTo>
                  <a:lnTo>
                    <a:pt x="488" y="243"/>
                  </a:lnTo>
                  <a:lnTo>
                    <a:pt x="487" y="243"/>
                  </a:lnTo>
                  <a:lnTo>
                    <a:pt x="487" y="244"/>
                  </a:lnTo>
                  <a:lnTo>
                    <a:pt x="486" y="245"/>
                  </a:lnTo>
                  <a:lnTo>
                    <a:pt x="485" y="244"/>
                  </a:lnTo>
                  <a:lnTo>
                    <a:pt x="484" y="244"/>
                  </a:lnTo>
                  <a:lnTo>
                    <a:pt x="483" y="245"/>
                  </a:lnTo>
                  <a:lnTo>
                    <a:pt x="482" y="245"/>
                  </a:lnTo>
                  <a:lnTo>
                    <a:pt x="481" y="245"/>
                  </a:lnTo>
                  <a:lnTo>
                    <a:pt x="480" y="245"/>
                  </a:lnTo>
                  <a:lnTo>
                    <a:pt x="480" y="246"/>
                  </a:lnTo>
                  <a:lnTo>
                    <a:pt x="479" y="246"/>
                  </a:lnTo>
                  <a:lnTo>
                    <a:pt x="478" y="246"/>
                  </a:lnTo>
                  <a:lnTo>
                    <a:pt x="477" y="246"/>
                  </a:lnTo>
                  <a:lnTo>
                    <a:pt x="476" y="246"/>
                  </a:lnTo>
                  <a:lnTo>
                    <a:pt x="475" y="247"/>
                  </a:lnTo>
                  <a:lnTo>
                    <a:pt x="474" y="247"/>
                  </a:lnTo>
                  <a:lnTo>
                    <a:pt x="474" y="248"/>
                  </a:lnTo>
                  <a:lnTo>
                    <a:pt x="472" y="249"/>
                  </a:lnTo>
                  <a:lnTo>
                    <a:pt x="469" y="250"/>
                  </a:lnTo>
                  <a:lnTo>
                    <a:pt x="467" y="250"/>
                  </a:lnTo>
                  <a:lnTo>
                    <a:pt x="466" y="251"/>
                  </a:lnTo>
                  <a:lnTo>
                    <a:pt x="465" y="252"/>
                  </a:lnTo>
                  <a:lnTo>
                    <a:pt x="462" y="254"/>
                  </a:lnTo>
                  <a:lnTo>
                    <a:pt x="460" y="255"/>
                  </a:lnTo>
                  <a:lnTo>
                    <a:pt x="459" y="256"/>
                  </a:lnTo>
                  <a:lnTo>
                    <a:pt x="458" y="258"/>
                  </a:lnTo>
                  <a:lnTo>
                    <a:pt x="457" y="259"/>
                  </a:lnTo>
                  <a:lnTo>
                    <a:pt x="456" y="261"/>
                  </a:lnTo>
                  <a:lnTo>
                    <a:pt x="456" y="262"/>
                  </a:lnTo>
                  <a:lnTo>
                    <a:pt x="455" y="263"/>
                  </a:lnTo>
                  <a:lnTo>
                    <a:pt x="455" y="264"/>
                  </a:lnTo>
                  <a:lnTo>
                    <a:pt x="454" y="264"/>
                  </a:lnTo>
                  <a:lnTo>
                    <a:pt x="453" y="265"/>
                  </a:lnTo>
                  <a:lnTo>
                    <a:pt x="451" y="266"/>
                  </a:lnTo>
                  <a:lnTo>
                    <a:pt x="449" y="267"/>
                  </a:lnTo>
                  <a:lnTo>
                    <a:pt x="448" y="269"/>
                  </a:lnTo>
                  <a:lnTo>
                    <a:pt x="446" y="271"/>
                  </a:lnTo>
                  <a:lnTo>
                    <a:pt x="444" y="271"/>
                  </a:lnTo>
                  <a:lnTo>
                    <a:pt x="442" y="272"/>
                  </a:lnTo>
                  <a:lnTo>
                    <a:pt x="441" y="273"/>
                  </a:lnTo>
                  <a:lnTo>
                    <a:pt x="441" y="274"/>
                  </a:lnTo>
                  <a:lnTo>
                    <a:pt x="440" y="276"/>
                  </a:lnTo>
                  <a:lnTo>
                    <a:pt x="439" y="277"/>
                  </a:lnTo>
                  <a:lnTo>
                    <a:pt x="439" y="278"/>
                  </a:lnTo>
                  <a:lnTo>
                    <a:pt x="437" y="280"/>
                  </a:lnTo>
                  <a:lnTo>
                    <a:pt x="436" y="281"/>
                  </a:lnTo>
                  <a:lnTo>
                    <a:pt x="436" y="283"/>
                  </a:lnTo>
                  <a:lnTo>
                    <a:pt x="434" y="286"/>
                  </a:lnTo>
                  <a:lnTo>
                    <a:pt x="433" y="287"/>
                  </a:lnTo>
                  <a:lnTo>
                    <a:pt x="432" y="288"/>
                  </a:lnTo>
                  <a:lnTo>
                    <a:pt x="432" y="289"/>
                  </a:lnTo>
                  <a:lnTo>
                    <a:pt x="431" y="290"/>
                  </a:lnTo>
                  <a:lnTo>
                    <a:pt x="431" y="291"/>
                  </a:lnTo>
                  <a:lnTo>
                    <a:pt x="431" y="292"/>
                  </a:lnTo>
                  <a:lnTo>
                    <a:pt x="430" y="292"/>
                  </a:lnTo>
                  <a:lnTo>
                    <a:pt x="429" y="292"/>
                  </a:lnTo>
                  <a:lnTo>
                    <a:pt x="429" y="294"/>
                  </a:lnTo>
                  <a:lnTo>
                    <a:pt x="429" y="295"/>
                  </a:lnTo>
                  <a:lnTo>
                    <a:pt x="429" y="296"/>
                  </a:lnTo>
                  <a:lnTo>
                    <a:pt x="427" y="299"/>
                  </a:lnTo>
                  <a:lnTo>
                    <a:pt x="427" y="302"/>
                  </a:lnTo>
                  <a:lnTo>
                    <a:pt x="426" y="304"/>
                  </a:lnTo>
                  <a:lnTo>
                    <a:pt x="425" y="305"/>
                  </a:lnTo>
                  <a:lnTo>
                    <a:pt x="425" y="306"/>
                  </a:lnTo>
                  <a:lnTo>
                    <a:pt x="426" y="307"/>
                  </a:lnTo>
                  <a:lnTo>
                    <a:pt x="427" y="308"/>
                  </a:lnTo>
                  <a:lnTo>
                    <a:pt x="428" y="309"/>
                  </a:lnTo>
                  <a:lnTo>
                    <a:pt x="427" y="310"/>
                  </a:lnTo>
                  <a:lnTo>
                    <a:pt x="426" y="312"/>
                  </a:lnTo>
                  <a:lnTo>
                    <a:pt x="425" y="313"/>
                  </a:lnTo>
                  <a:lnTo>
                    <a:pt x="424" y="314"/>
                  </a:lnTo>
                  <a:lnTo>
                    <a:pt x="424" y="315"/>
                  </a:lnTo>
                  <a:lnTo>
                    <a:pt x="424" y="318"/>
                  </a:lnTo>
                  <a:lnTo>
                    <a:pt x="424" y="320"/>
                  </a:lnTo>
                  <a:lnTo>
                    <a:pt x="423" y="324"/>
                  </a:lnTo>
                  <a:lnTo>
                    <a:pt x="423" y="326"/>
                  </a:lnTo>
                  <a:lnTo>
                    <a:pt x="423" y="329"/>
                  </a:lnTo>
                  <a:lnTo>
                    <a:pt x="422" y="333"/>
                  </a:lnTo>
                  <a:lnTo>
                    <a:pt x="421" y="332"/>
                  </a:lnTo>
                  <a:lnTo>
                    <a:pt x="421" y="331"/>
                  </a:lnTo>
                  <a:lnTo>
                    <a:pt x="415" y="321"/>
                  </a:lnTo>
                  <a:lnTo>
                    <a:pt x="415" y="319"/>
                  </a:lnTo>
                  <a:lnTo>
                    <a:pt x="410" y="321"/>
                  </a:lnTo>
                  <a:lnTo>
                    <a:pt x="409" y="321"/>
                  </a:lnTo>
                  <a:lnTo>
                    <a:pt x="396" y="325"/>
                  </a:lnTo>
                  <a:lnTo>
                    <a:pt x="395" y="333"/>
                  </a:lnTo>
                  <a:lnTo>
                    <a:pt x="394" y="340"/>
                  </a:lnTo>
                  <a:lnTo>
                    <a:pt x="393" y="341"/>
                  </a:lnTo>
                  <a:lnTo>
                    <a:pt x="403" y="338"/>
                  </a:lnTo>
                  <a:lnTo>
                    <a:pt x="403" y="342"/>
                  </a:lnTo>
                  <a:lnTo>
                    <a:pt x="403" y="344"/>
                  </a:lnTo>
                  <a:lnTo>
                    <a:pt x="400" y="345"/>
                  </a:lnTo>
                  <a:lnTo>
                    <a:pt x="393" y="347"/>
                  </a:lnTo>
                  <a:lnTo>
                    <a:pt x="394" y="349"/>
                  </a:lnTo>
                  <a:lnTo>
                    <a:pt x="395" y="351"/>
                  </a:lnTo>
                  <a:lnTo>
                    <a:pt x="397" y="356"/>
                  </a:lnTo>
                  <a:lnTo>
                    <a:pt x="401" y="361"/>
                  </a:lnTo>
                  <a:lnTo>
                    <a:pt x="381" y="355"/>
                  </a:lnTo>
                  <a:lnTo>
                    <a:pt x="380" y="356"/>
                  </a:lnTo>
                  <a:lnTo>
                    <a:pt x="378" y="356"/>
                  </a:lnTo>
                  <a:lnTo>
                    <a:pt x="376" y="357"/>
                  </a:lnTo>
                  <a:lnTo>
                    <a:pt x="373" y="357"/>
                  </a:lnTo>
                  <a:lnTo>
                    <a:pt x="372" y="361"/>
                  </a:lnTo>
                  <a:lnTo>
                    <a:pt x="370" y="366"/>
                  </a:lnTo>
                  <a:lnTo>
                    <a:pt x="370" y="369"/>
                  </a:lnTo>
                  <a:lnTo>
                    <a:pt x="372" y="369"/>
                  </a:lnTo>
                  <a:lnTo>
                    <a:pt x="373" y="369"/>
                  </a:lnTo>
                  <a:lnTo>
                    <a:pt x="374" y="369"/>
                  </a:lnTo>
                  <a:lnTo>
                    <a:pt x="376" y="370"/>
                  </a:lnTo>
                  <a:lnTo>
                    <a:pt x="379" y="370"/>
                  </a:lnTo>
                  <a:lnTo>
                    <a:pt x="380" y="377"/>
                  </a:lnTo>
                  <a:lnTo>
                    <a:pt x="373" y="376"/>
                  </a:lnTo>
                  <a:lnTo>
                    <a:pt x="377" y="385"/>
                  </a:lnTo>
                  <a:lnTo>
                    <a:pt x="378" y="390"/>
                  </a:lnTo>
                  <a:lnTo>
                    <a:pt x="378" y="391"/>
                  </a:lnTo>
                  <a:lnTo>
                    <a:pt x="375" y="391"/>
                  </a:lnTo>
                  <a:lnTo>
                    <a:pt x="376" y="396"/>
                  </a:lnTo>
                  <a:lnTo>
                    <a:pt x="376" y="399"/>
                  </a:lnTo>
                  <a:lnTo>
                    <a:pt x="378" y="402"/>
                  </a:lnTo>
                  <a:lnTo>
                    <a:pt x="378" y="403"/>
                  </a:lnTo>
                  <a:lnTo>
                    <a:pt x="378" y="404"/>
                  </a:lnTo>
                  <a:lnTo>
                    <a:pt x="378" y="407"/>
                  </a:lnTo>
                  <a:lnTo>
                    <a:pt x="372" y="414"/>
                  </a:lnTo>
                  <a:lnTo>
                    <a:pt x="374" y="417"/>
                  </a:lnTo>
                  <a:lnTo>
                    <a:pt x="362" y="421"/>
                  </a:lnTo>
                  <a:lnTo>
                    <a:pt x="363" y="422"/>
                  </a:lnTo>
                  <a:lnTo>
                    <a:pt x="346" y="429"/>
                  </a:lnTo>
                  <a:lnTo>
                    <a:pt x="344" y="425"/>
                  </a:lnTo>
                  <a:lnTo>
                    <a:pt x="336" y="428"/>
                  </a:lnTo>
                  <a:lnTo>
                    <a:pt x="329" y="430"/>
                  </a:lnTo>
                  <a:lnTo>
                    <a:pt x="327" y="433"/>
                  </a:lnTo>
                  <a:lnTo>
                    <a:pt x="324" y="436"/>
                  </a:lnTo>
                  <a:lnTo>
                    <a:pt x="322" y="437"/>
                  </a:lnTo>
                  <a:lnTo>
                    <a:pt x="318" y="440"/>
                  </a:lnTo>
                  <a:lnTo>
                    <a:pt x="314" y="441"/>
                  </a:lnTo>
                  <a:lnTo>
                    <a:pt x="310" y="442"/>
                  </a:lnTo>
                  <a:lnTo>
                    <a:pt x="303" y="444"/>
                  </a:lnTo>
                  <a:lnTo>
                    <a:pt x="298" y="439"/>
                  </a:lnTo>
                  <a:lnTo>
                    <a:pt x="290" y="440"/>
                  </a:lnTo>
                  <a:lnTo>
                    <a:pt x="285" y="442"/>
                  </a:lnTo>
                  <a:lnTo>
                    <a:pt x="283" y="446"/>
                  </a:lnTo>
                  <a:lnTo>
                    <a:pt x="281" y="449"/>
                  </a:lnTo>
                  <a:lnTo>
                    <a:pt x="276" y="452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1" y="458"/>
                  </a:lnTo>
                  <a:lnTo>
                    <a:pt x="266" y="458"/>
                  </a:lnTo>
                  <a:lnTo>
                    <a:pt x="268" y="463"/>
                  </a:lnTo>
                  <a:lnTo>
                    <a:pt x="269" y="468"/>
                  </a:lnTo>
                  <a:lnTo>
                    <a:pt x="268" y="478"/>
                  </a:lnTo>
                  <a:lnTo>
                    <a:pt x="263" y="475"/>
                  </a:lnTo>
                  <a:lnTo>
                    <a:pt x="262" y="475"/>
                  </a:lnTo>
                  <a:lnTo>
                    <a:pt x="259" y="474"/>
                  </a:lnTo>
                  <a:lnTo>
                    <a:pt x="259" y="475"/>
                  </a:lnTo>
                  <a:lnTo>
                    <a:pt x="259" y="476"/>
                  </a:lnTo>
                  <a:lnTo>
                    <a:pt x="259" y="477"/>
                  </a:lnTo>
                  <a:lnTo>
                    <a:pt x="258" y="478"/>
                  </a:lnTo>
                  <a:lnTo>
                    <a:pt x="258" y="479"/>
                  </a:lnTo>
                  <a:lnTo>
                    <a:pt x="258" y="480"/>
                  </a:lnTo>
                  <a:lnTo>
                    <a:pt x="255" y="480"/>
                  </a:lnTo>
                  <a:lnTo>
                    <a:pt x="253" y="481"/>
                  </a:lnTo>
                  <a:lnTo>
                    <a:pt x="251" y="482"/>
                  </a:lnTo>
                  <a:lnTo>
                    <a:pt x="249" y="482"/>
                  </a:lnTo>
                  <a:lnTo>
                    <a:pt x="247" y="483"/>
                  </a:lnTo>
                  <a:lnTo>
                    <a:pt x="246" y="484"/>
                  </a:lnTo>
                  <a:lnTo>
                    <a:pt x="244" y="478"/>
                  </a:lnTo>
                  <a:lnTo>
                    <a:pt x="243" y="478"/>
                  </a:lnTo>
                  <a:lnTo>
                    <a:pt x="239" y="484"/>
                  </a:lnTo>
                  <a:lnTo>
                    <a:pt x="240" y="492"/>
                  </a:lnTo>
                  <a:lnTo>
                    <a:pt x="239" y="493"/>
                  </a:lnTo>
                  <a:lnTo>
                    <a:pt x="238" y="493"/>
                  </a:lnTo>
                  <a:lnTo>
                    <a:pt x="232" y="495"/>
                  </a:lnTo>
                  <a:lnTo>
                    <a:pt x="231" y="495"/>
                  </a:lnTo>
                  <a:lnTo>
                    <a:pt x="227" y="497"/>
                  </a:lnTo>
                  <a:lnTo>
                    <a:pt x="226" y="498"/>
                  </a:lnTo>
                  <a:lnTo>
                    <a:pt x="223" y="499"/>
                  </a:lnTo>
                  <a:lnTo>
                    <a:pt x="220" y="500"/>
                  </a:lnTo>
                  <a:lnTo>
                    <a:pt x="219" y="502"/>
                  </a:lnTo>
                  <a:lnTo>
                    <a:pt x="218" y="499"/>
                  </a:lnTo>
                  <a:lnTo>
                    <a:pt x="215" y="495"/>
                  </a:lnTo>
                  <a:lnTo>
                    <a:pt x="215" y="493"/>
                  </a:lnTo>
                  <a:lnTo>
                    <a:pt x="211" y="497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6" y="501"/>
                  </a:lnTo>
                  <a:lnTo>
                    <a:pt x="204" y="502"/>
                  </a:lnTo>
                  <a:lnTo>
                    <a:pt x="202" y="504"/>
                  </a:lnTo>
                  <a:lnTo>
                    <a:pt x="199" y="496"/>
                  </a:lnTo>
                  <a:lnTo>
                    <a:pt x="195" y="499"/>
                  </a:lnTo>
                  <a:lnTo>
                    <a:pt x="192" y="503"/>
                  </a:lnTo>
                  <a:lnTo>
                    <a:pt x="191" y="504"/>
                  </a:lnTo>
                  <a:lnTo>
                    <a:pt x="190" y="504"/>
                  </a:lnTo>
                  <a:lnTo>
                    <a:pt x="176" y="509"/>
                  </a:lnTo>
                  <a:lnTo>
                    <a:pt x="175" y="503"/>
                  </a:lnTo>
                  <a:lnTo>
                    <a:pt x="170" y="499"/>
                  </a:lnTo>
                  <a:lnTo>
                    <a:pt x="168" y="497"/>
                  </a:lnTo>
                  <a:lnTo>
                    <a:pt x="166" y="496"/>
                  </a:lnTo>
                  <a:lnTo>
                    <a:pt x="163" y="495"/>
                  </a:lnTo>
                  <a:lnTo>
                    <a:pt x="163" y="498"/>
                  </a:lnTo>
                  <a:lnTo>
                    <a:pt x="161" y="498"/>
                  </a:lnTo>
                  <a:lnTo>
                    <a:pt x="158" y="503"/>
                  </a:lnTo>
                  <a:lnTo>
                    <a:pt x="155" y="506"/>
                  </a:lnTo>
                  <a:lnTo>
                    <a:pt x="157" y="508"/>
                  </a:lnTo>
                  <a:lnTo>
                    <a:pt x="168" y="507"/>
                  </a:lnTo>
                  <a:lnTo>
                    <a:pt x="173" y="513"/>
                  </a:lnTo>
                  <a:lnTo>
                    <a:pt x="172" y="513"/>
                  </a:lnTo>
                  <a:lnTo>
                    <a:pt x="166" y="512"/>
                  </a:lnTo>
                  <a:lnTo>
                    <a:pt x="154" y="512"/>
                  </a:lnTo>
                  <a:lnTo>
                    <a:pt x="151" y="515"/>
                  </a:lnTo>
                  <a:lnTo>
                    <a:pt x="145" y="512"/>
                  </a:lnTo>
                  <a:lnTo>
                    <a:pt x="144" y="512"/>
                  </a:lnTo>
                  <a:lnTo>
                    <a:pt x="141" y="515"/>
                  </a:lnTo>
                  <a:lnTo>
                    <a:pt x="138" y="518"/>
                  </a:lnTo>
                  <a:lnTo>
                    <a:pt x="134" y="513"/>
                  </a:lnTo>
                  <a:lnTo>
                    <a:pt x="120" y="518"/>
                  </a:lnTo>
                  <a:lnTo>
                    <a:pt x="119" y="513"/>
                  </a:lnTo>
                  <a:lnTo>
                    <a:pt x="118" y="512"/>
                  </a:lnTo>
                  <a:lnTo>
                    <a:pt x="117" y="511"/>
                  </a:lnTo>
                  <a:lnTo>
                    <a:pt x="116" y="510"/>
                  </a:lnTo>
                  <a:lnTo>
                    <a:pt x="115" y="509"/>
                  </a:lnTo>
                  <a:lnTo>
                    <a:pt x="114" y="509"/>
                  </a:lnTo>
                  <a:lnTo>
                    <a:pt x="114" y="508"/>
                  </a:lnTo>
                  <a:lnTo>
                    <a:pt x="114" y="507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6" y="506"/>
                  </a:lnTo>
                  <a:lnTo>
                    <a:pt x="115" y="506"/>
                  </a:lnTo>
                  <a:lnTo>
                    <a:pt x="114" y="506"/>
                  </a:lnTo>
                  <a:lnTo>
                    <a:pt x="112" y="500"/>
                  </a:lnTo>
                  <a:lnTo>
                    <a:pt x="108" y="493"/>
                  </a:lnTo>
                  <a:lnTo>
                    <a:pt x="119" y="487"/>
                  </a:lnTo>
                  <a:lnTo>
                    <a:pt x="121" y="484"/>
                  </a:lnTo>
                  <a:lnTo>
                    <a:pt x="125" y="485"/>
                  </a:lnTo>
                  <a:lnTo>
                    <a:pt x="125" y="484"/>
                  </a:lnTo>
                  <a:lnTo>
                    <a:pt x="123" y="480"/>
                  </a:lnTo>
                  <a:lnTo>
                    <a:pt x="119" y="474"/>
                  </a:lnTo>
                  <a:lnTo>
                    <a:pt x="126" y="474"/>
                  </a:lnTo>
                  <a:lnTo>
                    <a:pt x="125" y="469"/>
                  </a:lnTo>
                  <a:lnTo>
                    <a:pt x="125" y="468"/>
                  </a:lnTo>
                  <a:lnTo>
                    <a:pt x="125" y="467"/>
                  </a:lnTo>
                  <a:lnTo>
                    <a:pt x="127" y="463"/>
                  </a:lnTo>
                  <a:lnTo>
                    <a:pt x="125" y="462"/>
                  </a:lnTo>
                  <a:lnTo>
                    <a:pt x="125" y="461"/>
                  </a:lnTo>
                  <a:lnTo>
                    <a:pt x="128" y="453"/>
                  </a:lnTo>
                  <a:lnTo>
                    <a:pt x="125" y="449"/>
                  </a:lnTo>
                  <a:lnTo>
                    <a:pt x="123" y="449"/>
                  </a:lnTo>
                  <a:lnTo>
                    <a:pt x="123" y="442"/>
                  </a:lnTo>
                  <a:lnTo>
                    <a:pt x="122" y="441"/>
                  </a:lnTo>
                  <a:lnTo>
                    <a:pt x="121" y="437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7" y="427"/>
                  </a:lnTo>
                  <a:lnTo>
                    <a:pt x="117" y="425"/>
                  </a:lnTo>
                  <a:lnTo>
                    <a:pt x="119" y="417"/>
                  </a:lnTo>
                  <a:lnTo>
                    <a:pt x="121" y="411"/>
                  </a:lnTo>
                  <a:lnTo>
                    <a:pt x="121" y="410"/>
                  </a:lnTo>
                  <a:lnTo>
                    <a:pt x="122" y="406"/>
                  </a:lnTo>
                  <a:lnTo>
                    <a:pt x="122" y="396"/>
                  </a:lnTo>
                  <a:lnTo>
                    <a:pt x="127" y="391"/>
                  </a:lnTo>
                  <a:lnTo>
                    <a:pt x="131" y="386"/>
                  </a:lnTo>
                  <a:lnTo>
                    <a:pt x="135" y="383"/>
                  </a:lnTo>
                  <a:lnTo>
                    <a:pt x="141" y="379"/>
                  </a:lnTo>
                  <a:lnTo>
                    <a:pt x="139" y="376"/>
                  </a:lnTo>
                  <a:lnTo>
                    <a:pt x="137" y="368"/>
                  </a:lnTo>
                  <a:lnTo>
                    <a:pt x="134" y="360"/>
                  </a:lnTo>
                  <a:lnTo>
                    <a:pt x="133" y="359"/>
                  </a:lnTo>
                  <a:lnTo>
                    <a:pt x="136" y="355"/>
                  </a:lnTo>
                  <a:lnTo>
                    <a:pt x="137" y="353"/>
                  </a:lnTo>
                  <a:lnTo>
                    <a:pt x="136" y="352"/>
                  </a:lnTo>
                  <a:lnTo>
                    <a:pt x="135" y="348"/>
                  </a:lnTo>
                  <a:lnTo>
                    <a:pt x="135" y="346"/>
                  </a:lnTo>
                  <a:lnTo>
                    <a:pt x="126" y="347"/>
                  </a:lnTo>
                  <a:lnTo>
                    <a:pt x="125" y="347"/>
                  </a:lnTo>
                  <a:lnTo>
                    <a:pt x="124" y="347"/>
                  </a:lnTo>
                  <a:lnTo>
                    <a:pt x="123" y="347"/>
                  </a:lnTo>
                  <a:lnTo>
                    <a:pt x="122" y="346"/>
                  </a:lnTo>
                  <a:lnTo>
                    <a:pt x="121" y="346"/>
                  </a:lnTo>
                  <a:lnTo>
                    <a:pt x="120" y="346"/>
                  </a:lnTo>
                  <a:lnTo>
                    <a:pt x="120" y="345"/>
                  </a:lnTo>
                  <a:lnTo>
                    <a:pt x="119" y="345"/>
                  </a:lnTo>
                  <a:lnTo>
                    <a:pt x="118" y="345"/>
                  </a:lnTo>
                  <a:lnTo>
                    <a:pt x="117" y="345"/>
                  </a:lnTo>
                  <a:lnTo>
                    <a:pt x="116" y="341"/>
                  </a:lnTo>
                  <a:lnTo>
                    <a:pt x="111" y="335"/>
                  </a:lnTo>
                  <a:lnTo>
                    <a:pt x="106" y="334"/>
                  </a:lnTo>
                  <a:lnTo>
                    <a:pt x="100" y="328"/>
                  </a:lnTo>
                  <a:lnTo>
                    <a:pt x="96" y="322"/>
                  </a:lnTo>
                  <a:lnTo>
                    <a:pt x="94" y="322"/>
                  </a:lnTo>
                  <a:lnTo>
                    <a:pt x="92" y="324"/>
                  </a:lnTo>
                  <a:lnTo>
                    <a:pt x="87" y="327"/>
                  </a:lnTo>
                  <a:lnTo>
                    <a:pt x="78" y="322"/>
                  </a:lnTo>
                  <a:lnTo>
                    <a:pt x="77" y="322"/>
                  </a:lnTo>
                  <a:lnTo>
                    <a:pt x="77" y="323"/>
                  </a:lnTo>
                  <a:lnTo>
                    <a:pt x="76" y="323"/>
                  </a:lnTo>
                  <a:lnTo>
                    <a:pt x="75" y="322"/>
                  </a:lnTo>
                  <a:lnTo>
                    <a:pt x="74" y="322"/>
                  </a:lnTo>
                  <a:lnTo>
                    <a:pt x="73" y="322"/>
                  </a:lnTo>
                  <a:lnTo>
                    <a:pt x="72" y="321"/>
                  </a:lnTo>
                  <a:lnTo>
                    <a:pt x="71" y="320"/>
                  </a:lnTo>
                  <a:lnTo>
                    <a:pt x="70" y="319"/>
                  </a:lnTo>
                  <a:lnTo>
                    <a:pt x="70" y="318"/>
                  </a:lnTo>
                  <a:lnTo>
                    <a:pt x="66" y="314"/>
                  </a:lnTo>
                  <a:lnTo>
                    <a:pt x="64" y="313"/>
                  </a:lnTo>
                  <a:lnTo>
                    <a:pt x="61" y="311"/>
                  </a:lnTo>
                  <a:lnTo>
                    <a:pt x="60" y="311"/>
                  </a:lnTo>
                  <a:lnTo>
                    <a:pt x="57" y="309"/>
                  </a:lnTo>
                  <a:lnTo>
                    <a:pt x="54" y="308"/>
                  </a:lnTo>
                  <a:lnTo>
                    <a:pt x="53" y="307"/>
                  </a:lnTo>
                  <a:lnTo>
                    <a:pt x="49" y="305"/>
                  </a:lnTo>
                  <a:lnTo>
                    <a:pt x="44" y="303"/>
                  </a:lnTo>
                  <a:lnTo>
                    <a:pt x="37" y="299"/>
                  </a:lnTo>
                  <a:lnTo>
                    <a:pt x="30" y="295"/>
                  </a:lnTo>
                  <a:lnTo>
                    <a:pt x="28" y="291"/>
                  </a:lnTo>
                  <a:lnTo>
                    <a:pt x="26" y="290"/>
                  </a:lnTo>
                  <a:lnTo>
                    <a:pt x="23" y="288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13" y="279"/>
                  </a:lnTo>
                  <a:lnTo>
                    <a:pt x="5" y="277"/>
                  </a:lnTo>
                  <a:lnTo>
                    <a:pt x="1" y="274"/>
                  </a:lnTo>
                  <a:lnTo>
                    <a:pt x="1" y="271"/>
                  </a:lnTo>
                  <a:lnTo>
                    <a:pt x="1" y="270"/>
                  </a:lnTo>
                  <a:lnTo>
                    <a:pt x="1" y="268"/>
                  </a:lnTo>
                  <a:lnTo>
                    <a:pt x="1" y="265"/>
                  </a:lnTo>
                  <a:lnTo>
                    <a:pt x="0" y="258"/>
                  </a:lnTo>
                  <a:lnTo>
                    <a:pt x="10" y="258"/>
                  </a:lnTo>
                  <a:lnTo>
                    <a:pt x="14" y="258"/>
                  </a:lnTo>
                  <a:lnTo>
                    <a:pt x="15" y="253"/>
                  </a:lnTo>
                  <a:lnTo>
                    <a:pt x="19" y="248"/>
                  </a:lnTo>
                  <a:lnTo>
                    <a:pt x="32" y="247"/>
                  </a:lnTo>
                  <a:lnTo>
                    <a:pt x="36" y="251"/>
                  </a:lnTo>
                  <a:lnTo>
                    <a:pt x="39" y="254"/>
                  </a:lnTo>
                  <a:lnTo>
                    <a:pt x="42" y="257"/>
                  </a:lnTo>
                  <a:lnTo>
                    <a:pt x="50" y="245"/>
                  </a:lnTo>
                  <a:lnTo>
                    <a:pt x="56" y="241"/>
                  </a:lnTo>
                  <a:lnTo>
                    <a:pt x="64" y="239"/>
                  </a:lnTo>
                  <a:lnTo>
                    <a:pt x="68" y="237"/>
                  </a:lnTo>
                  <a:lnTo>
                    <a:pt x="78" y="238"/>
                  </a:lnTo>
                  <a:lnTo>
                    <a:pt x="86" y="234"/>
                  </a:lnTo>
                  <a:lnTo>
                    <a:pt x="92" y="233"/>
                  </a:lnTo>
                  <a:lnTo>
                    <a:pt x="94" y="239"/>
                  </a:lnTo>
                  <a:lnTo>
                    <a:pt x="97" y="237"/>
                  </a:lnTo>
                  <a:lnTo>
                    <a:pt x="106" y="233"/>
                  </a:lnTo>
                  <a:lnTo>
                    <a:pt x="106" y="232"/>
                  </a:lnTo>
                  <a:lnTo>
                    <a:pt x="106" y="226"/>
                  </a:lnTo>
                  <a:lnTo>
                    <a:pt x="104" y="222"/>
                  </a:lnTo>
                  <a:lnTo>
                    <a:pt x="105" y="211"/>
                  </a:lnTo>
                  <a:lnTo>
                    <a:pt x="106" y="208"/>
                  </a:lnTo>
                  <a:lnTo>
                    <a:pt x="108" y="207"/>
                  </a:lnTo>
                  <a:lnTo>
                    <a:pt x="110" y="207"/>
                  </a:lnTo>
                  <a:lnTo>
                    <a:pt x="114" y="206"/>
                  </a:lnTo>
                  <a:lnTo>
                    <a:pt x="122" y="201"/>
                  </a:lnTo>
                  <a:lnTo>
                    <a:pt x="126" y="199"/>
                  </a:lnTo>
                  <a:lnTo>
                    <a:pt x="130" y="198"/>
                  </a:lnTo>
                  <a:lnTo>
                    <a:pt x="139" y="198"/>
                  </a:lnTo>
                  <a:lnTo>
                    <a:pt x="136" y="188"/>
                  </a:lnTo>
                  <a:lnTo>
                    <a:pt x="136" y="181"/>
                  </a:lnTo>
                  <a:lnTo>
                    <a:pt x="145" y="181"/>
                  </a:lnTo>
                  <a:lnTo>
                    <a:pt x="149" y="180"/>
                  </a:lnTo>
                  <a:lnTo>
                    <a:pt x="150" y="180"/>
                  </a:lnTo>
                  <a:lnTo>
                    <a:pt x="152" y="179"/>
                  </a:lnTo>
                  <a:lnTo>
                    <a:pt x="154" y="179"/>
                  </a:lnTo>
                  <a:lnTo>
                    <a:pt x="158" y="177"/>
                  </a:lnTo>
                  <a:lnTo>
                    <a:pt x="160" y="177"/>
                  </a:lnTo>
                  <a:lnTo>
                    <a:pt x="163" y="174"/>
                  </a:lnTo>
                  <a:lnTo>
                    <a:pt x="161" y="170"/>
                  </a:lnTo>
                  <a:lnTo>
                    <a:pt x="163" y="141"/>
                  </a:lnTo>
                  <a:lnTo>
                    <a:pt x="163" y="139"/>
                  </a:lnTo>
                  <a:lnTo>
                    <a:pt x="163" y="134"/>
                  </a:lnTo>
                  <a:lnTo>
                    <a:pt x="163" y="127"/>
                  </a:lnTo>
                  <a:lnTo>
                    <a:pt x="163" y="125"/>
                  </a:lnTo>
                  <a:lnTo>
                    <a:pt x="164" y="119"/>
                  </a:lnTo>
                  <a:lnTo>
                    <a:pt x="162" y="110"/>
                  </a:lnTo>
                  <a:lnTo>
                    <a:pt x="161" y="106"/>
                  </a:lnTo>
                  <a:lnTo>
                    <a:pt x="167" y="102"/>
                  </a:lnTo>
                  <a:lnTo>
                    <a:pt x="170" y="100"/>
                  </a:lnTo>
                  <a:lnTo>
                    <a:pt x="171" y="100"/>
                  </a:lnTo>
                  <a:lnTo>
                    <a:pt x="174" y="99"/>
                  </a:lnTo>
                  <a:lnTo>
                    <a:pt x="175" y="99"/>
                  </a:lnTo>
                  <a:lnTo>
                    <a:pt x="176" y="98"/>
                  </a:lnTo>
                  <a:lnTo>
                    <a:pt x="178" y="97"/>
                  </a:lnTo>
                  <a:lnTo>
                    <a:pt x="182" y="94"/>
                  </a:lnTo>
                  <a:lnTo>
                    <a:pt x="183" y="93"/>
                  </a:lnTo>
                  <a:lnTo>
                    <a:pt x="189" y="91"/>
                  </a:lnTo>
                  <a:lnTo>
                    <a:pt x="193" y="89"/>
                  </a:lnTo>
                  <a:lnTo>
                    <a:pt x="195" y="88"/>
                  </a:lnTo>
                  <a:lnTo>
                    <a:pt x="198" y="87"/>
                  </a:lnTo>
                  <a:lnTo>
                    <a:pt x="201" y="86"/>
                  </a:lnTo>
                  <a:lnTo>
                    <a:pt x="202" y="85"/>
                  </a:lnTo>
                  <a:lnTo>
                    <a:pt x="204" y="84"/>
                  </a:lnTo>
                  <a:lnTo>
                    <a:pt x="206" y="81"/>
                  </a:lnTo>
                  <a:lnTo>
                    <a:pt x="209" y="78"/>
                  </a:lnTo>
                  <a:lnTo>
                    <a:pt x="214" y="72"/>
                  </a:lnTo>
                  <a:lnTo>
                    <a:pt x="217" y="68"/>
                  </a:lnTo>
                  <a:lnTo>
                    <a:pt x="220" y="65"/>
                  </a:lnTo>
                  <a:lnTo>
                    <a:pt x="220" y="62"/>
                  </a:lnTo>
                  <a:lnTo>
                    <a:pt x="222" y="61"/>
                  </a:lnTo>
                  <a:lnTo>
                    <a:pt x="221" y="59"/>
                  </a:lnTo>
                  <a:lnTo>
                    <a:pt x="226" y="57"/>
                  </a:lnTo>
                  <a:lnTo>
                    <a:pt x="232" y="55"/>
                  </a:lnTo>
                  <a:lnTo>
                    <a:pt x="234" y="62"/>
                  </a:lnTo>
                  <a:lnTo>
                    <a:pt x="240" y="61"/>
                  </a:lnTo>
                  <a:lnTo>
                    <a:pt x="245" y="59"/>
                  </a:lnTo>
                  <a:lnTo>
                    <a:pt x="248" y="66"/>
                  </a:lnTo>
                  <a:lnTo>
                    <a:pt x="249" y="66"/>
                  </a:lnTo>
                  <a:lnTo>
                    <a:pt x="249" y="69"/>
                  </a:lnTo>
                  <a:lnTo>
                    <a:pt x="248" y="71"/>
                  </a:lnTo>
                  <a:lnTo>
                    <a:pt x="248" y="74"/>
                  </a:lnTo>
                  <a:lnTo>
                    <a:pt x="255" y="74"/>
                  </a:lnTo>
                  <a:lnTo>
                    <a:pt x="254" y="71"/>
                  </a:lnTo>
                  <a:lnTo>
                    <a:pt x="254" y="69"/>
                  </a:lnTo>
                  <a:lnTo>
                    <a:pt x="254" y="68"/>
                  </a:lnTo>
                  <a:lnTo>
                    <a:pt x="264" y="67"/>
                  </a:lnTo>
                  <a:lnTo>
                    <a:pt x="264" y="74"/>
                  </a:lnTo>
                  <a:lnTo>
                    <a:pt x="258" y="74"/>
                  </a:lnTo>
                  <a:lnTo>
                    <a:pt x="258" y="80"/>
                  </a:lnTo>
                  <a:lnTo>
                    <a:pt x="258" y="86"/>
                  </a:lnTo>
                  <a:lnTo>
                    <a:pt x="264" y="92"/>
                  </a:lnTo>
                  <a:lnTo>
                    <a:pt x="266" y="87"/>
                  </a:lnTo>
                  <a:lnTo>
                    <a:pt x="277" y="94"/>
                  </a:lnTo>
                  <a:lnTo>
                    <a:pt x="276" y="95"/>
                  </a:lnTo>
                  <a:lnTo>
                    <a:pt x="287" y="102"/>
                  </a:lnTo>
                  <a:lnTo>
                    <a:pt x="289" y="99"/>
                  </a:lnTo>
                  <a:lnTo>
                    <a:pt x="295" y="103"/>
                  </a:lnTo>
                  <a:lnTo>
                    <a:pt x="303" y="107"/>
                  </a:lnTo>
                  <a:lnTo>
                    <a:pt x="310" y="106"/>
                  </a:lnTo>
                  <a:lnTo>
                    <a:pt x="315" y="106"/>
                  </a:lnTo>
                  <a:lnTo>
                    <a:pt x="321" y="105"/>
                  </a:lnTo>
                  <a:lnTo>
                    <a:pt x="323" y="104"/>
                  </a:lnTo>
                  <a:lnTo>
                    <a:pt x="323" y="105"/>
                  </a:lnTo>
                  <a:lnTo>
                    <a:pt x="324" y="106"/>
                  </a:lnTo>
                  <a:lnTo>
                    <a:pt x="326" y="112"/>
                  </a:lnTo>
                  <a:lnTo>
                    <a:pt x="330" y="110"/>
                  </a:lnTo>
                  <a:lnTo>
                    <a:pt x="336" y="106"/>
                  </a:lnTo>
                  <a:lnTo>
                    <a:pt x="339" y="105"/>
                  </a:lnTo>
                  <a:lnTo>
                    <a:pt x="335" y="100"/>
                  </a:lnTo>
                  <a:lnTo>
                    <a:pt x="332" y="94"/>
                  </a:lnTo>
                  <a:lnTo>
                    <a:pt x="331" y="90"/>
                  </a:lnTo>
                  <a:lnTo>
                    <a:pt x="331" y="86"/>
                  </a:lnTo>
                  <a:lnTo>
                    <a:pt x="333" y="86"/>
                  </a:lnTo>
                  <a:lnTo>
                    <a:pt x="334" y="83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0" y="76"/>
                  </a:lnTo>
                  <a:lnTo>
                    <a:pt x="343" y="76"/>
                  </a:lnTo>
                  <a:lnTo>
                    <a:pt x="347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1"/>
                  </a:lnTo>
                  <a:lnTo>
                    <a:pt x="349" y="67"/>
                  </a:lnTo>
                  <a:lnTo>
                    <a:pt x="349" y="62"/>
                  </a:lnTo>
                  <a:lnTo>
                    <a:pt x="349" y="58"/>
                  </a:lnTo>
                  <a:lnTo>
                    <a:pt x="351" y="58"/>
                  </a:lnTo>
                  <a:lnTo>
                    <a:pt x="352" y="58"/>
                  </a:lnTo>
                  <a:lnTo>
                    <a:pt x="350" y="51"/>
                  </a:lnTo>
                  <a:lnTo>
                    <a:pt x="350" y="48"/>
                  </a:lnTo>
                  <a:lnTo>
                    <a:pt x="349" y="44"/>
                  </a:lnTo>
                  <a:lnTo>
                    <a:pt x="349" y="41"/>
                  </a:lnTo>
                  <a:lnTo>
                    <a:pt x="356" y="41"/>
                  </a:lnTo>
                  <a:lnTo>
                    <a:pt x="359" y="42"/>
                  </a:lnTo>
                  <a:lnTo>
                    <a:pt x="360" y="36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72" y="31"/>
                  </a:lnTo>
                  <a:lnTo>
                    <a:pt x="372" y="23"/>
                  </a:lnTo>
                  <a:lnTo>
                    <a:pt x="372" y="21"/>
                  </a:lnTo>
                  <a:lnTo>
                    <a:pt x="372" y="13"/>
                  </a:lnTo>
                  <a:lnTo>
                    <a:pt x="373" y="11"/>
                  </a:lnTo>
                  <a:lnTo>
                    <a:pt x="375" y="0"/>
                  </a:lnTo>
                  <a:lnTo>
                    <a:pt x="383" y="0"/>
                  </a:lnTo>
                  <a:lnTo>
                    <a:pt x="392" y="1"/>
                  </a:lnTo>
                  <a:lnTo>
                    <a:pt x="398" y="1"/>
                  </a:lnTo>
                  <a:lnTo>
                    <a:pt x="405" y="2"/>
                  </a:lnTo>
                  <a:lnTo>
                    <a:pt x="412" y="2"/>
                  </a:lnTo>
                  <a:lnTo>
                    <a:pt x="423" y="3"/>
                  </a:lnTo>
                  <a:lnTo>
                    <a:pt x="435" y="4"/>
                  </a:lnTo>
                  <a:lnTo>
                    <a:pt x="448" y="4"/>
                  </a:lnTo>
                  <a:lnTo>
                    <a:pt x="455" y="4"/>
                  </a:lnTo>
                  <a:lnTo>
                    <a:pt x="466" y="5"/>
                  </a:lnTo>
                  <a:lnTo>
                    <a:pt x="476" y="6"/>
                  </a:lnTo>
                  <a:lnTo>
                    <a:pt x="478" y="6"/>
                  </a:lnTo>
                  <a:lnTo>
                    <a:pt x="480" y="6"/>
                  </a:lnTo>
                  <a:lnTo>
                    <a:pt x="481" y="6"/>
                  </a:lnTo>
                  <a:lnTo>
                    <a:pt x="482" y="6"/>
                  </a:lnTo>
                  <a:lnTo>
                    <a:pt x="484" y="6"/>
                  </a:lnTo>
                  <a:lnTo>
                    <a:pt x="489" y="6"/>
                  </a:lnTo>
                  <a:lnTo>
                    <a:pt x="492" y="6"/>
                  </a:lnTo>
                  <a:lnTo>
                    <a:pt x="499" y="7"/>
                  </a:lnTo>
                  <a:lnTo>
                    <a:pt x="508" y="7"/>
                  </a:lnTo>
                  <a:lnTo>
                    <a:pt x="515" y="8"/>
                  </a:lnTo>
                  <a:lnTo>
                    <a:pt x="518" y="8"/>
                  </a:lnTo>
                  <a:lnTo>
                    <a:pt x="518" y="36"/>
                  </a:lnTo>
                  <a:lnTo>
                    <a:pt x="518" y="37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724" name="TextBox 58"/>
          <p:cNvSpPr txBox="1">
            <a:spLocks noChangeArrowheads="1"/>
          </p:cNvSpPr>
          <p:nvPr/>
        </p:nvSpPr>
        <p:spPr bwMode="auto">
          <a:xfrm>
            <a:off x="1665288" y="1595438"/>
            <a:ext cx="762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Kunene 17%</a:t>
            </a:r>
          </a:p>
        </p:txBody>
      </p:sp>
      <p:sp>
        <p:nvSpPr>
          <p:cNvPr id="30725" name="TextBox 59"/>
          <p:cNvSpPr txBox="1">
            <a:spLocks noChangeArrowheads="1"/>
          </p:cNvSpPr>
          <p:nvPr/>
        </p:nvSpPr>
        <p:spPr bwMode="auto">
          <a:xfrm>
            <a:off x="2503488" y="1519238"/>
            <a:ext cx="8382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Omusati</a:t>
            </a:r>
          </a:p>
          <a:p>
            <a:pPr algn="ctr"/>
            <a:r>
              <a:rPr lang="en-US" sz="1400">
                <a:latin typeface="Calibri" pitchFamily="34" charset="0"/>
              </a:rPr>
              <a:t>7%</a:t>
            </a:r>
          </a:p>
        </p:txBody>
      </p:sp>
      <p:sp>
        <p:nvSpPr>
          <p:cNvPr id="30726" name="TextBox 60"/>
          <p:cNvSpPr txBox="1">
            <a:spLocks noChangeArrowheads="1"/>
          </p:cNvSpPr>
          <p:nvPr/>
        </p:nvSpPr>
        <p:spPr bwMode="auto">
          <a:xfrm>
            <a:off x="1512888" y="3424238"/>
            <a:ext cx="762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Oshana20%</a:t>
            </a:r>
          </a:p>
        </p:txBody>
      </p:sp>
      <p:cxnSp>
        <p:nvCxnSpPr>
          <p:cNvPr id="63" name="Straight Connector 62"/>
          <p:cNvCxnSpPr/>
          <p:nvPr/>
        </p:nvCxnSpPr>
        <p:spPr>
          <a:xfrm rot="5400000">
            <a:off x="3684588" y="1557338"/>
            <a:ext cx="2286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8" name="TextBox 79"/>
          <p:cNvSpPr txBox="1">
            <a:spLocks noChangeArrowheads="1"/>
          </p:cNvSpPr>
          <p:nvPr/>
        </p:nvSpPr>
        <p:spPr bwMode="auto">
          <a:xfrm>
            <a:off x="3189288" y="985838"/>
            <a:ext cx="12954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Ohangwena</a:t>
            </a:r>
          </a:p>
          <a:p>
            <a:pPr algn="ctr"/>
            <a:r>
              <a:rPr lang="en-US" sz="1400">
                <a:latin typeface="Calibri" pitchFamily="34" charset="0"/>
              </a:rPr>
              <a:t>21%</a:t>
            </a:r>
          </a:p>
        </p:txBody>
      </p:sp>
      <p:cxnSp>
        <p:nvCxnSpPr>
          <p:cNvPr id="94" name="Straight Connector 93"/>
          <p:cNvCxnSpPr/>
          <p:nvPr/>
        </p:nvCxnSpPr>
        <p:spPr>
          <a:xfrm rot="5400000">
            <a:off x="2122488" y="2357438"/>
            <a:ext cx="1143000" cy="1143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30" name="TextBox 98"/>
          <p:cNvSpPr txBox="1">
            <a:spLocks noChangeArrowheads="1"/>
          </p:cNvSpPr>
          <p:nvPr/>
        </p:nvSpPr>
        <p:spPr bwMode="auto">
          <a:xfrm>
            <a:off x="3494088" y="1747838"/>
            <a:ext cx="8382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Oshikoto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10%</a:t>
            </a:r>
          </a:p>
        </p:txBody>
      </p:sp>
      <p:sp>
        <p:nvSpPr>
          <p:cNvPr id="30731" name="TextBox 99"/>
          <p:cNvSpPr txBox="1">
            <a:spLocks noChangeArrowheads="1"/>
          </p:cNvSpPr>
          <p:nvPr/>
        </p:nvSpPr>
        <p:spPr bwMode="auto">
          <a:xfrm>
            <a:off x="4713288" y="1747838"/>
            <a:ext cx="9906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Kavango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32%</a:t>
            </a:r>
          </a:p>
        </p:txBody>
      </p:sp>
      <p:sp>
        <p:nvSpPr>
          <p:cNvPr id="30732" name="TextBox 100"/>
          <p:cNvSpPr txBox="1">
            <a:spLocks noChangeArrowheads="1"/>
          </p:cNvSpPr>
          <p:nvPr/>
        </p:nvSpPr>
        <p:spPr bwMode="auto">
          <a:xfrm>
            <a:off x="6389688" y="1595438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Caprivi 19%</a:t>
            </a:r>
          </a:p>
        </p:txBody>
      </p:sp>
      <p:sp>
        <p:nvSpPr>
          <p:cNvPr id="30733" name="TextBox 101"/>
          <p:cNvSpPr txBox="1">
            <a:spLocks noChangeArrowheads="1"/>
          </p:cNvSpPr>
          <p:nvPr/>
        </p:nvSpPr>
        <p:spPr bwMode="auto">
          <a:xfrm>
            <a:off x="2655888" y="3271838"/>
            <a:ext cx="8382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Erongo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11%</a:t>
            </a:r>
          </a:p>
        </p:txBody>
      </p:sp>
      <p:sp>
        <p:nvSpPr>
          <p:cNvPr id="30734" name="TextBox 102"/>
          <p:cNvSpPr txBox="1">
            <a:spLocks noChangeArrowheads="1"/>
          </p:cNvSpPr>
          <p:nvPr/>
        </p:nvSpPr>
        <p:spPr bwMode="auto">
          <a:xfrm>
            <a:off x="3494088" y="2738438"/>
            <a:ext cx="12954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Otjozondjupa</a:t>
            </a:r>
          </a:p>
          <a:p>
            <a:pPr algn="ctr"/>
            <a:r>
              <a:rPr lang="en-US" sz="1400">
                <a:latin typeface="Calibri" pitchFamily="34" charset="0"/>
              </a:rPr>
              <a:t>0%</a:t>
            </a:r>
          </a:p>
        </p:txBody>
      </p:sp>
      <p:sp>
        <p:nvSpPr>
          <p:cNvPr id="30735" name="TextBox 103"/>
          <p:cNvSpPr txBox="1">
            <a:spLocks noChangeArrowheads="1"/>
          </p:cNvSpPr>
          <p:nvPr/>
        </p:nvSpPr>
        <p:spPr bwMode="auto">
          <a:xfrm>
            <a:off x="4713288" y="3043238"/>
            <a:ext cx="9144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Omaheke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85%</a:t>
            </a:r>
          </a:p>
        </p:txBody>
      </p:sp>
      <p:sp>
        <p:nvSpPr>
          <p:cNvPr id="30736" name="TextBox 104"/>
          <p:cNvSpPr txBox="1">
            <a:spLocks noChangeArrowheads="1"/>
          </p:cNvSpPr>
          <p:nvPr/>
        </p:nvSpPr>
        <p:spPr bwMode="auto">
          <a:xfrm>
            <a:off x="3570288" y="3729038"/>
            <a:ext cx="8382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Khomas</a:t>
            </a:r>
          </a:p>
          <a:p>
            <a:pPr algn="ctr"/>
            <a:r>
              <a:rPr lang="en-US" sz="1400">
                <a:latin typeface="Calibri" pitchFamily="34" charset="0"/>
              </a:rPr>
              <a:t>6%</a:t>
            </a:r>
          </a:p>
        </p:txBody>
      </p:sp>
      <p:sp>
        <p:nvSpPr>
          <p:cNvPr id="30737" name="TextBox 105"/>
          <p:cNvSpPr txBox="1">
            <a:spLocks noChangeArrowheads="1"/>
          </p:cNvSpPr>
          <p:nvPr/>
        </p:nvSpPr>
        <p:spPr bwMode="auto">
          <a:xfrm>
            <a:off x="3646488" y="4491038"/>
            <a:ext cx="8382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Hardap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41%</a:t>
            </a:r>
          </a:p>
        </p:txBody>
      </p:sp>
      <p:sp>
        <p:nvSpPr>
          <p:cNvPr id="30738" name="TextBox 106"/>
          <p:cNvSpPr txBox="1">
            <a:spLocks noChangeArrowheads="1"/>
          </p:cNvSpPr>
          <p:nvPr/>
        </p:nvSpPr>
        <p:spPr bwMode="auto">
          <a:xfrm>
            <a:off x="3722688" y="5634038"/>
            <a:ext cx="8382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Karas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30%</a:t>
            </a:r>
          </a:p>
        </p:txBody>
      </p:sp>
      <p:sp>
        <p:nvSpPr>
          <p:cNvPr id="30739" name="TextBox 72"/>
          <p:cNvSpPr txBox="1">
            <a:spLocks noChangeArrowheads="1"/>
          </p:cNvSpPr>
          <p:nvPr/>
        </p:nvSpPr>
        <p:spPr bwMode="auto">
          <a:xfrm>
            <a:off x="6324600" y="2667000"/>
            <a:ext cx="1600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Namibia</a:t>
            </a:r>
          </a:p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21%</a:t>
            </a:r>
          </a:p>
        </p:txBody>
      </p:sp>
      <p:sp>
        <p:nvSpPr>
          <p:cNvPr id="30740" name="TextBox 74"/>
          <p:cNvSpPr txBox="1">
            <a:spLocks noChangeArrowheads="1"/>
          </p:cNvSpPr>
          <p:nvPr/>
        </p:nvSpPr>
        <p:spPr bwMode="auto">
          <a:xfrm>
            <a:off x="5943600" y="38862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4.2)</a:t>
            </a:r>
          </a:p>
        </p:txBody>
      </p:sp>
      <p:sp>
        <p:nvSpPr>
          <p:cNvPr id="30741" name="TextBox 73"/>
          <p:cNvSpPr txBox="1">
            <a:spLocks noChangeArrowheads="1"/>
          </p:cNvSpPr>
          <p:nvPr/>
        </p:nvSpPr>
        <p:spPr bwMode="auto">
          <a:xfrm>
            <a:off x="0" y="5534025"/>
            <a:ext cx="2667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*Includes all equipment, all items for infection control, administrative components and all basic child vaccines present</a:t>
            </a:r>
          </a:p>
        </p:txBody>
      </p:sp>
      <p:sp>
        <p:nvSpPr>
          <p:cNvPr id="30742" name="TextBox 75"/>
          <p:cNvSpPr txBox="1">
            <a:spLocks noChangeArrowheads="1"/>
          </p:cNvSpPr>
          <p:nvPr/>
        </p:nvSpPr>
        <p:spPr bwMode="auto">
          <a:xfrm>
            <a:off x="5867400" y="4724400"/>
            <a:ext cx="2895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of facilities offering child immunisation services and storing vaccines (N=321)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Background Information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Availability of Child Health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Capacity to Provide Quality Immunisation Services</a:t>
            </a:r>
          </a:p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Capacity to Provide Quality Outpatient Care for Sick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en-US" b="1" smtClean="0"/>
              <a:t>Items for Infection Control</a:t>
            </a:r>
            <a:endParaRPr lang="en-US" smtClean="0"/>
          </a:p>
        </p:txBody>
      </p:sp>
      <p:graphicFrame>
        <p:nvGraphicFramePr>
          <p:cNvPr id="8194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991600" cy="5257800"/>
        </p:xfrm>
        <a:graphic>
          <a:graphicData uri="http://schemas.openxmlformats.org/presentationml/2006/ole">
            <p:oleObj spid="_x0000_s8194" r:id="rId3" imgW="8992379" imgH="5255207" progId="Excel.Sheet.8">
              <p:embed/>
            </p:oleObj>
          </a:graphicData>
        </a:graphic>
      </p:graphicFrame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A-4.5)</a:t>
            </a:r>
          </a:p>
        </p:txBody>
      </p:sp>
      <p:sp>
        <p:nvSpPr>
          <p:cNvPr id="8197" name="TextBox 4"/>
          <p:cNvSpPr txBox="1">
            <a:spLocks noChangeArrowheads="1"/>
          </p:cNvSpPr>
          <p:nvPr/>
        </p:nvSpPr>
        <p:spPr bwMode="auto">
          <a:xfrm>
            <a:off x="0" y="12192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Among facilities offering outpatient care for sick children, percentage with infection control items in service delivery site (N=347)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Items to Support Quality Care of Sick Children</a:t>
            </a:r>
            <a:endParaRPr lang="en-US" dirty="0"/>
          </a:p>
        </p:txBody>
      </p:sp>
      <p:graphicFrame>
        <p:nvGraphicFramePr>
          <p:cNvPr id="9218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2057400"/>
          <a:ext cx="8991600" cy="4800600"/>
        </p:xfrm>
        <a:graphic>
          <a:graphicData uri="http://schemas.openxmlformats.org/presentationml/2006/ole">
            <p:oleObj spid="_x0000_s9218" r:id="rId3" imgW="8992379" imgH="4797968" progId="Excel.Sheet.8">
              <p:embed/>
            </p:oleObj>
          </a:graphicData>
        </a:graphic>
      </p:graphicFrame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A-4.5)</a:t>
            </a:r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0" y="14478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Among facilities offering outpatient care for sick children, percentage with infection control items in service delivery site (N=347)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Availability of Equipment and Supplies for Assessing Status of Sick Child</a:t>
            </a:r>
            <a:endParaRPr lang="en-US" dirty="0"/>
          </a:p>
        </p:txBody>
      </p:sp>
      <p:graphicFrame>
        <p:nvGraphicFramePr>
          <p:cNvPr id="10242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828800"/>
          <a:ext cx="8991600" cy="4419600"/>
        </p:xfrm>
        <a:graphic>
          <a:graphicData uri="http://schemas.openxmlformats.org/presentationml/2006/ole">
            <p:oleObj spid="_x0000_s10242" r:id="rId3" imgW="8992379" imgH="4419983" progId="Excel.Sheet.8">
              <p:embed/>
            </p:oleObj>
          </a:graphicData>
        </a:graphic>
      </p:graphicFrame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38100" y="98583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A-4.5)</a:t>
            </a:r>
          </a:p>
        </p:txBody>
      </p:sp>
      <p:sp>
        <p:nvSpPr>
          <p:cNvPr id="10245" name="TextBox 4"/>
          <p:cNvSpPr txBox="1">
            <a:spLocks noChangeArrowheads="1"/>
          </p:cNvSpPr>
          <p:nvPr/>
        </p:nvSpPr>
        <p:spPr bwMode="auto">
          <a:xfrm>
            <a:off x="-7938" y="1317625"/>
            <a:ext cx="9144001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Among facilities offering outpatient care for sick children, percentage with infection control items in service delivery site (N=347) </a:t>
            </a:r>
          </a:p>
        </p:txBody>
      </p:sp>
      <p:sp>
        <p:nvSpPr>
          <p:cNvPr id="10246" name="TextBox 6"/>
          <p:cNvSpPr txBox="1">
            <a:spLocks noChangeArrowheads="1"/>
          </p:cNvSpPr>
          <p:nvPr/>
        </p:nvSpPr>
        <p:spPr bwMode="auto">
          <a:xfrm>
            <a:off x="1828800" y="5995988"/>
            <a:ext cx="3200400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(vaccines, equipment, vaccine carriers, cards, and infection control items available)</a:t>
            </a:r>
            <a:endParaRPr lang="en-US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6350" y="5745163"/>
            <a:ext cx="1752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Prevention</a:t>
            </a:r>
            <a:endParaRPr 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0248" name="TextBox 8"/>
          <p:cNvSpPr txBox="1">
            <a:spLocks noChangeArrowheads="1"/>
          </p:cNvSpPr>
          <p:nvPr/>
        </p:nvSpPr>
        <p:spPr bwMode="auto">
          <a:xfrm>
            <a:off x="176213" y="3005138"/>
            <a:ext cx="1752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Assessment</a:t>
            </a:r>
            <a:endParaRPr 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0" name="Left Brace 9"/>
          <p:cNvSpPr/>
          <p:nvPr/>
        </p:nvSpPr>
        <p:spPr>
          <a:xfrm>
            <a:off x="1905000" y="2133600"/>
            <a:ext cx="762000" cy="2286000"/>
          </a:xfrm>
          <a:prstGeom prst="leftBrace">
            <a:avLst/>
          </a:prstGeom>
          <a:noFill/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Left Brace 10"/>
          <p:cNvSpPr/>
          <p:nvPr/>
        </p:nvSpPr>
        <p:spPr>
          <a:xfrm>
            <a:off x="1600200" y="5181600"/>
            <a:ext cx="381000" cy="1676400"/>
          </a:xfrm>
          <a:prstGeom prst="leftBrac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/>
            <a:r>
              <a:rPr lang="en-US" b="1" smtClean="0"/>
              <a:t>Availability of Medicines</a:t>
            </a:r>
            <a:endParaRPr lang="en-US" smtClean="0"/>
          </a:p>
        </p:txBody>
      </p:sp>
      <p:graphicFrame>
        <p:nvGraphicFramePr>
          <p:cNvPr id="1126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524000"/>
          <a:ext cx="9144000" cy="4525963"/>
        </p:xfrm>
        <a:graphic>
          <a:graphicData uri="http://schemas.openxmlformats.org/presentationml/2006/ole">
            <p:oleObj spid="_x0000_s11266" r:id="rId3" imgW="9144793" imgH="4523624" progId="Excel.Sheet.8">
              <p:embed/>
            </p:oleObj>
          </a:graphicData>
        </a:graphic>
      </p:graphicFrame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4.3)</a:t>
            </a:r>
          </a:p>
        </p:txBody>
      </p:sp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0" y="1219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 facilities offering outpatient care for sick children (N=347) </a:t>
            </a:r>
          </a:p>
        </p:txBody>
      </p:sp>
      <p:sp>
        <p:nvSpPr>
          <p:cNvPr id="11270" name="TextBox 6"/>
          <p:cNvSpPr txBox="1">
            <a:spLocks noChangeArrowheads="1"/>
          </p:cNvSpPr>
          <p:nvPr/>
        </p:nvSpPr>
        <p:spPr bwMode="auto">
          <a:xfrm>
            <a:off x="0" y="5791200"/>
            <a:ext cx="30480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(ORS, Coartem, and at least one oral antibiotic)</a:t>
            </a:r>
            <a:endParaRPr lang="en-US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271" name="TextBox 7"/>
          <p:cNvSpPr txBox="1">
            <a:spLocks noChangeArrowheads="1"/>
          </p:cNvSpPr>
          <p:nvPr/>
        </p:nvSpPr>
        <p:spPr bwMode="auto">
          <a:xfrm>
            <a:off x="3048000" y="5791200"/>
            <a:ext cx="29718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(At least one first-line injectable antibiotic, at least one second-line injectable antibiotic, and IV solution with perfusion set)</a:t>
            </a:r>
            <a:endParaRPr lang="en-US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272" name="TextBox 8"/>
          <p:cNvSpPr txBox="1">
            <a:spLocks noChangeArrowheads="1"/>
          </p:cNvSpPr>
          <p:nvPr/>
        </p:nvSpPr>
        <p:spPr bwMode="auto">
          <a:xfrm>
            <a:off x="6019800" y="5791200"/>
            <a:ext cx="31242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(Aspirin or paracetamol, vitamin A, 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iron tablets, mebendazole, and antibiotic eye ointment)</a:t>
            </a:r>
            <a:endParaRPr lang="en-US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Background Information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Availability of Child Health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Capacity to Provide Quality Immunisation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Capacity to Provide Quality Outpatient Care for Sick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Availability of Oral Medicines</a:t>
            </a:r>
            <a:endParaRPr lang="en-US" smtClean="0"/>
          </a:p>
        </p:txBody>
      </p:sp>
      <p:graphicFrame>
        <p:nvGraphicFramePr>
          <p:cNvPr id="12290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838200"/>
          <a:ext cx="9144000" cy="5334000"/>
        </p:xfrm>
        <a:graphic>
          <a:graphicData uri="http://schemas.openxmlformats.org/presentationml/2006/ole">
            <p:oleObj spid="_x0000_s12290" r:id="rId3" imgW="9144793" imgH="5334462" progId="Excel.Sheet.8">
              <p:embed/>
            </p:oleObj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A- 4.9)</a:t>
            </a:r>
          </a:p>
        </p:txBody>
      </p:sp>
      <p:sp>
        <p:nvSpPr>
          <p:cNvPr id="12293" name="TextBox 4"/>
          <p:cNvSpPr txBox="1">
            <a:spLocks noChangeArrowheads="1"/>
          </p:cNvSpPr>
          <p:nvPr/>
        </p:nvSpPr>
        <p:spPr bwMode="auto">
          <a:xfrm>
            <a:off x="0" y="1066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outpatient care for sick children (N=347) </a:t>
            </a:r>
          </a:p>
        </p:txBody>
      </p:sp>
      <p:sp>
        <p:nvSpPr>
          <p:cNvPr id="12294" name="TextBox 6"/>
          <p:cNvSpPr txBox="1">
            <a:spLocks noChangeArrowheads="1"/>
          </p:cNvSpPr>
          <p:nvPr/>
        </p:nvSpPr>
        <p:spPr bwMode="auto">
          <a:xfrm>
            <a:off x="0" y="62738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alibri" pitchFamily="34" charset="0"/>
              </a:rPr>
              <a:t>*Includes all equipment, all items for infection control, administrative components and all basic child vaccines present</a:t>
            </a:r>
            <a:endParaRPr lang="en-US" sz="20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/>
              <a:t>Management Practices: </a:t>
            </a:r>
            <a:br>
              <a:rPr lang="en-US" sz="4000" b="1" dirty="0" smtClean="0"/>
            </a:br>
            <a:r>
              <a:rPr lang="en-US" sz="4000" b="1" dirty="0" smtClean="0"/>
              <a:t>Patient Register and User Fees</a:t>
            </a:r>
            <a:endParaRPr lang="en-US" sz="4000" b="1" dirty="0"/>
          </a:p>
        </p:txBody>
      </p:sp>
      <p:graphicFrame>
        <p:nvGraphicFramePr>
          <p:cNvPr id="13314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752600"/>
          <a:ext cx="9144000" cy="5105400"/>
        </p:xfrm>
        <a:graphic>
          <a:graphicData uri="http://schemas.openxmlformats.org/presentationml/2006/ole">
            <p:oleObj spid="_x0000_s13314" r:id="rId4" imgW="9144793" imgH="5102794" progId="Excel.Sheet.8">
              <p:embed/>
            </p:oleObj>
          </a:graphicData>
        </a:graphic>
      </p:graphicFrame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0" y="1219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offering outpatient care for sick children  (N=347)</a:t>
            </a:r>
          </a:p>
        </p:txBody>
      </p:sp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0" y="9144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4.4)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b="1" smtClean="0"/>
              <a:t>Training of Providers</a:t>
            </a:r>
          </a:p>
        </p:txBody>
      </p:sp>
      <p:graphicFrame>
        <p:nvGraphicFramePr>
          <p:cNvPr id="14338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5029200"/>
        </p:xfrm>
        <a:graphic>
          <a:graphicData uri="http://schemas.openxmlformats.org/presentationml/2006/ole">
            <p:oleObj spid="_x0000_s14338" r:id="rId3" imgW="9144793" imgH="5029636" progId="Excel.Sheet.8">
              <p:embed/>
            </p:oleObj>
          </a:graphicData>
        </a:graphic>
      </p:graphicFrame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A- 4.14.1)</a:t>
            </a:r>
          </a:p>
        </p:txBody>
      </p:sp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-25400" y="1068388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interviewed child health service providers (N=919)</a:t>
            </a:r>
          </a:p>
        </p:txBody>
      </p:sp>
      <p:sp>
        <p:nvSpPr>
          <p:cNvPr id="14342" name="TextBox 6"/>
          <p:cNvSpPr txBox="1">
            <a:spLocks noChangeArrowheads="1"/>
          </p:cNvSpPr>
          <p:nvPr/>
        </p:nvSpPr>
        <p:spPr bwMode="auto">
          <a:xfrm>
            <a:off x="0" y="6488113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*Integrated management of childhood illness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b="1" smtClean="0"/>
              <a:t>Training of Providers (continued)</a:t>
            </a:r>
          </a:p>
        </p:txBody>
      </p:sp>
      <p:graphicFrame>
        <p:nvGraphicFramePr>
          <p:cNvPr id="15362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5029200"/>
        </p:xfrm>
        <a:graphic>
          <a:graphicData uri="http://schemas.openxmlformats.org/presentationml/2006/ole">
            <p:oleObj spid="_x0000_s15362" r:id="rId3" imgW="9144793" imgH="5029636" progId="Excel.Sheet.8">
              <p:embed/>
            </p:oleObj>
          </a:graphicData>
        </a:graphic>
      </p:graphicFrame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A- 4.14.2)</a:t>
            </a:r>
          </a:p>
        </p:txBody>
      </p:sp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-25400" y="1068388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interviewed child health service providers (N=919)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Assessment of General Danger Signs During Observed Sick Child Consultations</a:t>
            </a:r>
            <a:endParaRPr lang="en-US" dirty="0"/>
          </a:p>
        </p:txBody>
      </p:sp>
      <p:graphicFrame>
        <p:nvGraphicFramePr>
          <p:cNvPr id="1638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828800"/>
          <a:ext cx="8991600" cy="4800600"/>
        </p:xfrm>
        <a:graphic>
          <a:graphicData uri="http://schemas.openxmlformats.org/presentationml/2006/ole">
            <p:oleObj spid="_x0000_s16386" r:id="rId3" imgW="8992379" imgH="4804064" progId="Excel.Sheet.8">
              <p:embed/>
            </p:oleObj>
          </a:graphicData>
        </a:graphic>
      </p:graphicFrame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A-4.16)</a:t>
            </a:r>
          </a:p>
        </p:txBody>
      </p:sp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observed children (N=1,544)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Main Symptoms Assessed During Observed Sick Child Consultations</a:t>
            </a:r>
            <a:endParaRPr lang="en-US" dirty="0"/>
          </a:p>
        </p:txBody>
      </p:sp>
      <p:graphicFrame>
        <p:nvGraphicFramePr>
          <p:cNvPr id="17410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828800"/>
          <a:ext cx="8991600" cy="4800600"/>
        </p:xfrm>
        <a:graphic>
          <a:graphicData uri="http://schemas.openxmlformats.org/presentationml/2006/ole">
            <p:oleObj spid="_x0000_s17410" r:id="rId3" imgW="8992379" imgH="4804064" progId="Excel.Sheet.8">
              <p:embed/>
            </p:oleObj>
          </a:graphicData>
        </a:graphic>
      </p:graphicFrame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A-4.16)</a:t>
            </a:r>
          </a:p>
        </p:txBody>
      </p:sp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observed children (N=1,544)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Assessment and Treatment of Children with Respiratory Illness</a:t>
            </a:r>
            <a:endParaRPr lang="en-US" dirty="0"/>
          </a:p>
        </p:txBody>
      </p:sp>
      <p:graphicFrame>
        <p:nvGraphicFramePr>
          <p:cNvPr id="18434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18434" r:id="rId4" imgW="9144793" imgH="4877223" progId="Excel.Sheet.8">
              <p:embed/>
            </p:oleObj>
          </a:graphicData>
        </a:graphic>
      </p:graphicFrame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4.5)</a:t>
            </a:r>
          </a:p>
        </p:txBody>
      </p:sp>
      <p:sp>
        <p:nvSpPr>
          <p:cNvPr id="18437" name="TextBox 9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Among observed children with indicated diagnosis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Management of Children with </a:t>
            </a:r>
            <a:br>
              <a:rPr lang="en-US" b="1" dirty="0" smtClean="0"/>
            </a:br>
            <a:r>
              <a:rPr lang="en-US" b="1" dirty="0" smtClean="0"/>
              <a:t>Intestinal Illness</a:t>
            </a:r>
            <a:endParaRPr lang="en-US" dirty="0"/>
          </a:p>
        </p:txBody>
      </p:sp>
      <p:graphicFrame>
        <p:nvGraphicFramePr>
          <p:cNvPr id="19458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19458" r:id="rId4" imgW="9144793" imgH="4877223" progId="Excel.Sheet.8">
              <p:embed/>
            </p:oleObj>
          </a:graphicData>
        </a:graphic>
      </p:graphicFrame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4.5)</a:t>
            </a:r>
          </a:p>
        </p:txBody>
      </p:sp>
      <p:sp>
        <p:nvSpPr>
          <p:cNvPr id="19461" name="TextBox 9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Among observed children with indicated diagnosis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Assessment and Treatment of Children with Febrile Illness</a:t>
            </a:r>
            <a:endParaRPr lang="en-US" dirty="0"/>
          </a:p>
        </p:txBody>
      </p:sp>
      <p:graphicFrame>
        <p:nvGraphicFramePr>
          <p:cNvPr id="20482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20482" r:id="rId4" imgW="9144793" imgH="4877223" progId="Excel.Sheet.8">
              <p:embed/>
            </p:oleObj>
          </a:graphicData>
        </a:graphic>
      </p:graphicFrame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4.5)</a:t>
            </a:r>
          </a:p>
        </p:txBody>
      </p:sp>
      <p:sp>
        <p:nvSpPr>
          <p:cNvPr id="20485" name="TextBox 9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Among observed children with indicated diagnosis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Essential Advice Provided to Caretakers of Sick Children</a:t>
            </a:r>
            <a:endParaRPr lang="en-US" dirty="0"/>
          </a:p>
        </p:txBody>
      </p:sp>
      <p:graphicFrame>
        <p:nvGraphicFramePr>
          <p:cNvPr id="2150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828800"/>
          <a:ext cx="8991600" cy="4800600"/>
        </p:xfrm>
        <a:graphic>
          <a:graphicData uri="http://schemas.openxmlformats.org/presentationml/2006/ole">
            <p:oleObj spid="_x0000_s21506" r:id="rId3" imgW="8992379" imgH="4804064" progId="Excel.Sheet.8">
              <p:embed/>
            </p:oleObj>
          </a:graphicData>
        </a:graphic>
      </p:graphicFrame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A-4.16)</a:t>
            </a:r>
          </a:p>
        </p:txBody>
      </p:sp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observed children (N=1,544)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Trends in Early Childhood </a:t>
            </a:r>
            <a:br>
              <a:rPr lang="en-US" b="1" dirty="0" smtClean="0"/>
            </a:br>
            <a:r>
              <a:rPr lang="en-US" b="1" dirty="0" smtClean="0"/>
              <a:t>Mortality Rates</a:t>
            </a:r>
            <a:endParaRPr lang="en-US" b="1" dirty="0"/>
          </a:p>
        </p:txBody>
      </p:sp>
      <p:graphicFrame>
        <p:nvGraphicFramePr>
          <p:cNvPr id="1026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1026" r:id="rId3" imgW="9144793" imgH="4877223" progId="Excel.Sheet.8">
              <p:embed/>
            </p:oleObj>
          </a:graphicData>
        </a:graphic>
      </p:graphicFrame>
      <p:sp>
        <p:nvSpPr>
          <p:cNvPr id="1028" name="TextBox 4"/>
          <p:cNvSpPr txBox="1">
            <a:spLocks noChangeArrowheads="1"/>
          </p:cNvSpPr>
          <p:nvPr/>
        </p:nvSpPr>
        <p:spPr bwMode="auto">
          <a:xfrm>
            <a:off x="0" y="121920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Deaths per 1,000 live births for the 5-year period before the survey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/>
            <a:r>
              <a:rPr lang="en-US" b="1" smtClean="0"/>
              <a:t>Instructions for Caretaker of Sick Child</a:t>
            </a:r>
            <a:endParaRPr lang="en-US" smtClean="0"/>
          </a:p>
        </p:txBody>
      </p:sp>
      <p:graphicFrame>
        <p:nvGraphicFramePr>
          <p:cNvPr id="22530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828800"/>
          <a:ext cx="9144000" cy="4525963"/>
        </p:xfrm>
        <a:graphic>
          <a:graphicData uri="http://schemas.openxmlformats.org/presentationml/2006/ole">
            <p:oleObj spid="_x0000_s22530" r:id="rId3" imgW="9144793" imgH="4523624" progId="Excel.Sheet.8">
              <p:embed/>
            </p:oleObj>
          </a:graphicData>
        </a:graphic>
      </p:graphicFrame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A-4.18)</a:t>
            </a:r>
          </a:p>
        </p:txBody>
      </p:sp>
      <p:sp>
        <p:nvSpPr>
          <p:cNvPr id="22533" name="TextBox 4"/>
          <p:cNvSpPr txBox="1">
            <a:spLocks noChangeArrowheads="1"/>
          </p:cNvSpPr>
          <p:nvPr/>
        </p:nvSpPr>
        <p:spPr bwMode="auto">
          <a:xfrm>
            <a:off x="0" y="1219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 observed sick children who were prescribed or provided oral medicines (N=1,445)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Key Findings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b="1" smtClean="0">
                <a:solidFill>
                  <a:schemeClr val="bg1"/>
                </a:solidFill>
              </a:rPr>
              <a:t>Availability:</a:t>
            </a:r>
          </a:p>
          <a:p>
            <a:pPr eaLnBrk="1" hangingPunct="1"/>
            <a:r>
              <a:rPr lang="en-US" b="1" smtClean="0">
                <a:solidFill>
                  <a:schemeClr val="bg1"/>
                </a:solidFill>
              </a:rPr>
              <a:t>81% </a:t>
            </a:r>
            <a:r>
              <a:rPr lang="en-US" smtClean="0">
                <a:solidFill>
                  <a:schemeClr val="bg1"/>
                </a:solidFill>
              </a:rPr>
              <a:t>of all facilities offer</a:t>
            </a:r>
            <a:r>
              <a:rPr lang="en-US" b="1" smtClean="0">
                <a:solidFill>
                  <a:schemeClr val="bg1"/>
                </a:solidFill>
              </a:rPr>
              <a:t> all 3 basic child health services </a:t>
            </a:r>
            <a:r>
              <a:rPr lang="en-US" smtClean="0">
                <a:solidFill>
                  <a:schemeClr val="bg1"/>
                </a:solidFill>
              </a:rPr>
              <a:t>(curative care for sick children, immunisations, and growth monitoring)</a:t>
            </a:r>
          </a:p>
          <a:p>
            <a:pPr eaLnBrk="1" hangingPunct="1"/>
            <a:r>
              <a:rPr lang="en-US" b="1" smtClean="0">
                <a:solidFill>
                  <a:schemeClr val="bg1"/>
                </a:solidFill>
              </a:rPr>
              <a:t>Three-quarters</a:t>
            </a:r>
            <a:r>
              <a:rPr lang="en-US" smtClean="0">
                <a:solidFill>
                  <a:schemeClr val="bg1"/>
                </a:solidFill>
              </a:rPr>
              <a:t> of facilities offering immunisation services and storing vaccines </a:t>
            </a:r>
            <a:r>
              <a:rPr lang="en-US" b="1" smtClean="0">
                <a:solidFill>
                  <a:schemeClr val="bg1"/>
                </a:solidFill>
              </a:rPr>
              <a:t>had all EPI vaccines at time of visit</a:t>
            </a:r>
            <a:r>
              <a:rPr lang="en-US" smtClean="0">
                <a:solidFill>
                  <a:schemeClr val="bg1"/>
                </a:solidFill>
              </a:rPr>
              <a:t>. </a:t>
            </a:r>
            <a:endParaRPr lang="en-US" b="1" smtClean="0">
              <a:solidFill>
                <a:schemeClr val="bg1"/>
              </a:solidFill>
            </a:endParaRPr>
          </a:p>
          <a:p>
            <a:pPr eaLnBrk="1" hangingPunct="1"/>
            <a:r>
              <a:rPr lang="en-US" b="1" smtClean="0">
                <a:solidFill>
                  <a:schemeClr val="bg1"/>
                </a:solidFill>
              </a:rPr>
              <a:t>61%</a:t>
            </a:r>
            <a:r>
              <a:rPr lang="en-US" smtClean="0">
                <a:solidFill>
                  <a:schemeClr val="bg1"/>
                </a:solidFill>
              </a:rPr>
              <a:t> of all facilities offering outpatient care for sick children </a:t>
            </a:r>
            <a:r>
              <a:rPr lang="en-US" b="1" smtClean="0">
                <a:solidFill>
                  <a:schemeClr val="bg1"/>
                </a:solidFill>
              </a:rPr>
              <a:t>all items for infection control.</a:t>
            </a:r>
            <a:endParaRPr lang="en-US" smtClean="0">
              <a:solidFill>
                <a:schemeClr val="bg1"/>
              </a:solidFill>
            </a:endParaRP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bg1"/>
                </a:solidFill>
              </a:rPr>
              <a:t>Quality: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</a:rPr>
              <a:t>All first-line and pre-referral medications </a:t>
            </a:r>
            <a:r>
              <a:rPr lang="en-US" dirty="0" smtClean="0">
                <a:solidFill>
                  <a:schemeClr val="bg1"/>
                </a:solidFill>
              </a:rPr>
              <a:t>are available in</a:t>
            </a:r>
            <a:r>
              <a:rPr lang="en-US" b="1" dirty="0" smtClean="0">
                <a:solidFill>
                  <a:schemeClr val="bg1"/>
                </a:solidFill>
              </a:rPr>
              <a:t> three-quarters </a:t>
            </a:r>
            <a:r>
              <a:rPr lang="en-US" dirty="0" smtClean="0">
                <a:solidFill>
                  <a:schemeClr val="bg1"/>
                </a:solidFill>
              </a:rPr>
              <a:t>of all facilities offering outpatient care for sick children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</a:rPr>
              <a:t>Treatment with antibiotics </a:t>
            </a:r>
            <a:r>
              <a:rPr lang="en-US" dirty="0" smtClean="0">
                <a:solidFill>
                  <a:schemeClr val="bg1"/>
                </a:solidFill>
              </a:rPr>
              <a:t>is common, even in non-severe illnesses.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</a:rPr>
              <a:t>All three general danger signs </a:t>
            </a:r>
            <a:r>
              <a:rPr lang="en-US" dirty="0" smtClean="0">
                <a:solidFill>
                  <a:schemeClr val="bg1"/>
                </a:solidFill>
              </a:rPr>
              <a:t>were assessed in </a:t>
            </a:r>
            <a:r>
              <a:rPr lang="en-US" b="1" dirty="0" smtClean="0">
                <a:solidFill>
                  <a:schemeClr val="bg1"/>
                </a:solidFill>
              </a:rPr>
              <a:t>only 12% </a:t>
            </a:r>
            <a:r>
              <a:rPr lang="en-US" dirty="0" smtClean="0">
                <a:solidFill>
                  <a:schemeClr val="bg1"/>
                </a:solidFill>
              </a:rPr>
              <a:t>of observed consultations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of sick children.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</a:rPr>
              <a:t>No more than 15% of providers have received training </a:t>
            </a:r>
            <a:r>
              <a:rPr lang="en-US" dirty="0" smtClean="0">
                <a:solidFill>
                  <a:schemeClr val="bg1"/>
                </a:solidFill>
              </a:rPr>
              <a:t>in child health care in the 12 months before the survey.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</a:rPr>
              <a:t>Provision of essential information</a:t>
            </a:r>
            <a:r>
              <a:rPr lang="en-US" dirty="0" smtClean="0">
                <a:solidFill>
                  <a:schemeClr val="bg1"/>
                </a:solidFill>
              </a:rPr>
              <a:t> to caretakers of sick children is low.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Trends in Immunisation Coverage</a:t>
            </a:r>
          </a:p>
        </p:txBody>
      </p:sp>
      <p:graphicFrame>
        <p:nvGraphicFramePr>
          <p:cNvPr id="2050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371600"/>
          <a:ext cx="9144000" cy="4876800"/>
        </p:xfrm>
        <a:graphic>
          <a:graphicData uri="http://schemas.openxmlformats.org/presentationml/2006/ole">
            <p:oleObj spid="_x0000_s2050" r:id="rId3" imgW="9144793" imgH="4877223" progId="Excel.Sheet.8">
              <p:embed/>
            </p:oleObj>
          </a:graphicData>
        </a:graphic>
      </p:graphicFrame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0" y="91440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of children age 12-23 months fully vaccinated*</a:t>
            </a:r>
          </a:p>
        </p:txBody>
      </p:sp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0" y="6477000"/>
            <a:ext cx="9144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>
                <a:solidFill>
                  <a:schemeClr val="bg1"/>
                </a:solidFill>
                <a:latin typeface="Calibri" pitchFamily="34" charset="0"/>
              </a:rPr>
              <a:t>*Fully vaccinated means the child has received BCG, measles, and 3 doses each DPT and polio (excluding polio 0)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Background Information</a:t>
            </a:r>
          </a:p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Availability of Child Health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Capacity to Provide Quality Immunisation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Capacity to Provide Quality Outpatient Care for Sick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Availability of Child Health Services </a:t>
            </a:r>
            <a:br>
              <a:rPr lang="en-US" b="1" dirty="0" smtClean="0"/>
            </a:br>
            <a:r>
              <a:rPr lang="en-US" b="1" dirty="0" smtClean="0"/>
              <a:t>by Facility Type</a:t>
            </a:r>
            <a:endParaRPr lang="en-US" b="1" dirty="0"/>
          </a:p>
        </p:txBody>
      </p:sp>
      <p:graphicFrame>
        <p:nvGraphicFramePr>
          <p:cNvPr id="3074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3074" r:id="rId3" imgW="9144793" imgH="4877223" progId="Excel.Sheet.8">
              <p:embed/>
            </p:oleObj>
          </a:graphicData>
        </a:graphic>
      </p:graphicFrame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0" y="1219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4.1)</a:t>
            </a:r>
          </a:p>
        </p:txBody>
      </p:sp>
      <p:sp>
        <p:nvSpPr>
          <p:cNvPr id="3077" name="TextBox 5"/>
          <p:cNvSpPr txBox="1">
            <a:spLocks noChangeArrowheads="1"/>
          </p:cNvSpPr>
          <p:nvPr/>
        </p:nvSpPr>
        <p:spPr bwMode="auto">
          <a:xfrm>
            <a:off x="0" y="1600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(N=383)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953000"/>
        </p:xfrm>
        <a:graphic>
          <a:graphicData uri="http://schemas.openxmlformats.org/presentationml/2006/ole">
            <p:oleObj spid="_x0000_s4098" r:id="rId3" imgW="9144793" imgH="4950381" progId="Excel.Sheet.8">
              <p:embed/>
            </p:oleObj>
          </a:graphicData>
        </a:graphic>
      </p:graphicFrame>
      <p:sp>
        <p:nvSpPr>
          <p:cNvPr id="4099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4.1)</a:t>
            </a:r>
          </a:p>
        </p:txBody>
      </p:sp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0" y="1524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(N=383)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b="1" dirty="0">
                <a:latin typeface="+mj-lt"/>
                <a:ea typeface="+mj-ea"/>
                <a:cs typeface="+mj-cs"/>
              </a:rPr>
              <a:t>Availability of Child Health Services </a:t>
            </a:r>
            <a:br>
              <a:rPr lang="en-US" sz="4400" b="1" dirty="0">
                <a:latin typeface="+mj-lt"/>
                <a:ea typeface="+mj-ea"/>
                <a:cs typeface="+mj-cs"/>
              </a:rPr>
            </a:br>
            <a:r>
              <a:rPr lang="en-US" sz="4400" b="1" dirty="0">
                <a:latin typeface="+mj-lt"/>
                <a:ea typeface="+mj-ea"/>
                <a:cs typeface="+mj-cs"/>
              </a:rPr>
              <a:t>by Managing Authority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sz="3000" b="1" smtClean="0"/>
              <a:t>Availability of All Basic Child Health Services by Region</a:t>
            </a:r>
          </a:p>
        </p:txBody>
      </p:sp>
      <p:grpSp>
        <p:nvGrpSpPr>
          <p:cNvPr id="27651" name="Group 4"/>
          <p:cNvGrpSpPr>
            <a:grpSpLocks noChangeAspect="1"/>
          </p:cNvGrpSpPr>
          <p:nvPr/>
        </p:nvGrpSpPr>
        <p:grpSpPr bwMode="auto">
          <a:xfrm>
            <a:off x="1066800" y="-838200"/>
            <a:ext cx="7010400" cy="9072563"/>
            <a:chOff x="1824" y="1008"/>
            <a:chExt cx="2203" cy="2851"/>
          </a:xfrm>
        </p:grpSpPr>
        <p:sp>
          <p:nvSpPr>
            <p:cNvPr id="27670" name="AutoShape 3"/>
            <p:cNvSpPr>
              <a:spLocks noChangeAspect="1" noChangeArrowheads="1" noTextEdit="1"/>
            </p:cNvSpPr>
            <p:nvPr/>
          </p:nvSpPr>
          <p:spPr bwMode="auto">
            <a:xfrm>
              <a:off x="1824" y="1008"/>
              <a:ext cx="2203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3494" y="1651"/>
              <a:ext cx="395" cy="144"/>
            </a:xfrm>
            <a:custGeom>
              <a:avLst/>
              <a:gdLst/>
              <a:ahLst/>
              <a:cxnLst>
                <a:cxn ang="0">
                  <a:pos x="284" y="3"/>
                </a:cxn>
                <a:cxn ang="0">
                  <a:pos x="294" y="8"/>
                </a:cxn>
                <a:cxn ang="0">
                  <a:pos x="303" y="5"/>
                </a:cxn>
                <a:cxn ang="0">
                  <a:pos x="315" y="3"/>
                </a:cxn>
                <a:cxn ang="0">
                  <a:pos x="325" y="5"/>
                </a:cxn>
                <a:cxn ang="0">
                  <a:pos x="335" y="7"/>
                </a:cxn>
                <a:cxn ang="0">
                  <a:pos x="349" y="10"/>
                </a:cxn>
                <a:cxn ang="0">
                  <a:pos x="360" y="18"/>
                </a:cxn>
                <a:cxn ang="0">
                  <a:pos x="365" y="22"/>
                </a:cxn>
                <a:cxn ang="0">
                  <a:pos x="372" y="25"/>
                </a:cxn>
                <a:cxn ang="0">
                  <a:pos x="374" y="33"/>
                </a:cxn>
                <a:cxn ang="0">
                  <a:pos x="381" y="36"/>
                </a:cxn>
                <a:cxn ang="0">
                  <a:pos x="392" y="43"/>
                </a:cxn>
                <a:cxn ang="0">
                  <a:pos x="387" y="45"/>
                </a:cxn>
                <a:cxn ang="0">
                  <a:pos x="376" y="47"/>
                </a:cxn>
                <a:cxn ang="0">
                  <a:pos x="366" y="50"/>
                </a:cxn>
                <a:cxn ang="0">
                  <a:pos x="360" y="50"/>
                </a:cxn>
                <a:cxn ang="0">
                  <a:pos x="353" y="47"/>
                </a:cxn>
                <a:cxn ang="0">
                  <a:pos x="345" y="49"/>
                </a:cxn>
                <a:cxn ang="0">
                  <a:pos x="335" y="52"/>
                </a:cxn>
                <a:cxn ang="0">
                  <a:pos x="325" y="57"/>
                </a:cxn>
                <a:cxn ang="0">
                  <a:pos x="318" y="64"/>
                </a:cxn>
                <a:cxn ang="0">
                  <a:pos x="308" y="68"/>
                </a:cxn>
                <a:cxn ang="0">
                  <a:pos x="303" y="78"/>
                </a:cxn>
                <a:cxn ang="0">
                  <a:pos x="294" y="84"/>
                </a:cxn>
                <a:cxn ang="0">
                  <a:pos x="284" y="81"/>
                </a:cxn>
                <a:cxn ang="0">
                  <a:pos x="279" y="72"/>
                </a:cxn>
                <a:cxn ang="0">
                  <a:pos x="269" y="67"/>
                </a:cxn>
                <a:cxn ang="0">
                  <a:pos x="262" y="73"/>
                </a:cxn>
                <a:cxn ang="0">
                  <a:pos x="255" y="78"/>
                </a:cxn>
                <a:cxn ang="0">
                  <a:pos x="247" y="78"/>
                </a:cxn>
                <a:cxn ang="0">
                  <a:pos x="238" y="84"/>
                </a:cxn>
                <a:cxn ang="0">
                  <a:pos x="230" y="91"/>
                </a:cxn>
                <a:cxn ang="0">
                  <a:pos x="219" y="96"/>
                </a:cxn>
                <a:cxn ang="0">
                  <a:pos x="211" y="102"/>
                </a:cxn>
                <a:cxn ang="0">
                  <a:pos x="203" y="105"/>
                </a:cxn>
                <a:cxn ang="0">
                  <a:pos x="198" y="113"/>
                </a:cxn>
                <a:cxn ang="0">
                  <a:pos x="189" y="122"/>
                </a:cxn>
                <a:cxn ang="0">
                  <a:pos x="181" y="130"/>
                </a:cxn>
                <a:cxn ang="0">
                  <a:pos x="173" y="136"/>
                </a:cxn>
                <a:cxn ang="0">
                  <a:pos x="163" y="142"/>
                </a:cxn>
                <a:cxn ang="0">
                  <a:pos x="154" y="140"/>
                </a:cxn>
                <a:cxn ang="0">
                  <a:pos x="152" y="129"/>
                </a:cxn>
                <a:cxn ang="0">
                  <a:pos x="150" y="120"/>
                </a:cxn>
                <a:cxn ang="0">
                  <a:pos x="145" y="111"/>
                </a:cxn>
                <a:cxn ang="0">
                  <a:pos x="138" y="106"/>
                </a:cxn>
                <a:cxn ang="0">
                  <a:pos x="129" y="102"/>
                </a:cxn>
                <a:cxn ang="0">
                  <a:pos x="124" y="92"/>
                </a:cxn>
                <a:cxn ang="0">
                  <a:pos x="121" y="83"/>
                </a:cxn>
                <a:cxn ang="0">
                  <a:pos x="115" y="75"/>
                </a:cxn>
                <a:cxn ang="0">
                  <a:pos x="5" y="47"/>
                </a:cxn>
                <a:cxn ang="0">
                  <a:pos x="32" y="42"/>
                </a:cxn>
                <a:cxn ang="0">
                  <a:pos x="59" y="38"/>
                </a:cxn>
                <a:cxn ang="0">
                  <a:pos x="83" y="33"/>
                </a:cxn>
                <a:cxn ang="0">
                  <a:pos x="110" y="27"/>
                </a:cxn>
                <a:cxn ang="0">
                  <a:pos x="135" y="23"/>
                </a:cxn>
                <a:cxn ang="0">
                  <a:pos x="160" y="18"/>
                </a:cxn>
                <a:cxn ang="0">
                  <a:pos x="186" y="13"/>
                </a:cxn>
                <a:cxn ang="0">
                  <a:pos x="212" y="8"/>
                </a:cxn>
                <a:cxn ang="0">
                  <a:pos x="235" y="3"/>
                </a:cxn>
                <a:cxn ang="0">
                  <a:pos x="254" y="2"/>
                </a:cxn>
                <a:cxn ang="0">
                  <a:pos x="264" y="2"/>
                </a:cxn>
              </a:cxnLst>
              <a:rect l="0" t="0" r="r" b="b"/>
              <a:pathLst>
                <a:path w="395" h="144">
                  <a:moveTo>
                    <a:pt x="275" y="1"/>
                  </a:moveTo>
                  <a:lnTo>
                    <a:pt x="275" y="2"/>
                  </a:lnTo>
                  <a:lnTo>
                    <a:pt x="276" y="2"/>
                  </a:lnTo>
                  <a:lnTo>
                    <a:pt x="277" y="1"/>
                  </a:lnTo>
                  <a:lnTo>
                    <a:pt x="278" y="2"/>
                  </a:lnTo>
                  <a:lnTo>
                    <a:pt x="279" y="2"/>
                  </a:lnTo>
                  <a:lnTo>
                    <a:pt x="280" y="2"/>
                  </a:lnTo>
                  <a:lnTo>
                    <a:pt x="280" y="2"/>
                  </a:lnTo>
                  <a:lnTo>
                    <a:pt x="281" y="2"/>
                  </a:lnTo>
                  <a:lnTo>
                    <a:pt x="281" y="2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5" y="4"/>
                  </a:lnTo>
                  <a:lnTo>
                    <a:pt x="286" y="4"/>
                  </a:lnTo>
                  <a:lnTo>
                    <a:pt x="287" y="5"/>
                  </a:lnTo>
                  <a:lnTo>
                    <a:pt x="287" y="5"/>
                  </a:lnTo>
                  <a:lnTo>
                    <a:pt x="288" y="5"/>
                  </a:lnTo>
                  <a:lnTo>
                    <a:pt x="289" y="5"/>
                  </a:lnTo>
                  <a:lnTo>
                    <a:pt x="290" y="5"/>
                  </a:lnTo>
                  <a:lnTo>
                    <a:pt x="291" y="6"/>
                  </a:lnTo>
                  <a:lnTo>
                    <a:pt x="292" y="6"/>
                  </a:lnTo>
                  <a:lnTo>
                    <a:pt x="293" y="7"/>
                  </a:lnTo>
                  <a:lnTo>
                    <a:pt x="293" y="8"/>
                  </a:lnTo>
                  <a:lnTo>
                    <a:pt x="294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6" y="8"/>
                  </a:lnTo>
                  <a:lnTo>
                    <a:pt x="297" y="8"/>
                  </a:lnTo>
                  <a:lnTo>
                    <a:pt x="298" y="8"/>
                  </a:lnTo>
                  <a:lnTo>
                    <a:pt x="299" y="8"/>
                  </a:lnTo>
                  <a:lnTo>
                    <a:pt x="300" y="8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2" y="7"/>
                  </a:lnTo>
                  <a:lnTo>
                    <a:pt x="302" y="6"/>
                  </a:lnTo>
                  <a:lnTo>
                    <a:pt x="303" y="6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06" y="3"/>
                  </a:lnTo>
                  <a:lnTo>
                    <a:pt x="306" y="3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9" y="3"/>
                  </a:lnTo>
                  <a:lnTo>
                    <a:pt x="310" y="3"/>
                  </a:lnTo>
                  <a:lnTo>
                    <a:pt x="312" y="3"/>
                  </a:lnTo>
                  <a:lnTo>
                    <a:pt x="313" y="3"/>
                  </a:lnTo>
                  <a:lnTo>
                    <a:pt x="314" y="3"/>
                  </a:lnTo>
                  <a:lnTo>
                    <a:pt x="315" y="3"/>
                  </a:lnTo>
                  <a:lnTo>
                    <a:pt x="316" y="3"/>
                  </a:lnTo>
                  <a:lnTo>
                    <a:pt x="317" y="3"/>
                  </a:lnTo>
                  <a:lnTo>
                    <a:pt x="318" y="4"/>
                  </a:lnTo>
                  <a:lnTo>
                    <a:pt x="319" y="4"/>
                  </a:lnTo>
                  <a:lnTo>
                    <a:pt x="319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1" y="5"/>
                  </a:lnTo>
                  <a:lnTo>
                    <a:pt x="322" y="5"/>
                  </a:lnTo>
                  <a:lnTo>
                    <a:pt x="323" y="5"/>
                  </a:lnTo>
                  <a:lnTo>
                    <a:pt x="324" y="5"/>
                  </a:lnTo>
                  <a:lnTo>
                    <a:pt x="325" y="5"/>
                  </a:lnTo>
                  <a:lnTo>
                    <a:pt x="325" y="5"/>
                  </a:lnTo>
                  <a:lnTo>
                    <a:pt x="326" y="6"/>
                  </a:lnTo>
                  <a:lnTo>
                    <a:pt x="326" y="7"/>
                  </a:lnTo>
                  <a:lnTo>
                    <a:pt x="327" y="7"/>
                  </a:lnTo>
                  <a:lnTo>
                    <a:pt x="327" y="8"/>
                  </a:lnTo>
                  <a:lnTo>
                    <a:pt x="328" y="8"/>
                  </a:lnTo>
                  <a:lnTo>
                    <a:pt x="329" y="7"/>
                  </a:lnTo>
                  <a:lnTo>
                    <a:pt x="330" y="7"/>
                  </a:lnTo>
                  <a:lnTo>
                    <a:pt x="331" y="7"/>
                  </a:lnTo>
                  <a:lnTo>
                    <a:pt x="332" y="6"/>
                  </a:lnTo>
                  <a:lnTo>
                    <a:pt x="332" y="6"/>
                  </a:lnTo>
                  <a:lnTo>
                    <a:pt x="333" y="6"/>
                  </a:lnTo>
                  <a:lnTo>
                    <a:pt x="334" y="6"/>
                  </a:lnTo>
                  <a:lnTo>
                    <a:pt x="335" y="7"/>
                  </a:lnTo>
                  <a:lnTo>
                    <a:pt x="336" y="7"/>
                  </a:lnTo>
                  <a:lnTo>
                    <a:pt x="337" y="7"/>
                  </a:lnTo>
                  <a:lnTo>
                    <a:pt x="338" y="7"/>
                  </a:lnTo>
                  <a:lnTo>
                    <a:pt x="338" y="7"/>
                  </a:lnTo>
                  <a:lnTo>
                    <a:pt x="339" y="7"/>
                  </a:lnTo>
                  <a:lnTo>
                    <a:pt x="340" y="8"/>
                  </a:lnTo>
                  <a:lnTo>
                    <a:pt x="341" y="8"/>
                  </a:lnTo>
                  <a:lnTo>
                    <a:pt x="343" y="11"/>
                  </a:lnTo>
                  <a:lnTo>
                    <a:pt x="344" y="12"/>
                  </a:lnTo>
                  <a:lnTo>
                    <a:pt x="346" y="12"/>
                  </a:lnTo>
                  <a:lnTo>
                    <a:pt x="347" y="11"/>
                  </a:lnTo>
                  <a:lnTo>
                    <a:pt x="348" y="10"/>
                  </a:lnTo>
                  <a:lnTo>
                    <a:pt x="349" y="10"/>
                  </a:lnTo>
                  <a:lnTo>
                    <a:pt x="350" y="11"/>
                  </a:lnTo>
                  <a:lnTo>
                    <a:pt x="351" y="12"/>
                  </a:lnTo>
                  <a:lnTo>
                    <a:pt x="351" y="13"/>
                  </a:lnTo>
                  <a:lnTo>
                    <a:pt x="352" y="13"/>
                  </a:lnTo>
                  <a:lnTo>
                    <a:pt x="353" y="12"/>
                  </a:lnTo>
                  <a:lnTo>
                    <a:pt x="354" y="12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7" y="14"/>
                  </a:lnTo>
                  <a:lnTo>
                    <a:pt x="357" y="15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0" y="18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5" y="16"/>
                  </a:lnTo>
                  <a:lnTo>
                    <a:pt x="365" y="17"/>
                  </a:lnTo>
                  <a:lnTo>
                    <a:pt x="365" y="19"/>
                  </a:lnTo>
                  <a:lnTo>
                    <a:pt x="365" y="20"/>
                  </a:lnTo>
                  <a:lnTo>
                    <a:pt x="364" y="21"/>
                  </a:lnTo>
                  <a:lnTo>
                    <a:pt x="364" y="21"/>
                  </a:lnTo>
                  <a:lnTo>
                    <a:pt x="365" y="22"/>
                  </a:lnTo>
                  <a:lnTo>
                    <a:pt x="366" y="22"/>
                  </a:lnTo>
                  <a:lnTo>
                    <a:pt x="366" y="21"/>
                  </a:lnTo>
                  <a:lnTo>
                    <a:pt x="366" y="21"/>
                  </a:lnTo>
                  <a:lnTo>
                    <a:pt x="367" y="20"/>
                  </a:lnTo>
                  <a:lnTo>
                    <a:pt x="368" y="21"/>
                  </a:lnTo>
                  <a:lnTo>
                    <a:pt x="368" y="21"/>
                  </a:lnTo>
                  <a:lnTo>
                    <a:pt x="368" y="22"/>
                  </a:lnTo>
                  <a:lnTo>
                    <a:pt x="369" y="23"/>
                  </a:lnTo>
                  <a:lnTo>
                    <a:pt x="370" y="24"/>
                  </a:lnTo>
                  <a:lnTo>
                    <a:pt x="370" y="25"/>
                  </a:lnTo>
                  <a:lnTo>
                    <a:pt x="370" y="26"/>
                  </a:lnTo>
                  <a:lnTo>
                    <a:pt x="371" y="26"/>
                  </a:lnTo>
                  <a:lnTo>
                    <a:pt x="372" y="25"/>
                  </a:lnTo>
                  <a:lnTo>
                    <a:pt x="373" y="25"/>
                  </a:lnTo>
                  <a:lnTo>
                    <a:pt x="373" y="26"/>
                  </a:lnTo>
                  <a:lnTo>
                    <a:pt x="373" y="27"/>
                  </a:lnTo>
                  <a:lnTo>
                    <a:pt x="373" y="27"/>
                  </a:lnTo>
                  <a:lnTo>
                    <a:pt x="373" y="28"/>
                  </a:lnTo>
                  <a:lnTo>
                    <a:pt x="374" y="29"/>
                  </a:lnTo>
                  <a:lnTo>
                    <a:pt x="373" y="30"/>
                  </a:lnTo>
                  <a:lnTo>
                    <a:pt x="373" y="31"/>
                  </a:lnTo>
                  <a:lnTo>
                    <a:pt x="372" y="32"/>
                  </a:lnTo>
                  <a:lnTo>
                    <a:pt x="372" y="33"/>
                  </a:lnTo>
                  <a:lnTo>
                    <a:pt x="371" y="33"/>
                  </a:lnTo>
                  <a:lnTo>
                    <a:pt x="372" y="33"/>
                  </a:lnTo>
                  <a:lnTo>
                    <a:pt x="374" y="33"/>
                  </a:lnTo>
                  <a:lnTo>
                    <a:pt x="376" y="32"/>
                  </a:lnTo>
                  <a:lnTo>
                    <a:pt x="376" y="31"/>
                  </a:lnTo>
                  <a:lnTo>
                    <a:pt x="377" y="31"/>
                  </a:lnTo>
                  <a:lnTo>
                    <a:pt x="377" y="32"/>
                  </a:lnTo>
                  <a:lnTo>
                    <a:pt x="377" y="33"/>
                  </a:lnTo>
                  <a:lnTo>
                    <a:pt x="377" y="33"/>
                  </a:lnTo>
                  <a:lnTo>
                    <a:pt x="378" y="33"/>
                  </a:lnTo>
                  <a:lnTo>
                    <a:pt x="378" y="33"/>
                  </a:lnTo>
                  <a:lnTo>
                    <a:pt x="379" y="33"/>
                  </a:lnTo>
                  <a:lnTo>
                    <a:pt x="380" y="33"/>
                  </a:lnTo>
                  <a:lnTo>
                    <a:pt x="381" y="34"/>
                  </a:lnTo>
                  <a:lnTo>
                    <a:pt x="381" y="35"/>
                  </a:lnTo>
                  <a:lnTo>
                    <a:pt x="381" y="36"/>
                  </a:lnTo>
                  <a:lnTo>
                    <a:pt x="381" y="38"/>
                  </a:lnTo>
                  <a:lnTo>
                    <a:pt x="381" y="39"/>
                  </a:lnTo>
                  <a:lnTo>
                    <a:pt x="382" y="39"/>
                  </a:lnTo>
                  <a:lnTo>
                    <a:pt x="382" y="40"/>
                  </a:lnTo>
                  <a:lnTo>
                    <a:pt x="384" y="40"/>
                  </a:lnTo>
                  <a:lnTo>
                    <a:pt x="384" y="41"/>
                  </a:lnTo>
                  <a:lnTo>
                    <a:pt x="385" y="42"/>
                  </a:lnTo>
                  <a:lnTo>
                    <a:pt x="386" y="42"/>
                  </a:lnTo>
                  <a:lnTo>
                    <a:pt x="388" y="42"/>
                  </a:lnTo>
                  <a:lnTo>
                    <a:pt x="389" y="42"/>
                  </a:lnTo>
                  <a:lnTo>
                    <a:pt x="389" y="42"/>
                  </a:lnTo>
                  <a:lnTo>
                    <a:pt x="390" y="42"/>
                  </a:lnTo>
                  <a:lnTo>
                    <a:pt x="392" y="43"/>
                  </a:lnTo>
                  <a:lnTo>
                    <a:pt x="394" y="44"/>
                  </a:lnTo>
                  <a:lnTo>
                    <a:pt x="395" y="45"/>
                  </a:lnTo>
                  <a:lnTo>
                    <a:pt x="395" y="45"/>
                  </a:lnTo>
                  <a:lnTo>
                    <a:pt x="395" y="46"/>
                  </a:lnTo>
                  <a:lnTo>
                    <a:pt x="395" y="46"/>
                  </a:lnTo>
                  <a:lnTo>
                    <a:pt x="394" y="46"/>
                  </a:lnTo>
                  <a:lnTo>
                    <a:pt x="393" y="46"/>
                  </a:lnTo>
                  <a:lnTo>
                    <a:pt x="392" y="46"/>
                  </a:lnTo>
                  <a:lnTo>
                    <a:pt x="391" y="46"/>
                  </a:lnTo>
                  <a:lnTo>
                    <a:pt x="390" y="46"/>
                  </a:lnTo>
                  <a:lnTo>
                    <a:pt x="389" y="46"/>
                  </a:lnTo>
                  <a:lnTo>
                    <a:pt x="388" y="46"/>
                  </a:lnTo>
                  <a:lnTo>
                    <a:pt x="387" y="45"/>
                  </a:lnTo>
                  <a:lnTo>
                    <a:pt x="384" y="44"/>
                  </a:lnTo>
                  <a:lnTo>
                    <a:pt x="383" y="44"/>
                  </a:lnTo>
                  <a:lnTo>
                    <a:pt x="382" y="44"/>
                  </a:lnTo>
                  <a:lnTo>
                    <a:pt x="382" y="43"/>
                  </a:lnTo>
                  <a:lnTo>
                    <a:pt x="381" y="44"/>
                  </a:lnTo>
                  <a:lnTo>
                    <a:pt x="381" y="45"/>
                  </a:lnTo>
                  <a:lnTo>
                    <a:pt x="380" y="46"/>
                  </a:lnTo>
                  <a:lnTo>
                    <a:pt x="379" y="46"/>
                  </a:lnTo>
                  <a:lnTo>
                    <a:pt x="379" y="47"/>
                  </a:lnTo>
                  <a:lnTo>
                    <a:pt x="378" y="47"/>
                  </a:lnTo>
                  <a:lnTo>
                    <a:pt x="377" y="46"/>
                  </a:lnTo>
                  <a:lnTo>
                    <a:pt x="376" y="46"/>
                  </a:lnTo>
                  <a:lnTo>
                    <a:pt x="376" y="47"/>
                  </a:lnTo>
                  <a:lnTo>
                    <a:pt x="376" y="48"/>
                  </a:lnTo>
                  <a:lnTo>
                    <a:pt x="376" y="49"/>
                  </a:lnTo>
                  <a:lnTo>
                    <a:pt x="375" y="50"/>
                  </a:lnTo>
                  <a:lnTo>
                    <a:pt x="373" y="51"/>
                  </a:lnTo>
                  <a:lnTo>
                    <a:pt x="372" y="51"/>
                  </a:lnTo>
                  <a:lnTo>
                    <a:pt x="371" y="52"/>
                  </a:lnTo>
                  <a:lnTo>
                    <a:pt x="369" y="52"/>
                  </a:lnTo>
                  <a:lnTo>
                    <a:pt x="368" y="53"/>
                  </a:lnTo>
                  <a:lnTo>
                    <a:pt x="367" y="52"/>
                  </a:lnTo>
                  <a:lnTo>
                    <a:pt x="366" y="52"/>
                  </a:lnTo>
                  <a:lnTo>
                    <a:pt x="365" y="51"/>
                  </a:lnTo>
                  <a:lnTo>
                    <a:pt x="366" y="51"/>
                  </a:lnTo>
                  <a:lnTo>
                    <a:pt x="366" y="50"/>
                  </a:lnTo>
                  <a:lnTo>
                    <a:pt x="366" y="48"/>
                  </a:lnTo>
                  <a:lnTo>
                    <a:pt x="366" y="47"/>
                  </a:lnTo>
                  <a:lnTo>
                    <a:pt x="365" y="48"/>
                  </a:lnTo>
                  <a:lnTo>
                    <a:pt x="364" y="49"/>
                  </a:lnTo>
                  <a:lnTo>
                    <a:pt x="363" y="50"/>
                  </a:lnTo>
                  <a:lnTo>
                    <a:pt x="361" y="51"/>
                  </a:lnTo>
                  <a:lnTo>
                    <a:pt x="361" y="52"/>
                  </a:lnTo>
                  <a:lnTo>
                    <a:pt x="360" y="52"/>
                  </a:lnTo>
                  <a:lnTo>
                    <a:pt x="359" y="52"/>
                  </a:lnTo>
                  <a:lnTo>
                    <a:pt x="358" y="52"/>
                  </a:lnTo>
                  <a:lnTo>
                    <a:pt x="358" y="51"/>
                  </a:lnTo>
                  <a:lnTo>
                    <a:pt x="359" y="50"/>
                  </a:lnTo>
                  <a:lnTo>
                    <a:pt x="360" y="50"/>
                  </a:lnTo>
                  <a:lnTo>
                    <a:pt x="360" y="49"/>
                  </a:lnTo>
                  <a:lnTo>
                    <a:pt x="359" y="49"/>
                  </a:lnTo>
                  <a:lnTo>
                    <a:pt x="358" y="49"/>
                  </a:lnTo>
                  <a:lnTo>
                    <a:pt x="357" y="49"/>
                  </a:lnTo>
                  <a:lnTo>
                    <a:pt x="357" y="49"/>
                  </a:lnTo>
                  <a:lnTo>
                    <a:pt x="357" y="50"/>
                  </a:lnTo>
                  <a:lnTo>
                    <a:pt x="356" y="50"/>
                  </a:lnTo>
                  <a:lnTo>
                    <a:pt x="355" y="50"/>
                  </a:lnTo>
                  <a:lnTo>
                    <a:pt x="354" y="50"/>
                  </a:lnTo>
                  <a:lnTo>
                    <a:pt x="354" y="49"/>
                  </a:lnTo>
                  <a:lnTo>
                    <a:pt x="354" y="48"/>
                  </a:lnTo>
                  <a:lnTo>
                    <a:pt x="354" y="47"/>
                  </a:lnTo>
                  <a:lnTo>
                    <a:pt x="353" y="47"/>
                  </a:lnTo>
                  <a:lnTo>
                    <a:pt x="352" y="46"/>
                  </a:lnTo>
                  <a:lnTo>
                    <a:pt x="353" y="46"/>
                  </a:lnTo>
                  <a:lnTo>
                    <a:pt x="352" y="45"/>
                  </a:lnTo>
                  <a:lnTo>
                    <a:pt x="351" y="45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0" y="47"/>
                  </a:lnTo>
                  <a:lnTo>
                    <a:pt x="350" y="48"/>
                  </a:lnTo>
                  <a:lnTo>
                    <a:pt x="349" y="48"/>
                  </a:lnTo>
                  <a:lnTo>
                    <a:pt x="349" y="49"/>
                  </a:lnTo>
                  <a:lnTo>
                    <a:pt x="347" y="49"/>
                  </a:lnTo>
                  <a:lnTo>
                    <a:pt x="346" y="49"/>
                  </a:lnTo>
                  <a:lnTo>
                    <a:pt x="345" y="49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3" y="51"/>
                  </a:lnTo>
                  <a:lnTo>
                    <a:pt x="342" y="51"/>
                  </a:lnTo>
                  <a:lnTo>
                    <a:pt x="341" y="51"/>
                  </a:lnTo>
                  <a:lnTo>
                    <a:pt x="340" y="51"/>
                  </a:lnTo>
                  <a:lnTo>
                    <a:pt x="340" y="52"/>
                  </a:lnTo>
                  <a:lnTo>
                    <a:pt x="339" y="52"/>
                  </a:lnTo>
                  <a:lnTo>
                    <a:pt x="338" y="52"/>
                  </a:lnTo>
                  <a:lnTo>
                    <a:pt x="338" y="52"/>
                  </a:lnTo>
                  <a:lnTo>
                    <a:pt x="337" y="52"/>
                  </a:lnTo>
                  <a:lnTo>
                    <a:pt x="336" y="52"/>
                  </a:lnTo>
                  <a:lnTo>
                    <a:pt x="335" y="52"/>
                  </a:lnTo>
                  <a:lnTo>
                    <a:pt x="334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2" y="53"/>
                  </a:lnTo>
                  <a:lnTo>
                    <a:pt x="332" y="53"/>
                  </a:lnTo>
                  <a:lnTo>
                    <a:pt x="331" y="54"/>
                  </a:lnTo>
                  <a:lnTo>
                    <a:pt x="330" y="54"/>
                  </a:lnTo>
                  <a:lnTo>
                    <a:pt x="330" y="55"/>
                  </a:lnTo>
                  <a:lnTo>
                    <a:pt x="329" y="55"/>
                  </a:lnTo>
                  <a:lnTo>
                    <a:pt x="328" y="56"/>
                  </a:lnTo>
                  <a:lnTo>
                    <a:pt x="327" y="56"/>
                  </a:lnTo>
                  <a:lnTo>
                    <a:pt x="326" y="56"/>
                  </a:lnTo>
                  <a:lnTo>
                    <a:pt x="325" y="57"/>
                  </a:lnTo>
                  <a:lnTo>
                    <a:pt x="325" y="58"/>
                  </a:lnTo>
                  <a:lnTo>
                    <a:pt x="325" y="59"/>
                  </a:lnTo>
                  <a:lnTo>
                    <a:pt x="324" y="59"/>
                  </a:lnTo>
                  <a:lnTo>
                    <a:pt x="323" y="59"/>
                  </a:lnTo>
                  <a:lnTo>
                    <a:pt x="322" y="59"/>
                  </a:lnTo>
                  <a:lnTo>
                    <a:pt x="321" y="59"/>
                  </a:lnTo>
                  <a:lnTo>
                    <a:pt x="320" y="59"/>
                  </a:lnTo>
                  <a:lnTo>
                    <a:pt x="319" y="60"/>
                  </a:lnTo>
                  <a:lnTo>
                    <a:pt x="319" y="60"/>
                  </a:lnTo>
                  <a:lnTo>
                    <a:pt x="319" y="61"/>
                  </a:lnTo>
                  <a:lnTo>
                    <a:pt x="319" y="62"/>
                  </a:lnTo>
                  <a:lnTo>
                    <a:pt x="318" y="63"/>
                  </a:lnTo>
                  <a:lnTo>
                    <a:pt x="318" y="64"/>
                  </a:lnTo>
                  <a:lnTo>
                    <a:pt x="317" y="65"/>
                  </a:lnTo>
                  <a:lnTo>
                    <a:pt x="317" y="65"/>
                  </a:lnTo>
                  <a:lnTo>
                    <a:pt x="316" y="65"/>
                  </a:lnTo>
                  <a:lnTo>
                    <a:pt x="315" y="65"/>
                  </a:lnTo>
                  <a:lnTo>
                    <a:pt x="314" y="66"/>
                  </a:lnTo>
                  <a:lnTo>
                    <a:pt x="313" y="66"/>
                  </a:lnTo>
                  <a:lnTo>
                    <a:pt x="313" y="67"/>
                  </a:lnTo>
                  <a:lnTo>
                    <a:pt x="313" y="67"/>
                  </a:lnTo>
                  <a:lnTo>
                    <a:pt x="312" y="67"/>
                  </a:lnTo>
                  <a:lnTo>
                    <a:pt x="311" y="67"/>
                  </a:lnTo>
                  <a:lnTo>
                    <a:pt x="310" y="67"/>
                  </a:lnTo>
                  <a:lnTo>
                    <a:pt x="309" y="68"/>
                  </a:lnTo>
                  <a:lnTo>
                    <a:pt x="308" y="68"/>
                  </a:lnTo>
                  <a:lnTo>
                    <a:pt x="308" y="69"/>
                  </a:lnTo>
                  <a:lnTo>
                    <a:pt x="307" y="70"/>
                  </a:lnTo>
                  <a:lnTo>
                    <a:pt x="306" y="71"/>
                  </a:lnTo>
                  <a:lnTo>
                    <a:pt x="306" y="72"/>
                  </a:lnTo>
                  <a:lnTo>
                    <a:pt x="306" y="72"/>
                  </a:lnTo>
                  <a:lnTo>
                    <a:pt x="306" y="72"/>
                  </a:lnTo>
                  <a:lnTo>
                    <a:pt x="305" y="72"/>
                  </a:lnTo>
                  <a:lnTo>
                    <a:pt x="305" y="73"/>
                  </a:lnTo>
                  <a:lnTo>
                    <a:pt x="305" y="74"/>
                  </a:lnTo>
                  <a:lnTo>
                    <a:pt x="304" y="75"/>
                  </a:lnTo>
                  <a:lnTo>
                    <a:pt x="304" y="76"/>
                  </a:lnTo>
                  <a:lnTo>
                    <a:pt x="303" y="77"/>
                  </a:lnTo>
                  <a:lnTo>
                    <a:pt x="303" y="78"/>
                  </a:lnTo>
                  <a:lnTo>
                    <a:pt x="302" y="78"/>
                  </a:lnTo>
                  <a:lnTo>
                    <a:pt x="301" y="78"/>
                  </a:lnTo>
                  <a:lnTo>
                    <a:pt x="300" y="78"/>
                  </a:lnTo>
                  <a:lnTo>
                    <a:pt x="300" y="79"/>
                  </a:lnTo>
                  <a:lnTo>
                    <a:pt x="300" y="80"/>
                  </a:lnTo>
                  <a:lnTo>
                    <a:pt x="299" y="80"/>
                  </a:lnTo>
                  <a:lnTo>
                    <a:pt x="299" y="81"/>
                  </a:lnTo>
                  <a:lnTo>
                    <a:pt x="299" y="82"/>
                  </a:lnTo>
                  <a:lnTo>
                    <a:pt x="298" y="83"/>
                  </a:lnTo>
                  <a:lnTo>
                    <a:pt x="297" y="83"/>
                  </a:lnTo>
                  <a:lnTo>
                    <a:pt x="296" y="83"/>
                  </a:lnTo>
                  <a:lnTo>
                    <a:pt x="295" y="84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293" y="83"/>
                  </a:lnTo>
                  <a:lnTo>
                    <a:pt x="292" y="83"/>
                  </a:lnTo>
                  <a:lnTo>
                    <a:pt x="291" y="84"/>
                  </a:lnTo>
                  <a:lnTo>
                    <a:pt x="290" y="84"/>
                  </a:lnTo>
                  <a:lnTo>
                    <a:pt x="289" y="84"/>
                  </a:lnTo>
                  <a:lnTo>
                    <a:pt x="288" y="84"/>
                  </a:lnTo>
                  <a:lnTo>
                    <a:pt x="287" y="84"/>
                  </a:lnTo>
                  <a:lnTo>
                    <a:pt x="287" y="84"/>
                  </a:lnTo>
                  <a:lnTo>
                    <a:pt x="286" y="83"/>
                  </a:lnTo>
                  <a:lnTo>
                    <a:pt x="285" y="82"/>
                  </a:lnTo>
                  <a:lnTo>
                    <a:pt x="285" y="81"/>
                  </a:lnTo>
                  <a:lnTo>
                    <a:pt x="284" y="81"/>
                  </a:lnTo>
                  <a:lnTo>
                    <a:pt x="284" y="80"/>
                  </a:lnTo>
                  <a:lnTo>
                    <a:pt x="283" y="80"/>
                  </a:lnTo>
                  <a:lnTo>
                    <a:pt x="283" y="79"/>
                  </a:lnTo>
                  <a:lnTo>
                    <a:pt x="283" y="78"/>
                  </a:lnTo>
                  <a:lnTo>
                    <a:pt x="283" y="78"/>
                  </a:lnTo>
                  <a:lnTo>
                    <a:pt x="282" y="77"/>
                  </a:lnTo>
                  <a:lnTo>
                    <a:pt x="282" y="76"/>
                  </a:lnTo>
                  <a:lnTo>
                    <a:pt x="281" y="76"/>
                  </a:lnTo>
                  <a:lnTo>
                    <a:pt x="281" y="75"/>
                  </a:lnTo>
                  <a:lnTo>
                    <a:pt x="280" y="74"/>
                  </a:lnTo>
                  <a:lnTo>
                    <a:pt x="280" y="73"/>
                  </a:lnTo>
                  <a:lnTo>
                    <a:pt x="279" y="73"/>
                  </a:lnTo>
                  <a:lnTo>
                    <a:pt x="279" y="72"/>
                  </a:lnTo>
                  <a:lnTo>
                    <a:pt x="278" y="72"/>
                  </a:lnTo>
                  <a:lnTo>
                    <a:pt x="278" y="71"/>
                  </a:lnTo>
                  <a:lnTo>
                    <a:pt x="277" y="70"/>
                  </a:lnTo>
                  <a:lnTo>
                    <a:pt x="276" y="70"/>
                  </a:lnTo>
                  <a:lnTo>
                    <a:pt x="276" y="69"/>
                  </a:lnTo>
                  <a:lnTo>
                    <a:pt x="275" y="69"/>
                  </a:lnTo>
                  <a:lnTo>
                    <a:pt x="275" y="68"/>
                  </a:lnTo>
                  <a:lnTo>
                    <a:pt x="274" y="68"/>
                  </a:lnTo>
                  <a:lnTo>
                    <a:pt x="273" y="68"/>
                  </a:lnTo>
                  <a:lnTo>
                    <a:pt x="272" y="68"/>
                  </a:lnTo>
                  <a:lnTo>
                    <a:pt x="271" y="67"/>
                  </a:lnTo>
                  <a:lnTo>
                    <a:pt x="270" y="67"/>
                  </a:lnTo>
                  <a:lnTo>
                    <a:pt x="269" y="67"/>
                  </a:lnTo>
                  <a:lnTo>
                    <a:pt x="268" y="67"/>
                  </a:lnTo>
                  <a:lnTo>
                    <a:pt x="268" y="68"/>
                  </a:lnTo>
                  <a:lnTo>
                    <a:pt x="267" y="68"/>
                  </a:lnTo>
                  <a:lnTo>
                    <a:pt x="266" y="68"/>
                  </a:lnTo>
                  <a:lnTo>
                    <a:pt x="266" y="69"/>
                  </a:lnTo>
                  <a:lnTo>
                    <a:pt x="265" y="70"/>
                  </a:lnTo>
                  <a:lnTo>
                    <a:pt x="264" y="70"/>
                  </a:lnTo>
                  <a:lnTo>
                    <a:pt x="264" y="71"/>
                  </a:lnTo>
                  <a:lnTo>
                    <a:pt x="263" y="71"/>
                  </a:lnTo>
                  <a:lnTo>
                    <a:pt x="263" y="72"/>
                  </a:lnTo>
                  <a:lnTo>
                    <a:pt x="263" y="72"/>
                  </a:lnTo>
                  <a:lnTo>
                    <a:pt x="262" y="72"/>
                  </a:lnTo>
                  <a:lnTo>
                    <a:pt x="262" y="73"/>
                  </a:lnTo>
                  <a:lnTo>
                    <a:pt x="262" y="74"/>
                  </a:lnTo>
                  <a:lnTo>
                    <a:pt x="262" y="75"/>
                  </a:lnTo>
                  <a:lnTo>
                    <a:pt x="261" y="76"/>
                  </a:lnTo>
                  <a:lnTo>
                    <a:pt x="260" y="76"/>
                  </a:lnTo>
                  <a:lnTo>
                    <a:pt x="260" y="77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8" y="79"/>
                  </a:lnTo>
                  <a:lnTo>
                    <a:pt x="257" y="79"/>
                  </a:lnTo>
                  <a:lnTo>
                    <a:pt x="256" y="78"/>
                  </a:lnTo>
                  <a:lnTo>
                    <a:pt x="255" y="78"/>
                  </a:lnTo>
                  <a:lnTo>
                    <a:pt x="255" y="78"/>
                  </a:lnTo>
                  <a:lnTo>
                    <a:pt x="255" y="78"/>
                  </a:lnTo>
                  <a:lnTo>
                    <a:pt x="254" y="77"/>
                  </a:lnTo>
                  <a:lnTo>
                    <a:pt x="253" y="77"/>
                  </a:lnTo>
                  <a:lnTo>
                    <a:pt x="253" y="78"/>
                  </a:lnTo>
                  <a:lnTo>
                    <a:pt x="252" y="78"/>
                  </a:lnTo>
                  <a:lnTo>
                    <a:pt x="251" y="78"/>
                  </a:lnTo>
                  <a:lnTo>
                    <a:pt x="250" y="78"/>
                  </a:lnTo>
                  <a:lnTo>
                    <a:pt x="250" y="77"/>
                  </a:lnTo>
                  <a:lnTo>
                    <a:pt x="249" y="76"/>
                  </a:lnTo>
                  <a:lnTo>
                    <a:pt x="249" y="76"/>
                  </a:lnTo>
                  <a:lnTo>
                    <a:pt x="249" y="77"/>
                  </a:lnTo>
                  <a:lnTo>
                    <a:pt x="248" y="77"/>
                  </a:lnTo>
                  <a:lnTo>
                    <a:pt x="248" y="78"/>
                  </a:lnTo>
                  <a:lnTo>
                    <a:pt x="247" y="78"/>
                  </a:lnTo>
                  <a:lnTo>
                    <a:pt x="246" y="78"/>
                  </a:lnTo>
                  <a:lnTo>
                    <a:pt x="245" y="78"/>
                  </a:lnTo>
                  <a:lnTo>
                    <a:pt x="244" y="78"/>
                  </a:lnTo>
                  <a:lnTo>
                    <a:pt x="243" y="78"/>
                  </a:lnTo>
                  <a:lnTo>
                    <a:pt x="243" y="78"/>
                  </a:lnTo>
                  <a:lnTo>
                    <a:pt x="243" y="79"/>
                  </a:lnTo>
                  <a:lnTo>
                    <a:pt x="242" y="79"/>
                  </a:lnTo>
                  <a:lnTo>
                    <a:pt x="242" y="80"/>
                  </a:lnTo>
                  <a:lnTo>
                    <a:pt x="241" y="80"/>
                  </a:lnTo>
                  <a:lnTo>
                    <a:pt x="240" y="81"/>
                  </a:lnTo>
                  <a:lnTo>
                    <a:pt x="239" y="82"/>
                  </a:lnTo>
                  <a:lnTo>
                    <a:pt x="238" y="83"/>
                  </a:lnTo>
                  <a:lnTo>
                    <a:pt x="238" y="84"/>
                  </a:lnTo>
                  <a:lnTo>
                    <a:pt x="237" y="84"/>
                  </a:lnTo>
                  <a:lnTo>
                    <a:pt x="237" y="85"/>
                  </a:lnTo>
                  <a:lnTo>
                    <a:pt x="236" y="86"/>
                  </a:lnTo>
                  <a:lnTo>
                    <a:pt x="236" y="87"/>
                  </a:lnTo>
                  <a:lnTo>
                    <a:pt x="235" y="87"/>
                  </a:lnTo>
                  <a:lnTo>
                    <a:pt x="234" y="88"/>
                  </a:lnTo>
                  <a:lnTo>
                    <a:pt x="233" y="89"/>
                  </a:lnTo>
                  <a:lnTo>
                    <a:pt x="232" y="89"/>
                  </a:lnTo>
                  <a:lnTo>
                    <a:pt x="232" y="90"/>
                  </a:lnTo>
                  <a:lnTo>
                    <a:pt x="231" y="90"/>
                  </a:lnTo>
                  <a:lnTo>
                    <a:pt x="231" y="91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29" y="91"/>
                  </a:lnTo>
                  <a:lnTo>
                    <a:pt x="228" y="91"/>
                  </a:lnTo>
                  <a:lnTo>
                    <a:pt x="227" y="91"/>
                  </a:lnTo>
                  <a:lnTo>
                    <a:pt x="226" y="91"/>
                  </a:lnTo>
                  <a:lnTo>
                    <a:pt x="225" y="91"/>
                  </a:lnTo>
                  <a:lnTo>
                    <a:pt x="224" y="91"/>
                  </a:lnTo>
                  <a:lnTo>
                    <a:pt x="224" y="92"/>
                  </a:lnTo>
                  <a:lnTo>
                    <a:pt x="223" y="93"/>
                  </a:lnTo>
                  <a:lnTo>
                    <a:pt x="223" y="94"/>
                  </a:lnTo>
                  <a:lnTo>
                    <a:pt x="222" y="94"/>
                  </a:lnTo>
                  <a:lnTo>
                    <a:pt x="221" y="95"/>
                  </a:lnTo>
                  <a:lnTo>
                    <a:pt x="220" y="96"/>
                  </a:lnTo>
                  <a:lnTo>
                    <a:pt x="219" y="96"/>
                  </a:lnTo>
                  <a:lnTo>
                    <a:pt x="219" y="97"/>
                  </a:lnTo>
                  <a:lnTo>
                    <a:pt x="218" y="97"/>
                  </a:lnTo>
                  <a:lnTo>
                    <a:pt x="218" y="97"/>
                  </a:lnTo>
                  <a:lnTo>
                    <a:pt x="217" y="98"/>
                  </a:lnTo>
                  <a:lnTo>
                    <a:pt x="217" y="99"/>
                  </a:lnTo>
                  <a:lnTo>
                    <a:pt x="216" y="99"/>
                  </a:lnTo>
                  <a:lnTo>
                    <a:pt x="215" y="99"/>
                  </a:lnTo>
                  <a:lnTo>
                    <a:pt x="214" y="98"/>
                  </a:lnTo>
                  <a:lnTo>
                    <a:pt x="213" y="99"/>
                  </a:lnTo>
                  <a:lnTo>
                    <a:pt x="212" y="100"/>
                  </a:lnTo>
                  <a:lnTo>
                    <a:pt x="212" y="101"/>
                  </a:lnTo>
                  <a:lnTo>
                    <a:pt x="211" y="101"/>
                  </a:lnTo>
                  <a:lnTo>
                    <a:pt x="211" y="102"/>
                  </a:lnTo>
                  <a:lnTo>
                    <a:pt x="211" y="101"/>
                  </a:lnTo>
                  <a:lnTo>
                    <a:pt x="210" y="101"/>
                  </a:lnTo>
                  <a:lnTo>
                    <a:pt x="209" y="101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3"/>
                  </a:lnTo>
                  <a:lnTo>
                    <a:pt x="205" y="103"/>
                  </a:lnTo>
                  <a:lnTo>
                    <a:pt x="205" y="103"/>
                  </a:lnTo>
                  <a:lnTo>
                    <a:pt x="204" y="103"/>
                  </a:lnTo>
                  <a:lnTo>
                    <a:pt x="204" y="104"/>
                  </a:lnTo>
                  <a:lnTo>
                    <a:pt x="203" y="105"/>
                  </a:lnTo>
                  <a:lnTo>
                    <a:pt x="203" y="106"/>
                  </a:lnTo>
                  <a:lnTo>
                    <a:pt x="203" y="107"/>
                  </a:lnTo>
                  <a:lnTo>
                    <a:pt x="203" y="108"/>
                  </a:lnTo>
                  <a:lnTo>
                    <a:pt x="203" y="109"/>
                  </a:lnTo>
                  <a:lnTo>
                    <a:pt x="203" y="110"/>
                  </a:lnTo>
                  <a:lnTo>
                    <a:pt x="203" y="110"/>
                  </a:lnTo>
                  <a:lnTo>
                    <a:pt x="202" y="111"/>
                  </a:lnTo>
                  <a:lnTo>
                    <a:pt x="201" y="112"/>
                  </a:lnTo>
                  <a:lnTo>
                    <a:pt x="200" y="113"/>
                  </a:lnTo>
                  <a:lnTo>
                    <a:pt x="199" y="113"/>
                  </a:lnTo>
                  <a:lnTo>
                    <a:pt x="198" y="112"/>
                  </a:lnTo>
                  <a:lnTo>
                    <a:pt x="198" y="112"/>
                  </a:lnTo>
                  <a:lnTo>
                    <a:pt x="198" y="113"/>
                  </a:lnTo>
                  <a:lnTo>
                    <a:pt x="197" y="113"/>
                  </a:lnTo>
                  <a:lnTo>
                    <a:pt x="196" y="114"/>
                  </a:lnTo>
                  <a:lnTo>
                    <a:pt x="195" y="115"/>
                  </a:lnTo>
                  <a:lnTo>
                    <a:pt x="194" y="116"/>
                  </a:lnTo>
                  <a:lnTo>
                    <a:pt x="193" y="116"/>
                  </a:lnTo>
                  <a:lnTo>
                    <a:pt x="193" y="117"/>
                  </a:lnTo>
                  <a:lnTo>
                    <a:pt x="192" y="118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92" y="120"/>
                  </a:lnTo>
                  <a:lnTo>
                    <a:pt x="191" y="121"/>
                  </a:lnTo>
                  <a:lnTo>
                    <a:pt x="190" y="122"/>
                  </a:lnTo>
                  <a:lnTo>
                    <a:pt x="189" y="122"/>
                  </a:lnTo>
                  <a:lnTo>
                    <a:pt x="188" y="122"/>
                  </a:lnTo>
                  <a:lnTo>
                    <a:pt x="187" y="122"/>
                  </a:lnTo>
                  <a:lnTo>
                    <a:pt x="187" y="122"/>
                  </a:lnTo>
                  <a:lnTo>
                    <a:pt x="186" y="123"/>
                  </a:lnTo>
                  <a:lnTo>
                    <a:pt x="186" y="124"/>
                  </a:lnTo>
                  <a:lnTo>
                    <a:pt x="186" y="125"/>
                  </a:lnTo>
                  <a:lnTo>
                    <a:pt x="186" y="126"/>
                  </a:lnTo>
                  <a:lnTo>
                    <a:pt x="186" y="126"/>
                  </a:lnTo>
                  <a:lnTo>
                    <a:pt x="185" y="127"/>
                  </a:lnTo>
                  <a:lnTo>
                    <a:pt x="184" y="128"/>
                  </a:lnTo>
                  <a:lnTo>
                    <a:pt x="183" y="129"/>
                  </a:lnTo>
                  <a:lnTo>
                    <a:pt x="182" y="129"/>
                  </a:lnTo>
                  <a:lnTo>
                    <a:pt x="181" y="130"/>
                  </a:lnTo>
                  <a:lnTo>
                    <a:pt x="180" y="131"/>
                  </a:lnTo>
                  <a:lnTo>
                    <a:pt x="179" y="131"/>
                  </a:lnTo>
                  <a:lnTo>
                    <a:pt x="179" y="132"/>
                  </a:lnTo>
                  <a:lnTo>
                    <a:pt x="179" y="133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7" y="134"/>
                  </a:lnTo>
                  <a:lnTo>
                    <a:pt x="177" y="135"/>
                  </a:lnTo>
                  <a:lnTo>
                    <a:pt x="176" y="135"/>
                  </a:lnTo>
                  <a:lnTo>
                    <a:pt x="176" y="135"/>
                  </a:lnTo>
                  <a:lnTo>
                    <a:pt x="175" y="136"/>
                  </a:lnTo>
                  <a:lnTo>
                    <a:pt x="174" y="136"/>
                  </a:lnTo>
                  <a:lnTo>
                    <a:pt x="173" y="136"/>
                  </a:lnTo>
                  <a:lnTo>
                    <a:pt x="172" y="136"/>
                  </a:lnTo>
                  <a:lnTo>
                    <a:pt x="171" y="136"/>
                  </a:lnTo>
                  <a:lnTo>
                    <a:pt x="170" y="137"/>
                  </a:lnTo>
                  <a:lnTo>
                    <a:pt x="169" y="137"/>
                  </a:lnTo>
                  <a:lnTo>
                    <a:pt x="169" y="138"/>
                  </a:lnTo>
                  <a:lnTo>
                    <a:pt x="169" y="139"/>
                  </a:lnTo>
                  <a:lnTo>
                    <a:pt x="168" y="140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6" y="142"/>
                  </a:lnTo>
                  <a:lnTo>
                    <a:pt x="165" y="142"/>
                  </a:lnTo>
                  <a:lnTo>
                    <a:pt x="164" y="142"/>
                  </a:lnTo>
                  <a:lnTo>
                    <a:pt x="163" y="142"/>
                  </a:lnTo>
                  <a:lnTo>
                    <a:pt x="163" y="143"/>
                  </a:lnTo>
                  <a:lnTo>
                    <a:pt x="162" y="143"/>
                  </a:lnTo>
                  <a:lnTo>
                    <a:pt x="161" y="144"/>
                  </a:lnTo>
                  <a:lnTo>
                    <a:pt x="160" y="144"/>
                  </a:lnTo>
                  <a:lnTo>
                    <a:pt x="160" y="144"/>
                  </a:lnTo>
                  <a:lnTo>
                    <a:pt x="159" y="144"/>
                  </a:lnTo>
                  <a:lnTo>
                    <a:pt x="158" y="143"/>
                  </a:lnTo>
                  <a:lnTo>
                    <a:pt x="157" y="143"/>
                  </a:lnTo>
                  <a:lnTo>
                    <a:pt x="156" y="143"/>
                  </a:lnTo>
                  <a:lnTo>
                    <a:pt x="155" y="142"/>
                  </a:lnTo>
                  <a:lnTo>
                    <a:pt x="154" y="141"/>
                  </a:lnTo>
                  <a:lnTo>
                    <a:pt x="154" y="141"/>
                  </a:lnTo>
                  <a:lnTo>
                    <a:pt x="154" y="140"/>
                  </a:lnTo>
                  <a:lnTo>
                    <a:pt x="154" y="139"/>
                  </a:lnTo>
                  <a:lnTo>
                    <a:pt x="154" y="138"/>
                  </a:lnTo>
                  <a:lnTo>
                    <a:pt x="154" y="137"/>
                  </a:lnTo>
                  <a:lnTo>
                    <a:pt x="154" y="136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4"/>
                  </a:lnTo>
                  <a:lnTo>
                    <a:pt x="154" y="133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3" y="130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2" y="129"/>
                  </a:lnTo>
                  <a:lnTo>
                    <a:pt x="151" y="128"/>
                  </a:lnTo>
                  <a:lnTo>
                    <a:pt x="152" y="127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3" y="125"/>
                  </a:lnTo>
                  <a:lnTo>
                    <a:pt x="153" y="124"/>
                  </a:lnTo>
                  <a:lnTo>
                    <a:pt x="152" y="123"/>
                  </a:lnTo>
                  <a:lnTo>
                    <a:pt x="152" y="122"/>
                  </a:lnTo>
                  <a:lnTo>
                    <a:pt x="152" y="122"/>
                  </a:lnTo>
                  <a:lnTo>
                    <a:pt x="152" y="121"/>
                  </a:lnTo>
                  <a:lnTo>
                    <a:pt x="151" y="120"/>
                  </a:lnTo>
                  <a:lnTo>
                    <a:pt x="150" y="120"/>
                  </a:lnTo>
                  <a:lnTo>
                    <a:pt x="149" y="119"/>
                  </a:lnTo>
                  <a:lnTo>
                    <a:pt x="148" y="119"/>
                  </a:lnTo>
                  <a:lnTo>
                    <a:pt x="148" y="119"/>
                  </a:lnTo>
                  <a:lnTo>
                    <a:pt x="148" y="118"/>
                  </a:lnTo>
                  <a:lnTo>
                    <a:pt x="148" y="117"/>
                  </a:lnTo>
                  <a:lnTo>
                    <a:pt x="148" y="116"/>
                  </a:lnTo>
                  <a:lnTo>
                    <a:pt x="148" y="116"/>
                  </a:lnTo>
                  <a:lnTo>
                    <a:pt x="148" y="115"/>
                  </a:lnTo>
                  <a:lnTo>
                    <a:pt x="148" y="114"/>
                  </a:lnTo>
                  <a:lnTo>
                    <a:pt x="148" y="113"/>
                  </a:lnTo>
                  <a:lnTo>
                    <a:pt x="147" y="113"/>
                  </a:lnTo>
                  <a:lnTo>
                    <a:pt x="146" y="112"/>
                  </a:lnTo>
                  <a:lnTo>
                    <a:pt x="145" y="111"/>
                  </a:lnTo>
                  <a:lnTo>
                    <a:pt x="145" y="110"/>
                  </a:lnTo>
                  <a:lnTo>
                    <a:pt x="145" y="110"/>
                  </a:lnTo>
                  <a:lnTo>
                    <a:pt x="144" y="110"/>
                  </a:lnTo>
                  <a:lnTo>
                    <a:pt x="144" y="109"/>
                  </a:lnTo>
                  <a:lnTo>
                    <a:pt x="143" y="109"/>
                  </a:lnTo>
                  <a:lnTo>
                    <a:pt x="142" y="109"/>
                  </a:lnTo>
                  <a:lnTo>
                    <a:pt x="141" y="109"/>
                  </a:lnTo>
                  <a:lnTo>
                    <a:pt x="141" y="109"/>
                  </a:lnTo>
                  <a:lnTo>
                    <a:pt x="140" y="109"/>
                  </a:lnTo>
                  <a:lnTo>
                    <a:pt x="140" y="108"/>
                  </a:lnTo>
                  <a:lnTo>
                    <a:pt x="139" y="108"/>
                  </a:lnTo>
                  <a:lnTo>
                    <a:pt x="139" y="107"/>
                  </a:lnTo>
                  <a:lnTo>
                    <a:pt x="138" y="106"/>
                  </a:lnTo>
                  <a:lnTo>
                    <a:pt x="138" y="105"/>
                  </a:lnTo>
                  <a:lnTo>
                    <a:pt x="138" y="104"/>
                  </a:lnTo>
                  <a:lnTo>
                    <a:pt x="137" y="104"/>
                  </a:lnTo>
                  <a:lnTo>
                    <a:pt x="136" y="103"/>
                  </a:lnTo>
                  <a:lnTo>
                    <a:pt x="135" y="103"/>
                  </a:lnTo>
                  <a:lnTo>
                    <a:pt x="135" y="103"/>
                  </a:lnTo>
                  <a:lnTo>
                    <a:pt x="134" y="103"/>
                  </a:lnTo>
                  <a:lnTo>
                    <a:pt x="133" y="103"/>
                  </a:lnTo>
                  <a:lnTo>
                    <a:pt x="132" y="103"/>
                  </a:lnTo>
                  <a:lnTo>
                    <a:pt x="131" y="103"/>
                  </a:lnTo>
                  <a:lnTo>
                    <a:pt x="130" y="103"/>
                  </a:lnTo>
                  <a:lnTo>
                    <a:pt x="130" y="103"/>
                  </a:lnTo>
                  <a:lnTo>
                    <a:pt x="129" y="102"/>
                  </a:lnTo>
                  <a:lnTo>
                    <a:pt x="130" y="101"/>
                  </a:lnTo>
                  <a:lnTo>
                    <a:pt x="130" y="100"/>
                  </a:lnTo>
                  <a:lnTo>
                    <a:pt x="129" y="99"/>
                  </a:lnTo>
                  <a:lnTo>
                    <a:pt x="129" y="98"/>
                  </a:lnTo>
                  <a:lnTo>
                    <a:pt x="129" y="97"/>
                  </a:lnTo>
                  <a:lnTo>
                    <a:pt x="128" y="97"/>
                  </a:lnTo>
                  <a:lnTo>
                    <a:pt x="128" y="97"/>
                  </a:lnTo>
                  <a:lnTo>
                    <a:pt x="128" y="96"/>
                  </a:lnTo>
                  <a:lnTo>
                    <a:pt x="127" y="95"/>
                  </a:lnTo>
                  <a:lnTo>
                    <a:pt x="126" y="94"/>
                  </a:lnTo>
                  <a:lnTo>
                    <a:pt x="125" y="94"/>
                  </a:lnTo>
                  <a:lnTo>
                    <a:pt x="125" y="93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3" y="91"/>
                  </a:lnTo>
                  <a:lnTo>
                    <a:pt x="123" y="90"/>
                  </a:lnTo>
                  <a:lnTo>
                    <a:pt x="123" y="88"/>
                  </a:lnTo>
                  <a:lnTo>
                    <a:pt x="122" y="88"/>
                  </a:lnTo>
                  <a:lnTo>
                    <a:pt x="122" y="87"/>
                  </a:lnTo>
                  <a:lnTo>
                    <a:pt x="122" y="87"/>
                  </a:lnTo>
                  <a:lnTo>
                    <a:pt x="121" y="86"/>
                  </a:lnTo>
                  <a:lnTo>
                    <a:pt x="120" y="86"/>
                  </a:lnTo>
                  <a:lnTo>
                    <a:pt x="120" y="85"/>
                  </a:lnTo>
                  <a:lnTo>
                    <a:pt x="120" y="84"/>
                  </a:lnTo>
                  <a:lnTo>
                    <a:pt x="120" y="83"/>
                  </a:lnTo>
                  <a:lnTo>
                    <a:pt x="121" y="83"/>
                  </a:lnTo>
                  <a:lnTo>
                    <a:pt x="121" y="82"/>
                  </a:lnTo>
                  <a:lnTo>
                    <a:pt x="120" y="82"/>
                  </a:lnTo>
                  <a:lnTo>
                    <a:pt x="119" y="81"/>
                  </a:lnTo>
                  <a:lnTo>
                    <a:pt x="118" y="81"/>
                  </a:lnTo>
                  <a:lnTo>
                    <a:pt x="118" y="80"/>
                  </a:lnTo>
                  <a:lnTo>
                    <a:pt x="118" y="79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8" y="77"/>
                  </a:lnTo>
                  <a:lnTo>
                    <a:pt x="117" y="77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15" y="75"/>
                  </a:lnTo>
                  <a:lnTo>
                    <a:pt x="110" y="75"/>
                  </a:lnTo>
                  <a:lnTo>
                    <a:pt x="100" y="75"/>
                  </a:lnTo>
                  <a:lnTo>
                    <a:pt x="87" y="75"/>
                  </a:lnTo>
                  <a:lnTo>
                    <a:pt x="73" y="78"/>
                  </a:lnTo>
                  <a:lnTo>
                    <a:pt x="21" y="87"/>
                  </a:lnTo>
                  <a:lnTo>
                    <a:pt x="3" y="91"/>
                  </a:lnTo>
                  <a:lnTo>
                    <a:pt x="2" y="83"/>
                  </a:lnTo>
                  <a:lnTo>
                    <a:pt x="2" y="75"/>
                  </a:lnTo>
                  <a:lnTo>
                    <a:pt x="0" y="48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9" y="46"/>
                  </a:lnTo>
                  <a:lnTo>
                    <a:pt x="11" y="46"/>
                  </a:lnTo>
                  <a:lnTo>
                    <a:pt x="13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9" y="45"/>
                  </a:lnTo>
                  <a:lnTo>
                    <a:pt x="21" y="45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7" y="43"/>
                  </a:lnTo>
                  <a:lnTo>
                    <a:pt x="29" y="43"/>
                  </a:lnTo>
                  <a:lnTo>
                    <a:pt x="32" y="42"/>
                  </a:lnTo>
                  <a:lnTo>
                    <a:pt x="33" y="42"/>
                  </a:lnTo>
                  <a:lnTo>
                    <a:pt x="35" y="42"/>
                  </a:lnTo>
                  <a:lnTo>
                    <a:pt x="38" y="41"/>
                  </a:lnTo>
                  <a:lnTo>
                    <a:pt x="40" y="41"/>
                  </a:lnTo>
                  <a:lnTo>
                    <a:pt x="42" y="40"/>
                  </a:lnTo>
                  <a:lnTo>
                    <a:pt x="44" y="40"/>
                  </a:lnTo>
                  <a:lnTo>
                    <a:pt x="46" y="40"/>
                  </a:lnTo>
                  <a:lnTo>
                    <a:pt x="48" y="40"/>
                  </a:lnTo>
                  <a:lnTo>
                    <a:pt x="50" y="39"/>
                  </a:lnTo>
                  <a:lnTo>
                    <a:pt x="52" y="39"/>
                  </a:lnTo>
                  <a:lnTo>
                    <a:pt x="54" y="39"/>
                  </a:lnTo>
                  <a:lnTo>
                    <a:pt x="56" y="38"/>
                  </a:lnTo>
                  <a:lnTo>
                    <a:pt x="59" y="38"/>
                  </a:lnTo>
                  <a:lnTo>
                    <a:pt x="60" y="37"/>
                  </a:lnTo>
                  <a:lnTo>
                    <a:pt x="62" y="37"/>
                  </a:lnTo>
                  <a:lnTo>
                    <a:pt x="65" y="36"/>
                  </a:lnTo>
                  <a:lnTo>
                    <a:pt x="66" y="36"/>
                  </a:lnTo>
                  <a:lnTo>
                    <a:pt x="69" y="35"/>
                  </a:lnTo>
                  <a:lnTo>
                    <a:pt x="71" y="35"/>
                  </a:lnTo>
                  <a:lnTo>
                    <a:pt x="72" y="34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7" y="34"/>
                  </a:lnTo>
                  <a:lnTo>
                    <a:pt x="78" y="33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5" y="33"/>
                  </a:lnTo>
                  <a:lnTo>
                    <a:pt x="87" y="32"/>
                  </a:lnTo>
                  <a:lnTo>
                    <a:pt x="89" y="32"/>
                  </a:lnTo>
                  <a:lnTo>
                    <a:pt x="91" y="31"/>
                  </a:lnTo>
                  <a:lnTo>
                    <a:pt x="93" y="31"/>
                  </a:lnTo>
                  <a:lnTo>
                    <a:pt x="95" y="31"/>
                  </a:lnTo>
                  <a:lnTo>
                    <a:pt x="97" y="30"/>
                  </a:lnTo>
                  <a:lnTo>
                    <a:pt x="99" y="30"/>
                  </a:lnTo>
                  <a:lnTo>
                    <a:pt x="102" y="29"/>
                  </a:lnTo>
                  <a:lnTo>
                    <a:pt x="103" y="29"/>
                  </a:lnTo>
                  <a:lnTo>
                    <a:pt x="105" y="28"/>
                  </a:lnTo>
                  <a:lnTo>
                    <a:pt x="108" y="28"/>
                  </a:lnTo>
                  <a:lnTo>
                    <a:pt x="110" y="27"/>
                  </a:lnTo>
                  <a:lnTo>
                    <a:pt x="111" y="27"/>
                  </a:lnTo>
                  <a:lnTo>
                    <a:pt x="114" y="27"/>
                  </a:lnTo>
                  <a:lnTo>
                    <a:pt x="115" y="27"/>
                  </a:lnTo>
                  <a:lnTo>
                    <a:pt x="116" y="27"/>
                  </a:lnTo>
                  <a:lnTo>
                    <a:pt x="118" y="26"/>
                  </a:lnTo>
                  <a:lnTo>
                    <a:pt x="121" y="26"/>
                  </a:lnTo>
                  <a:lnTo>
                    <a:pt x="122" y="25"/>
                  </a:lnTo>
                  <a:lnTo>
                    <a:pt x="124" y="25"/>
                  </a:lnTo>
                  <a:lnTo>
                    <a:pt x="127" y="25"/>
                  </a:lnTo>
                  <a:lnTo>
                    <a:pt x="129" y="24"/>
                  </a:lnTo>
                  <a:lnTo>
                    <a:pt x="131" y="24"/>
                  </a:lnTo>
                  <a:lnTo>
                    <a:pt x="133" y="23"/>
                  </a:lnTo>
                  <a:lnTo>
                    <a:pt x="135" y="23"/>
                  </a:lnTo>
                  <a:lnTo>
                    <a:pt x="137" y="22"/>
                  </a:lnTo>
                  <a:lnTo>
                    <a:pt x="139" y="22"/>
                  </a:lnTo>
                  <a:lnTo>
                    <a:pt x="141" y="21"/>
                  </a:lnTo>
                  <a:lnTo>
                    <a:pt x="143" y="21"/>
                  </a:lnTo>
                  <a:lnTo>
                    <a:pt x="144" y="21"/>
                  </a:lnTo>
                  <a:lnTo>
                    <a:pt x="145" y="21"/>
                  </a:lnTo>
                  <a:lnTo>
                    <a:pt x="148" y="21"/>
                  </a:lnTo>
                  <a:lnTo>
                    <a:pt x="149" y="21"/>
                  </a:lnTo>
                  <a:lnTo>
                    <a:pt x="151" y="20"/>
                  </a:lnTo>
                  <a:lnTo>
                    <a:pt x="154" y="20"/>
                  </a:lnTo>
                  <a:lnTo>
                    <a:pt x="155" y="19"/>
                  </a:lnTo>
                  <a:lnTo>
                    <a:pt x="157" y="19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4" y="17"/>
                  </a:lnTo>
                  <a:lnTo>
                    <a:pt x="166" y="17"/>
                  </a:lnTo>
                  <a:lnTo>
                    <a:pt x="167" y="16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3" y="15"/>
                  </a:lnTo>
                  <a:lnTo>
                    <a:pt x="176" y="15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6" y="13"/>
                  </a:lnTo>
                  <a:lnTo>
                    <a:pt x="188" y="13"/>
                  </a:lnTo>
                  <a:lnTo>
                    <a:pt x="190" y="13"/>
                  </a:lnTo>
                  <a:lnTo>
                    <a:pt x="192" y="12"/>
                  </a:lnTo>
                  <a:lnTo>
                    <a:pt x="194" y="12"/>
                  </a:lnTo>
                  <a:lnTo>
                    <a:pt x="196" y="11"/>
                  </a:lnTo>
                  <a:lnTo>
                    <a:pt x="198" y="11"/>
                  </a:lnTo>
                  <a:lnTo>
                    <a:pt x="200" y="10"/>
                  </a:lnTo>
                  <a:lnTo>
                    <a:pt x="203" y="10"/>
                  </a:lnTo>
                  <a:lnTo>
                    <a:pt x="205" y="9"/>
                  </a:lnTo>
                  <a:lnTo>
                    <a:pt x="206" y="9"/>
                  </a:lnTo>
                  <a:lnTo>
                    <a:pt x="209" y="8"/>
                  </a:lnTo>
                  <a:lnTo>
                    <a:pt x="211" y="8"/>
                  </a:lnTo>
                  <a:lnTo>
                    <a:pt x="212" y="8"/>
                  </a:lnTo>
                  <a:lnTo>
                    <a:pt x="215" y="8"/>
                  </a:lnTo>
                  <a:lnTo>
                    <a:pt x="216" y="8"/>
                  </a:lnTo>
                  <a:lnTo>
                    <a:pt x="217" y="8"/>
                  </a:lnTo>
                  <a:lnTo>
                    <a:pt x="219" y="7"/>
                  </a:lnTo>
                  <a:lnTo>
                    <a:pt x="221" y="7"/>
                  </a:lnTo>
                  <a:lnTo>
                    <a:pt x="223" y="6"/>
                  </a:lnTo>
                  <a:lnTo>
                    <a:pt x="225" y="6"/>
                  </a:lnTo>
                  <a:lnTo>
                    <a:pt x="227" y="5"/>
                  </a:lnTo>
                  <a:lnTo>
                    <a:pt x="229" y="5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5" y="3"/>
                  </a:lnTo>
                  <a:lnTo>
                    <a:pt x="237" y="3"/>
                  </a:lnTo>
                  <a:lnTo>
                    <a:pt x="239" y="2"/>
                  </a:lnTo>
                  <a:lnTo>
                    <a:pt x="242" y="2"/>
                  </a:lnTo>
                  <a:lnTo>
                    <a:pt x="243" y="2"/>
                  </a:lnTo>
                  <a:lnTo>
                    <a:pt x="245" y="2"/>
                  </a:lnTo>
                  <a:lnTo>
                    <a:pt x="248" y="2"/>
                  </a:lnTo>
                  <a:lnTo>
                    <a:pt x="249" y="1"/>
                  </a:lnTo>
                  <a:lnTo>
                    <a:pt x="250" y="1"/>
                  </a:lnTo>
                  <a:lnTo>
                    <a:pt x="250" y="2"/>
                  </a:lnTo>
                  <a:lnTo>
                    <a:pt x="251" y="2"/>
                  </a:lnTo>
                  <a:lnTo>
                    <a:pt x="252" y="2"/>
                  </a:lnTo>
                  <a:lnTo>
                    <a:pt x="253" y="2"/>
                  </a:lnTo>
                  <a:lnTo>
                    <a:pt x="254" y="2"/>
                  </a:lnTo>
                  <a:lnTo>
                    <a:pt x="255" y="2"/>
                  </a:lnTo>
                  <a:lnTo>
                    <a:pt x="255" y="2"/>
                  </a:lnTo>
                  <a:lnTo>
                    <a:pt x="256" y="2"/>
                  </a:lnTo>
                  <a:lnTo>
                    <a:pt x="257" y="2"/>
                  </a:lnTo>
                  <a:lnTo>
                    <a:pt x="258" y="2"/>
                  </a:lnTo>
                  <a:lnTo>
                    <a:pt x="259" y="2"/>
                  </a:lnTo>
                  <a:lnTo>
                    <a:pt x="260" y="2"/>
                  </a:lnTo>
                  <a:lnTo>
                    <a:pt x="260" y="2"/>
                  </a:lnTo>
                  <a:lnTo>
                    <a:pt x="261" y="2"/>
                  </a:lnTo>
                  <a:lnTo>
                    <a:pt x="262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5" y="2"/>
                  </a:lnTo>
                  <a:lnTo>
                    <a:pt x="266" y="1"/>
                  </a:lnTo>
                  <a:lnTo>
                    <a:pt x="267" y="1"/>
                  </a:lnTo>
                  <a:lnTo>
                    <a:pt x="268" y="1"/>
                  </a:lnTo>
                  <a:lnTo>
                    <a:pt x="268" y="0"/>
                  </a:lnTo>
                  <a:lnTo>
                    <a:pt x="269" y="0"/>
                  </a:lnTo>
                  <a:lnTo>
                    <a:pt x="270" y="0"/>
                  </a:lnTo>
                  <a:lnTo>
                    <a:pt x="271" y="0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5" y="1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672" name="Freeform 6"/>
            <p:cNvSpPr>
              <a:spLocks/>
            </p:cNvSpPr>
            <p:nvPr/>
          </p:nvSpPr>
          <p:spPr bwMode="auto">
            <a:xfrm>
              <a:off x="2232" y="2081"/>
              <a:ext cx="417" cy="474"/>
            </a:xfrm>
            <a:custGeom>
              <a:avLst/>
              <a:gdLst>
                <a:gd name="T0" fmla="*/ 313 w 417"/>
                <a:gd name="T1" fmla="*/ 51 h 474"/>
                <a:gd name="T2" fmla="*/ 353 w 417"/>
                <a:gd name="T3" fmla="*/ 74 h 474"/>
                <a:gd name="T4" fmla="*/ 400 w 417"/>
                <a:gd name="T5" fmla="*/ 99 h 474"/>
                <a:gd name="T6" fmla="*/ 397 w 417"/>
                <a:gd name="T7" fmla="*/ 162 h 474"/>
                <a:gd name="T8" fmla="*/ 402 w 417"/>
                <a:gd name="T9" fmla="*/ 226 h 474"/>
                <a:gd name="T10" fmla="*/ 393 w 417"/>
                <a:gd name="T11" fmla="*/ 263 h 474"/>
                <a:gd name="T12" fmla="*/ 337 w 417"/>
                <a:gd name="T13" fmla="*/ 315 h 474"/>
                <a:gd name="T14" fmla="*/ 321 w 417"/>
                <a:gd name="T15" fmla="*/ 382 h 474"/>
                <a:gd name="T16" fmla="*/ 319 w 417"/>
                <a:gd name="T17" fmla="*/ 392 h 474"/>
                <a:gd name="T18" fmla="*/ 310 w 417"/>
                <a:gd name="T19" fmla="*/ 394 h 474"/>
                <a:gd name="T20" fmla="*/ 300 w 417"/>
                <a:gd name="T21" fmla="*/ 471 h 474"/>
                <a:gd name="T22" fmla="*/ 253 w 417"/>
                <a:gd name="T23" fmla="*/ 455 h 474"/>
                <a:gd name="T24" fmla="*/ 242 w 417"/>
                <a:gd name="T25" fmla="*/ 454 h 474"/>
                <a:gd name="T26" fmla="*/ 228 w 417"/>
                <a:gd name="T27" fmla="*/ 452 h 474"/>
                <a:gd name="T28" fmla="*/ 215 w 417"/>
                <a:gd name="T29" fmla="*/ 448 h 474"/>
                <a:gd name="T30" fmla="*/ 121 w 417"/>
                <a:gd name="T31" fmla="*/ 437 h 474"/>
                <a:gd name="T32" fmla="*/ 115 w 417"/>
                <a:gd name="T33" fmla="*/ 423 h 474"/>
                <a:gd name="T34" fmla="*/ 119 w 417"/>
                <a:gd name="T35" fmla="*/ 410 h 474"/>
                <a:gd name="T36" fmla="*/ 118 w 417"/>
                <a:gd name="T37" fmla="*/ 413 h 474"/>
                <a:gd name="T38" fmla="*/ 123 w 417"/>
                <a:gd name="T39" fmla="*/ 407 h 474"/>
                <a:gd name="T40" fmla="*/ 119 w 417"/>
                <a:gd name="T41" fmla="*/ 391 h 474"/>
                <a:gd name="T42" fmla="*/ 113 w 417"/>
                <a:gd name="T43" fmla="*/ 374 h 474"/>
                <a:gd name="T44" fmla="*/ 110 w 417"/>
                <a:gd name="T45" fmla="*/ 354 h 474"/>
                <a:gd name="T46" fmla="*/ 115 w 417"/>
                <a:gd name="T47" fmla="*/ 345 h 474"/>
                <a:gd name="T48" fmla="*/ 120 w 417"/>
                <a:gd name="T49" fmla="*/ 353 h 474"/>
                <a:gd name="T50" fmla="*/ 122 w 417"/>
                <a:gd name="T51" fmla="*/ 353 h 474"/>
                <a:gd name="T52" fmla="*/ 128 w 417"/>
                <a:gd name="T53" fmla="*/ 335 h 474"/>
                <a:gd name="T54" fmla="*/ 127 w 417"/>
                <a:gd name="T55" fmla="*/ 320 h 474"/>
                <a:gd name="T56" fmla="*/ 127 w 417"/>
                <a:gd name="T57" fmla="*/ 307 h 474"/>
                <a:gd name="T58" fmla="*/ 122 w 417"/>
                <a:gd name="T59" fmla="*/ 288 h 474"/>
                <a:gd name="T60" fmla="*/ 115 w 417"/>
                <a:gd name="T61" fmla="*/ 274 h 474"/>
                <a:gd name="T62" fmla="*/ 109 w 417"/>
                <a:gd name="T63" fmla="*/ 258 h 474"/>
                <a:gd name="T64" fmla="*/ 94 w 417"/>
                <a:gd name="T65" fmla="*/ 241 h 474"/>
                <a:gd name="T66" fmla="*/ 84 w 417"/>
                <a:gd name="T67" fmla="*/ 224 h 474"/>
                <a:gd name="T68" fmla="*/ 67 w 417"/>
                <a:gd name="T69" fmla="*/ 203 h 474"/>
                <a:gd name="T70" fmla="*/ 53 w 417"/>
                <a:gd name="T71" fmla="*/ 190 h 474"/>
                <a:gd name="T72" fmla="*/ 48 w 417"/>
                <a:gd name="T73" fmla="*/ 180 h 474"/>
                <a:gd name="T74" fmla="*/ 39 w 417"/>
                <a:gd name="T75" fmla="*/ 164 h 474"/>
                <a:gd name="T76" fmla="*/ 32 w 417"/>
                <a:gd name="T77" fmla="*/ 148 h 474"/>
                <a:gd name="T78" fmla="*/ 22 w 417"/>
                <a:gd name="T79" fmla="*/ 131 h 474"/>
                <a:gd name="T80" fmla="*/ 10 w 417"/>
                <a:gd name="T81" fmla="*/ 116 h 474"/>
                <a:gd name="T82" fmla="*/ 1 w 417"/>
                <a:gd name="T83" fmla="*/ 102 h 474"/>
                <a:gd name="T84" fmla="*/ 16 w 417"/>
                <a:gd name="T85" fmla="*/ 90 h 474"/>
                <a:gd name="T86" fmla="*/ 27 w 417"/>
                <a:gd name="T87" fmla="*/ 82 h 474"/>
                <a:gd name="T88" fmla="*/ 38 w 417"/>
                <a:gd name="T89" fmla="*/ 75 h 474"/>
                <a:gd name="T90" fmla="*/ 50 w 417"/>
                <a:gd name="T91" fmla="*/ 72 h 474"/>
                <a:gd name="T92" fmla="*/ 64 w 417"/>
                <a:gd name="T93" fmla="*/ 69 h 474"/>
                <a:gd name="T94" fmla="*/ 77 w 417"/>
                <a:gd name="T95" fmla="*/ 67 h 474"/>
                <a:gd name="T96" fmla="*/ 87 w 417"/>
                <a:gd name="T97" fmla="*/ 68 h 474"/>
                <a:gd name="T98" fmla="*/ 100 w 417"/>
                <a:gd name="T99" fmla="*/ 71 h 474"/>
                <a:gd name="T100" fmla="*/ 114 w 417"/>
                <a:gd name="T101" fmla="*/ 70 h 474"/>
                <a:gd name="T102" fmla="*/ 126 w 417"/>
                <a:gd name="T103" fmla="*/ 69 h 474"/>
                <a:gd name="T104" fmla="*/ 139 w 417"/>
                <a:gd name="T105" fmla="*/ 74 h 474"/>
                <a:gd name="T106" fmla="*/ 154 w 417"/>
                <a:gd name="T107" fmla="*/ 74 h 474"/>
                <a:gd name="T108" fmla="*/ 169 w 417"/>
                <a:gd name="T109" fmla="*/ 69 h 474"/>
                <a:gd name="T110" fmla="*/ 180 w 417"/>
                <a:gd name="T111" fmla="*/ 61 h 474"/>
                <a:gd name="T112" fmla="*/ 189 w 417"/>
                <a:gd name="T113" fmla="*/ 53 h 474"/>
                <a:gd name="T114" fmla="*/ 199 w 417"/>
                <a:gd name="T115" fmla="*/ 47 h 474"/>
                <a:gd name="T116" fmla="*/ 208 w 417"/>
                <a:gd name="T117" fmla="*/ 42 h 474"/>
                <a:gd name="T118" fmla="*/ 217 w 417"/>
                <a:gd name="T119" fmla="*/ 34 h 474"/>
                <a:gd name="T120" fmla="*/ 226 w 417"/>
                <a:gd name="T121" fmla="*/ 24 h 474"/>
                <a:gd name="T122" fmla="*/ 236 w 417"/>
                <a:gd name="T123" fmla="*/ 16 h 474"/>
                <a:gd name="T124" fmla="*/ 242 w 417"/>
                <a:gd name="T125" fmla="*/ 9 h 47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17"/>
                <a:gd name="T190" fmla="*/ 0 h 474"/>
                <a:gd name="T191" fmla="*/ 417 w 417"/>
                <a:gd name="T192" fmla="*/ 474 h 47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17" h="474">
                  <a:moveTo>
                    <a:pt x="259" y="1"/>
                  </a:moveTo>
                  <a:lnTo>
                    <a:pt x="265" y="8"/>
                  </a:lnTo>
                  <a:lnTo>
                    <a:pt x="267" y="8"/>
                  </a:lnTo>
                  <a:lnTo>
                    <a:pt x="276" y="10"/>
                  </a:lnTo>
                  <a:lnTo>
                    <a:pt x="277" y="17"/>
                  </a:lnTo>
                  <a:lnTo>
                    <a:pt x="277" y="20"/>
                  </a:lnTo>
                  <a:lnTo>
                    <a:pt x="277" y="22"/>
                  </a:lnTo>
                  <a:lnTo>
                    <a:pt x="277" y="23"/>
                  </a:lnTo>
                  <a:lnTo>
                    <a:pt x="277" y="26"/>
                  </a:lnTo>
                  <a:lnTo>
                    <a:pt x="281" y="29"/>
                  </a:lnTo>
                  <a:lnTo>
                    <a:pt x="289" y="31"/>
                  </a:lnTo>
                  <a:lnTo>
                    <a:pt x="297" y="29"/>
                  </a:lnTo>
                  <a:lnTo>
                    <a:pt x="297" y="30"/>
                  </a:lnTo>
                  <a:lnTo>
                    <a:pt x="299" y="40"/>
                  </a:lnTo>
                  <a:lnTo>
                    <a:pt x="302" y="42"/>
                  </a:lnTo>
                  <a:lnTo>
                    <a:pt x="304" y="43"/>
                  </a:lnTo>
                  <a:lnTo>
                    <a:pt x="306" y="47"/>
                  </a:lnTo>
                  <a:lnTo>
                    <a:pt x="313" y="51"/>
                  </a:lnTo>
                  <a:lnTo>
                    <a:pt x="320" y="55"/>
                  </a:lnTo>
                  <a:lnTo>
                    <a:pt x="325" y="57"/>
                  </a:lnTo>
                  <a:lnTo>
                    <a:pt x="329" y="59"/>
                  </a:lnTo>
                  <a:lnTo>
                    <a:pt x="330" y="60"/>
                  </a:lnTo>
                  <a:lnTo>
                    <a:pt x="333" y="61"/>
                  </a:lnTo>
                  <a:lnTo>
                    <a:pt x="336" y="63"/>
                  </a:lnTo>
                  <a:lnTo>
                    <a:pt x="337" y="63"/>
                  </a:lnTo>
                  <a:lnTo>
                    <a:pt x="340" y="65"/>
                  </a:lnTo>
                  <a:lnTo>
                    <a:pt x="342" y="66"/>
                  </a:lnTo>
                  <a:lnTo>
                    <a:pt x="346" y="70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3"/>
                  </a:lnTo>
                  <a:lnTo>
                    <a:pt x="349" y="74"/>
                  </a:lnTo>
                  <a:lnTo>
                    <a:pt x="350" y="74"/>
                  </a:lnTo>
                  <a:lnTo>
                    <a:pt x="351" y="74"/>
                  </a:lnTo>
                  <a:lnTo>
                    <a:pt x="352" y="75"/>
                  </a:lnTo>
                  <a:lnTo>
                    <a:pt x="353" y="75"/>
                  </a:lnTo>
                  <a:lnTo>
                    <a:pt x="353" y="74"/>
                  </a:lnTo>
                  <a:lnTo>
                    <a:pt x="354" y="74"/>
                  </a:lnTo>
                  <a:lnTo>
                    <a:pt x="363" y="79"/>
                  </a:lnTo>
                  <a:lnTo>
                    <a:pt x="368" y="76"/>
                  </a:lnTo>
                  <a:lnTo>
                    <a:pt x="370" y="74"/>
                  </a:lnTo>
                  <a:lnTo>
                    <a:pt x="372" y="74"/>
                  </a:lnTo>
                  <a:lnTo>
                    <a:pt x="376" y="80"/>
                  </a:lnTo>
                  <a:lnTo>
                    <a:pt x="382" y="86"/>
                  </a:lnTo>
                  <a:lnTo>
                    <a:pt x="387" y="87"/>
                  </a:lnTo>
                  <a:lnTo>
                    <a:pt x="392" y="93"/>
                  </a:lnTo>
                  <a:lnTo>
                    <a:pt x="393" y="97"/>
                  </a:lnTo>
                  <a:lnTo>
                    <a:pt x="394" y="97"/>
                  </a:lnTo>
                  <a:lnTo>
                    <a:pt x="395" y="97"/>
                  </a:lnTo>
                  <a:lnTo>
                    <a:pt x="396" y="97"/>
                  </a:lnTo>
                  <a:lnTo>
                    <a:pt x="396" y="98"/>
                  </a:lnTo>
                  <a:lnTo>
                    <a:pt x="397" y="98"/>
                  </a:lnTo>
                  <a:lnTo>
                    <a:pt x="398" y="98"/>
                  </a:lnTo>
                  <a:lnTo>
                    <a:pt x="399" y="99"/>
                  </a:lnTo>
                  <a:lnTo>
                    <a:pt x="400" y="99"/>
                  </a:lnTo>
                  <a:lnTo>
                    <a:pt x="401" y="99"/>
                  </a:lnTo>
                  <a:lnTo>
                    <a:pt x="402" y="99"/>
                  </a:lnTo>
                  <a:lnTo>
                    <a:pt x="411" y="98"/>
                  </a:lnTo>
                  <a:lnTo>
                    <a:pt x="411" y="100"/>
                  </a:lnTo>
                  <a:lnTo>
                    <a:pt x="412" y="104"/>
                  </a:lnTo>
                  <a:lnTo>
                    <a:pt x="413" y="105"/>
                  </a:lnTo>
                  <a:lnTo>
                    <a:pt x="412" y="107"/>
                  </a:lnTo>
                  <a:lnTo>
                    <a:pt x="409" y="111"/>
                  </a:lnTo>
                  <a:lnTo>
                    <a:pt x="410" y="112"/>
                  </a:lnTo>
                  <a:lnTo>
                    <a:pt x="413" y="120"/>
                  </a:lnTo>
                  <a:lnTo>
                    <a:pt x="415" y="128"/>
                  </a:lnTo>
                  <a:lnTo>
                    <a:pt x="417" y="131"/>
                  </a:lnTo>
                  <a:lnTo>
                    <a:pt x="411" y="135"/>
                  </a:lnTo>
                  <a:lnTo>
                    <a:pt x="407" y="138"/>
                  </a:lnTo>
                  <a:lnTo>
                    <a:pt x="403" y="143"/>
                  </a:lnTo>
                  <a:lnTo>
                    <a:pt x="398" y="148"/>
                  </a:lnTo>
                  <a:lnTo>
                    <a:pt x="398" y="158"/>
                  </a:lnTo>
                  <a:lnTo>
                    <a:pt x="397" y="162"/>
                  </a:lnTo>
                  <a:lnTo>
                    <a:pt x="397" y="163"/>
                  </a:lnTo>
                  <a:lnTo>
                    <a:pt x="395" y="169"/>
                  </a:lnTo>
                  <a:lnTo>
                    <a:pt x="393" y="177"/>
                  </a:lnTo>
                  <a:lnTo>
                    <a:pt x="393" y="179"/>
                  </a:lnTo>
                  <a:lnTo>
                    <a:pt x="395" y="185"/>
                  </a:lnTo>
                  <a:lnTo>
                    <a:pt x="395" y="186"/>
                  </a:lnTo>
                  <a:lnTo>
                    <a:pt x="397" y="189"/>
                  </a:lnTo>
                  <a:lnTo>
                    <a:pt x="398" y="193"/>
                  </a:lnTo>
                  <a:lnTo>
                    <a:pt x="399" y="194"/>
                  </a:lnTo>
                  <a:lnTo>
                    <a:pt x="399" y="201"/>
                  </a:lnTo>
                  <a:lnTo>
                    <a:pt x="401" y="201"/>
                  </a:lnTo>
                  <a:lnTo>
                    <a:pt x="404" y="205"/>
                  </a:lnTo>
                  <a:lnTo>
                    <a:pt x="401" y="213"/>
                  </a:lnTo>
                  <a:lnTo>
                    <a:pt x="401" y="214"/>
                  </a:lnTo>
                  <a:lnTo>
                    <a:pt x="403" y="215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1" y="221"/>
                  </a:lnTo>
                  <a:lnTo>
                    <a:pt x="402" y="226"/>
                  </a:lnTo>
                  <a:lnTo>
                    <a:pt x="395" y="226"/>
                  </a:lnTo>
                  <a:lnTo>
                    <a:pt x="399" y="232"/>
                  </a:lnTo>
                  <a:lnTo>
                    <a:pt x="401" y="236"/>
                  </a:lnTo>
                  <a:lnTo>
                    <a:pt x="401" y="237"/>
                  </a:lnTo>
                  <a:lnTo>
                    <a:pt x="397" y="236"/>
                  </a:lnTo>
                  <a:lnTo>
                    <a:pt x="395" y="239"/>
                  </a:lnTo>
                  <a:lnTo>
                    <a:pt x="384" y="245"/>
                  </a:lnTo>
                  <a:lnTo>
                    <a:pt x="388" y="252"/>
                  </a:lnTo>
                  <a:lnTo>
                    <a:pt x="390" y="258"/>
                  </a:lnTo>
                  <a:lnTo>
                    <a:pt x="391" y="258"/>
                  </a:lnTo>
                  <a:lnTo>
                    <a:pt x="392" y="258"/>
                  </a:lnTo>
                  <a:lnTo>
                    <a:pt x="391" y="258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0" y="261"/>
                  </a:lnTo>
                  <a:lnTo>
                    <a:pt x="391" y="261"/>
                  </a:lnTo>
                  <a:lnTo>
                    <a:pt x="392" y="262"/>
                  </a:lnTo>
                  <a:lnTo>
                    <a:pt x="393" y="263"/>
                  </a:lnTo>
                  <a:lnTo>
                    <a:pt x="394" y="264"/>
                  </a:lnTo>
                  <a:lnTo>
                    <a:pt x="395" y="265"/>
                  </a:lnTo>
                  <a:lnTo>
                    <a:pt x="396" y="270"/>
                  </a:lnTo>
                  <a:lnTo>
                    <a:pt x="385" y="276"/>
                  </a:lnTo>
                  <a:lnTo>
                    <a:pt x="385" y="283"/>
                  </a:lnTo>
                  <a:lnTo>
                    <a:pt x="385" y="288"/>
                  </a:lnTo>
                  <a:lnTo>
                    <a:pt x="376" y="287"/>
                  </a:lnTo>
                  <a:lnTo>
                    <a:pt x="376" y="288"/>
                  </a:lnTo>
                  <a:lnTo>
                    <a:pt x="369" y="293"/>
                  </a:lnTo>
                  <a:lnTo>
                    <a:pt x="369" y="296"/>
                  </a:lnTo>
                  <a:lnTo>
                    <a:pt x="365" y="299"/>
                  </a:lnTo>
                  <a:lnTo>
                    <a:pt x="364" y="299"/>
                  </a:lnTo>
                  <a:lnTo>
                    <a:pt x="360" y="302"/>
                  </a:lnTo>
                  <a:lnTo>
                    <a:pt x="351" y="299"/>
                  </a:lnTo>
                  <a:lnTo>
                    <a:pt x="347" y="297"/>
                  </a:lnTo>
                  <a:lnTo>
                    <a:pt x="339" y="306"/>
                  </a:lnTo>
                  <a:lnTo>
                    <a:pt x="337" y="308"/>
                  </a:lnTo>
                  <a:lnTo>
                    <a:pt x="331" y="315"/>
                  </a:lnTo>
                  <a:lnTo>
                    <a:pt x="337" y="315"/>
                  </a:lnTo>
                  <a:lnTo>
                    <a:pt x="341" y="315"/>
                  </a:lnTo>
                  <a:lnTo>
                    <a:pt x="346" y="315"/>
                  </a:lnTo>
                  <a:lnTo>
                    <a:pt x="347" y="318"/>
                  </a:lnTo>
                  <a:lnTo>
                    <a:pt x="347" y="321"/>
                  </a:lnTo>
                  <a:lnTo>
                    <a:pt x="347" y="326"/>
                  </a:lnTo>
                  <a:lnTo>
                    <a:pt x="347" y="334"/>
                  </a:lnTo>
                  <a:lnTo>
                    <a:pt x="342" y="334"/>
                  </a:lnTo>
                  <a:lnTo>
                    <a:pt x="337" y="334"/>
                  </a:lnTo>
                  <a:lnTo>
                    <a:pt x="331" y="335"/>
                  </a:lnTo>
                  <a:lnTo>
                    <a:pt x="325" y="338"/>
                  </a:lnTo>
                  <a:lnTo>
                    <a:pt x="322" y="341"/>
                  </a:lnTo>
                  <a:lnTo>
                    <a:pt x="322" y="347"/>
                  </a:lnTo>
                  <a:lnTo>
                    <a:pt x="321" y="354"/>
                  </a:lnTo>
                  <a:lnTo>
                    <a:pt x="321" y="355"/>
                  </a:lnTo>
                  <a:lnTo>
                    <a:pt x="320" y="357"/>
                  </a:lnTo>
                  <a:lnTo>
                    <a:pt x="320" y="360"/>
                  </a:lnTo>
                  <a:lnTo>
                    <a:pt x="318" y="378"/>
                  </a:lnTo>
                  <a:lnTo>
                    <a:pt x="321" y="382"/>
                  </a:lnTo>
                  <a:lnTo>
                    <a:pt x="327" y="386"/>
                  </a:lnTo>
                  <a:lnTo>
                    <a:pt x="328" y="387"/>
                  </a:lnTo>
                  <a:lnTo>
                    <a:pt x="329" y="388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8" y="390"/>
                  </a:lnTo>
                  <a:lnTo>
                    <a:pt x="327" y="390"/>
                  </a:lnTo>
                  <a:lnTo>
                    <a:pt x="326" y="390"/>
                  </a:lnTo>
                  <a:lnTo>
                    <a:pt x="325" y="389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3" y="391"/>
                  </a:lnTo>
                  <a:lnTo>
                    <a:pt x="322" y="391"/>
                  </a:lnTo>
                  <a:lnTo>
                    <a:pt x="321" y="391"/>
                  </a:lnTo>
                  <a:lnTo>
                    <a:pt x="321" y="390"/>
                  </a:lnTo>
                  <a:lnTo>
                    <a:pt x="320" y="391"/>
                  </a:lnTo>
                  <a:lnTo>
                    <a:pt x="319" y="392"/>
                  </a:lnTo>
                  <a:lnTo>
                    <a:pt x="319" y="391"/>
                  </a:lnTo>
                  <a:lnTo>
                    <a:pt x="318" y="392"/>
                  </a:lnTo>
                  <a:lnTo>
                    <a:pt x="318" y="391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7" y="391"/>
                  </a:lnTo>
                  <a:lnTo>
                    <a:pt x="317" y="392"/>
                  </a:lnTo>
                  <a:lnTo>
                    <a:pt x="316" y="392"/>
                  </a:lnTo>
                  <a:lnTo>
                    <a:pt x="315" y="392"/>
                  </a:lnTo>
                  <a:lnTo>
                    <a:pt x="315" y="393"/>
                  </a:lnTo>
                  <a:lnTo>
                    <a:pt x="314" y="393"/>
                  </a:lnTo>
                  <a:lnTo>
                    <a:pt x="313" y="393"/>
                  </a:lnTo>
                  <a:lnTo>
                    <a:pt x="312" y="393"/>
                  </a:lnTo>
                  <a:lnTo>
                    <a:pt x="312" y="392"/>
                  </a:lnTo>
                  <a:lnTo>
                    <a:pt x="312" y="393"/>
                  </a:lnTo>
                  <a:lnTo>
                    <a:pt x="311" y="393"/>
                  </a:lnTo>
                  <a:lnTo>
                    <a:pt x="311" y="394"/>
                  </a:lnTo>
                  <a:lnTo>
                    <a:pt x="310" y="394"/>
                  </a:lnTo>
                  <a:lnTo>
                    <a:pt x="310" y="395"/>
                  </a:lnTo>
                  <a:lnTo>
                    <a:pt x="309" y="395"/>
                  </a:lnTo>
                  <a:lnTo>
                    <a:pt x="310" y="397"/>
                  </a:lnTo>
                  <a:lnTo>
                    <a:pt x="310" y="400"/>
                  </a:lnTo>
                  <a:lnTo>
                    <a:pt x="312" y="408"/>
                  </a:lnTo>
                  <a:lnTo>
                    <a:pt x="312" y="413"/>
                  </a:lnTo>
                  <a:lnTo>
                    <a:pt x="309" y="413"/>
                  </a:lnTo>
                  <a:lnTo>
                    <a:pt x="299" y="430"/>
                  </a:lnTo>
                  <a:lnTo>
                    <a:pt x="306" y="436"/>
                  </a:lnTo>
                  <a:lnTo>
                    <a:pt x="308" y="436"/>
                  </a:lnTo>
                  <a:lnTo>
                    <a:pt x="312" y="438"/>
                  </a:lnTo>
                  <a:lnTo>
                    <a:pt x="314" y="440"/>
                  </a:lnTo>
                  <a:lnTo>
                    <a:pt x="314" y="447"/>
                  </a:lnTo>
                  <a:lnTo>
                    <a:pt x="313" y="449"/>
                  </a:lnTo>
                  <a:lnTo>
                    <a:pt x="315" y="463"/>
                  </a:lnTo>
                  <a:lnTo>
                    <a:pt x="314" y="473"/>
                  </a:lnTo>
                  <a:lnTo>
                    <a:pt x="304" y="474"/>
                  </a:lnTo>
                  <a:lnTo>
                    <a:pt x="303" y="474"/>
                  </a:lnTo>
                  <a:lnTo>
                    <a:pt x="300" y="471"/>
                  </a:lnTo>
                  <a:lnTo>
                    <a:pt x="282" y="466"/>
                  </a:lnTo>
                  <a:lnTo>
                    <a:pt x="280" y="465"/>
                  </a:lnTo>
                  <a:lnTo>
                    <a:pt x="267" y="461"/>
                  </a:lnTo>
                  <a:lnTo>
                    <a:pt x="262" y="460"/>
                  </a:lnTo>
                  <a:lnTo>
                    <a:pt x="261" y="460"/>
                  </a:lnTo>
                  <a:lnTo>
                    <a:pt x="261" y="459"/>
                  </a:lnTo>
                  <a:lnTo>
                    <a:pt x="260" y="459"/>
                  </a:lnTo>
                  <a:lnTo>
                    <a:pt x="259" y="459"/>
                  </a:lnTo>
                  <a:lnTo>
                    <a:pt x="260" y="458"/>
                  </a:lnTo>
                  <a:lnTo>
                    <a:pt x="260" y="457"/>
                  </a:lnTo>
                  <a:lnTo>
                    <a:pt x="259" y="456"/>
                  </a:lnTo>
                  <a:lnTo>
                    <a:pt x="258" y="456"/>
                  </a:lnTo>
                  <a:lnTo>
                    <a:pt x="258" y="455"/>
                  </a:lnTo>
                  <a:lnTo>
                    <a:pt x="257" y="455"/>
                  </a:lnTo>
                  <a:lnTo>
                    <a:pt x="256" y="455"/>
                  </a:lnTo>
                  <a:lnTo>
                    <a:pt x="255" y="455"/>
                  </a:lnTo>
                  <a:lnTo>
                    <a:pt x="254" y="455"/>
                  </a:lnTo>
                  <a:lnTo>
                    <a:pt x="253" y="455"/>
                  </a:lnTo>
                  <a:lnTo>
                    <a:pt x="252" y="455"/>
                  </a:lnTo>
                  <a:lnTo>
                    <a:pt x="251" y="455"/>
                  </a:lnTo>
                  <a:lnTo>
                    <a:pt x="250" y="455"/>
                  </a:lnTo>
                  <a:lnTo>
                    <a:pt x="249" y="455"/>
                  </a:lnTo>
                  <a:lnTo>
                    <a:pt x="248" y="455"/>
                  </a:lnTo>
                  <a:lnTo>
                    <a:pt x="247" y="455"/>
                  </a:lnTo>
                  <a:lnTo>
                    <a:pt x="246" y="455"/>
                  </a:lnTo>
                  <a:lnTo>
                    <a:pt x="245" y="455"/>
                  </a:lnTo>
                  <a:lnTo>
                    <a:pt x="245" y="454"/>
                  </a:lnTo>
                  <a:lnTo>
                    <a:pt x="244" y="454"/>
                  </a:lnTo>
                  <a:lnTo>
                    <a:pt x="244" y="455"/>
                  </a:lnTo>
                  <a:lnTo>
                    <a:pt x="243" y="455"/>
                  </a:lnTo>
                  <a:lnTo>
                    <a:pt x="243" y="454"/>
                  </a:lnTo>
                  <a:lnTo>
                    <a:pt x="242" y="454"/>
                  </a:lnTo>
                  <a:lnTo>
                    <a:pt x="242" y="453"/>
                  </a:lnTo>
                  <a:lnTo>
                    <a:pt x="242" y="454"/>
                  </a:lnTo>
                  <a:lnTo>
                    <a:pt x="241" y="454"/>
                  </a:lnTo>
                  <a:lnTo>
                    <a:pt x="240" y="453"/>
                  </a:lnTo>
                  <a:lnTo>
                    <a:pt x="239" y="454"/>
                  </a:lnTo>
                  <a:lnTo>
                    <a:pt x="238" y="454"/>
                  </a:lnTo>
                  <a:lnTo>
                    <a:pt x="237" y="454"/>
                  </a:lnTo>
                  <a:lnTo>
                    <a:pt x="236" y="453"/>
                  </a:lnTo>
                  <a:lnTo>
                    <a:pt x="236" y="454"/>
                  </a:lnTo>
                  <a:lnTo>
                    <a:pt x="235" y="454"/>
                  </a:lnTo>
                  <a:lnTo>
                    <a:pt x="235" y="453"/>
                  </a:lnTo>
                  <a:lnTo>
                    <a:pt x="234" y="453"/>
                  </a:lnTo>
                  <a:lnTo>
                    <a:pt x="233" y="453"/>
                  </a:lnTo>
                  <a:lnTo>
                    <a:pt x="232" y="453"/>
                  </a:lnTo>
                  <a:lnTo>
                    <a:pt x="231" y="452"/>
                  </a:lnTo>
                  <a:lnTo>
                    <a:pt x="231" y="451"/>
                  </a:lnTo>
                  <a:lnTo>
                    <a:pt x="230" y="452"/>
                  </a:lnTo>
                  <a:lnTo>
                    <a:pt x="229" y="452"/>
                  </a:lnTo>
                  <a:lnTo>
                    <a:pt x="228" y="452"/>
                  </a:lnTo>
                  <a:lnTo>
                    <a:pt x="228" y="451"/>
                  </a:lnTo>
                  <a:lnTo>
                    <a:pt x="227" y="450"/>
                  </a:lnTo>
                  <a:lnTo>
                    <a:pt x="226" y="450"/>
                  </a:lnTo>
                  <a:lnTo>
                    <a:pt x="225" y="450"/>
                  </a:lnTo>
                  <a:lnTo>
                    <a:pt x="225" y="451"/>
                  </a:lnTo>
                  <a:lnTo>
                    <a:pt x="224" y="451"/>
                  </a:lnTo>
                  <a:lnTo>
                    <a:pt x="223" y="450"/>
                  </a:lnTo>
                  <a:lnTo>
                    <a:pt x="223" y="449"/>
                  </a:lnTo>
                  <a:lnTo>
                    <a:pt x="222" y="449"/>
                  </a:lnTo>
                  <a:lnTo>
                    <a:pt x="221" y="449"/>
                  </a:lnTo>
                  <a:lnTo>
                    <a:pt x="220" y="449"/>
                  </a:lnTo>
                  <a:lnTo>
                    <a:pt x="219" y="449"/>
                  </a:lnTo>
                  <a:lnTo>
                    <a:pt x="218" y="449"/>
                  </a:lnTo>
                  <a:lnTo>
                    <a:pt x="218" y="448"/>
                  </a:lnTo>
                  <a:lnTo>
                    <a:pt x="217" y="448"/>
                  </a:lnTo>
                  <a:lnTo>
                    <a:pt x="216" y="448"/>
                  </a:lnTo>
                  <a:lnTo>
                    <a:pt x="215" y="448"/>
                  </a:lnTo>
                  <a:lnTo>
                    <a:pt x="214" y="448"/>
                  </a:lnTo>
                  <a:lnTo>
                    <a:pt x="213" y="448"/>
                  </a:lnTo>
                  <a:lnTo>
                    <a:pt x="212" y="447"/>
                  </a:lnTo>
                  <a:lnTo>
                    <a:pt x="211" y="447"/>
                  </a:lnTo>
                  <a:lnTo>
                    <a:pt x="210" y="447"/>
                  </a:lnTo>
                  <a:lnTo>
                    <a:pt x="209" y="446"/>
                  </a:lnTo>
                  <a:lnTo>
                    <a:pt x="208" y="446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7" y="445"/>
                  </a:lnTo>
                  <a:lnTo>
                    <a:pt x="206" y="445"/>
                  </a:lnTo>
                  <a:lnTo>
                    <a:pt x="194" y="443"/>
                  </a:lnTo>
                  <a:lnTo>
                    <a:pt x="184" y="442"/>
                  </a:lnTo>
                  <a:lnTo>
                    <a:pt x="159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7"/>
                  </a:lnTo>
                  <a:lnTo>
                    <a:pt x="121" y="436"/>
                  </a:lnTo>
                  <a:lnTo>
                    <a:pt x="120" y="436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8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7" y="430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6" y="428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5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4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5" y="415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7" y="413"/>
                  </a:lnTo>
                  <a:lnTo>
                    <a:pt x="117" y="412"/>
                  </a:lnTo>
                  <a:lnTo>
                    <a:pt x="118" y="412"/>
                  </a:lnTo>
                  <a:lnTo>
                    <a:pt x="118" y="411"/>
                  </a:lnTo>
                  <a:lnTo>
                    <a:pt x="119" y="410"/>
                  </a:lnTo>
                  <a:lnTo>
                    <a:pt x="119" y="409"/>
                  </a:lnTo>
                  <a:lnTo>
                    <a:pt x="120" y="408"/>
                  </a:lnTo>
                  <a:lnTo>
                    <a:pt x="121" y="406"/>
                  </a:lnTo>
                  <a:lnTo>
                    <a:pt x="122" y="405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2" y="407"/>
                  </a:lnTo>
                  <a:lnTo>
                    <a:pt x="121" y="407"/>
                  </a:lnTo>
                  <a:lnTo>
                    <a:pt x="121" y="408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9" y="412"/>
                  </a:lnTo>
                  <a:lnTo>
                    <a:pt x="118" y="413"/>
                  </a:lnTo>
                  <a:lnTo>
                    <a:pt x="118" y="415"/>
                  </a:lnTo>
                  <a:lnTo>
                    <a:pt x="118" y="416"/>
                  </a:lnTo>
                  <a:lnTo>
                    <a:pt x="119" y="416"/>
                  </a:lnTo>
                  <a:lnTo>
                    <a:pt x="120" y="416"/>
                  </a:lnTo>
                  <a:lnTo>
                    <a:pt x="120" y="417"/>
                  </a:lnTo>
                  <a:lnTo>
                    <a:pt x="120" y="416"/>
                  </a:lnTo>
                  <a:lnTo>
                    <a:pt x="121" y="416"/>
                  </a:lnTo>
                  <a:lnTo>
                    <a:pt x="122" y="416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3" y="410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1" y="397"/>
                  </a:lnTo>
                  <a:lnTo>
                    <a:pt x="121" y="395"/>
                  </a:lnTo>
                  <a:lnTo>
                    <a:pt x="120" y="393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19" y="391"/>
                  </a:lnTo>
                  <a:lnTo>
                    <a:pt x="119" y="390"/>
                  </a:lnTo>
                  <a:lnTo>
                    <a:pt x="118" y="388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7" y="385"/>
                  </a:lnTo>
                  <a:lnTo>
                    <a:pt x="116" y="385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4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3" y="375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2" y="372"/>
                  </a:lnTo>
                  <a:lnTo>
                    <a:pt x="112" y="370"/>
                  </a:lnTo>
                  <a:lnTo>
                    <a:pt x="111" y="369"/>
                  </a:lnTo>
                  <a:lnTo>
                    <a:pt x="111" y="367"/>
                  </a:lnTo>
                  <a:lnTo>
                    <a:pt x="111" y="366"/>
                  </a:lnTo>
                  <a:lnTo>
                    <a:pt x="110" y="366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09" y="362"/>
                  </a:lnTo>
                  <a:lnTo>
                    <a:pt x="109" y="361"/>
                  </a:lnTo>
                  <a:lnTo>
                    <a:pt x="109" y="359"/>
                  </a:lnTo>
                  <a:lnTo>
                    <a:pt x="109" y="358"/>
                  </a:lnTo>
                  <a:lnTo>
                    <a:pt x="109" y="356"/>
                  </a:lnTo>
                  <a:lnTo>
                    <a:pt x="109" y="355"/>
                  </a:lnTo>
                  <a:lnTo>
                    <a:pt x="110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1" y="352"/>
                  </a:lnTo>
                  <a:lnTo>
                    <a:pt x="111" y="351"/>
                  </a:lnTo>
                  <a:lnTo>
                    <a:pt x="112" y="350"/>
                  </a:lnTo>
                  <a:lnTo>
                    <a:pt x="113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4" y="341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3"/>
                  </a:lnTo>
                  <a:lnTo>
                    <a:pt x="115" y="345"/>
                  </a:lnTo>
                  <a:lnTo>
                    <a:pt x="114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0"/>
                  </a:lnTo>
                  <a:lnTo>
                    <a:pt x="115" y="352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4" y="354"/>
                  </a:lnTo>
                  <a:lnTo>
                    <a:pt x="115" y="354"/>
                  </a:lnTo>
                  <a:lnTo>
                    <a:pt x="115" y="353"/>
                  </a:lnTo>
                  <a:lnTo>
                    <a:pt x="116" y="353"/>
                  </a:lnTo>
                  <a:lnTo>
                    <a:pt x="119" y="353"/>
                  </a:lnTo>
                  <a:lnTo>
                    <a:pt x="120" y="353"/>
                  </a:lnTo>
                  <a:lnTo>
                    <a:pt x="119" y="354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8" y="359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7" y="361"/>
                  </a:lnTo>
                  <a:lnTo>
                    <a:pt x="118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9" y="356"/>
                  </a:lnTo>
                  <a:lnTo>
                    <a:pt x="120" y="355"/>
                  </a:lnTo>
                  <a:lnTo>
                    <a:pt x="121" y="354"/>
                  </a:lnTo>
                  <a:lnTo>
                    <a:pt x="122" y="353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21" y="352"/>
                  </a:lnTo>
                  <a:lnTo>
                    <a:pt x="122" y="352"/>
                  </a:lnTo>
                  <a:lnTo>
                    <a:pt x="122" y="351"/>
                  </a:lnTo>
                  <a:lnTo>
                    <a:pt x="123" y="351"/>
                  </a:lnTo>
                  <a:lnTo>
                    <a:pt x="123" y="350"/>
                  </a:lnTo>
                  <a:lnTo>
                    <a:pt x="126" y="347"/>
                  </a:lnTo>
                  <a:lnTo>
                    <a:pt x="127" y="347"/>
                  </a:lnTo>
                  <a:lnTo>
                    <a:pt x="128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2"/>
                  </a:lnTo>
                  <a:lnTo>
                    <a:pt x="128" y="340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5"/>
                  </a:lnTo>
                  <a:lnTo>
                    <a:pt x="128" y="334"/>
                  </a:lnTo>
                  <a:lnTo>
                    <a:pt x="129" y="333"/>
                  </a:lnTo>
                  <a:lnTo>
                    <a:pt x="129" y="331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8" y="328"/>
                  </a:lnTo>
                  <a:lnTo>
                    <a:pt x="128" y="327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7" y="321"/>
                  </a:lnTo>
                  <a:lnTo>
                    <a:pt x="128" y="321"/>
                  </a:lnTo>
                  <a:lnTo>
                    <a:pt x="128" y="320"/>
                  </a:lnTo>
                  <a:lnTo>
                    <a:pt x="127" y="320"/>
                  </a:lnTo>
                  <a:lnTo>
                    <a:pt x="127" y="319"/>
                  </a:lnTo>
                  <a:lnTo>
                    <a:pt x="128" y="319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7" y="317"/>
                  </a:lnTo>
                  <a:lnTo>
                    <a:pt x="127" y="316"/>
                  </a:lnTo>
                  <a:lnTo>
                    <a:pt x="126" y="315"/>
                  </a:lnTo>
                  <a:lnTo>
                    <a:pt x="127" y="315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7" y="311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6" y="305"/>
                  </a:lnTo>
                  <a:lnTo>
                    <a:pt x="126" y="304"/>
                  </a:lnTo>
                  <a:lnTo>
                    <a:pt x="125" y="303"/>
                  </a:lnTo>
                  <a:lnTo>
                    <a:pt x="125" y="302"/>
                  </a:lnTo>
                  <a:lnTo>
                    <a:pt x="124" y="302"/>
                  </a:lnTo>
                  <a:lnTo>
                    <a:pt x="124" y="300"/>
                  </a:lnTo>
                  <a:lnTo>
                    <a:pt x="124" y="298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3"/>
                  </a:lnTo>
                  <a:lnTo>
                    <a:pt x="123" y="292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1" y="287"/>
                  </a:lnTo>
                  <a:lnTo>
                    <a:pt x="120" y="286"/>
                  </a:lnTo>
                  <a:lnTo>
                    <a:pt x="119" y="285"/>
                  </a:lnTo>
                  <a:lnTo>
                    <a:pt x="119" y="284"/>
                  </a:lnTo>
                  <a:lnTo>
                    <a:pt x="118" y="283"/>
                  </a:lnTo>
                  <a:lnTo>
                    <a:pt x="117" y="283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6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7" y="278"/>
                  </a:lnTo>
                  <a:lnTo>
                    <a:pt x="117" y="277"/>
                  </a:lnTo>
                  <a:lnTo>
                    <a:pt x="116" y="277"/>
                  </a:lnTo>
                  <a:lnTo>
                    <a:pt x="116" y="276"/>
                  </a:lnTo>
                  <a:lnTo>
                    <a:pt x="115" y="276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4" y="271"/>
                  </a:lnTo>
                  <a:lnTo>
                    <a:pt x="114" y="270"/>
                  </a:lnTo>
                  <a:lnTo>
                    <a:pt x="113" y="270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2" y="265"/>
                  </a:lnTo>
                  <a:lnTo>
                    <a:pt x="111" y="264"/>
                  </a:lnTo>
                  <a:lnTo>
                    <a:pt x="111" y="263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8" y="257"/>
                  </a:lnTo>
                  <a:lnTo>
                    <a:pt x="108" y="256"/>
                  </a:lnTo>
                  <a:lnTo>
                    <a:pt x="107" y="255"/>
                  </a:lnTo>
                  <a:lnTo>
                    <a:pt x="106" y="254"/>
                  </a:lnTo>
                  <a:lnTo>
                    <a:pt x="105" y="252"/>
                  </a:lnTo>
                  <a:lnTo>
                    <a:pt x="104" y="251"/>
                  </a:lnTo>
                  <a:lnTo>
                    <a:pt x="103" y="251"/>
                  </a:lnTo>
                  <a:lnTo>
                    <a:pt x="102" y="249"/>
                  </a:lnTo>
                  <a:lnTo>
                    <a:pt x="101" y="248"/>
                  </a:lnTo>
                  <a:lnTo>
                    <a:pt x="100" y="248"/>
                  </a:lnTo>
                  <a:lnTo>
                    <a:pt x="100" y="247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6" y="244"/>
                  </a:lnTo>
                  <a:lnTo>
                    <a:pt x="96" y="243"/>
                  </a:lnTo>
                  <a:lnTo>
                    <a:pt x="95" y="241"/>
                  </a:lnTo>
                  <a:lnTo>
                    <a:pt x="94" y="241"/>
                  </a:lnTo>
                  <a:lnTo>
                    <a:pt x="94" y="240"/>
                  </a:lnTo>
                  <a:lnTo>
                    <a:pt x="93" y="239"/>
                  </a:lnTo>
                  <a:lnTo>
                    <a:pt x="92" y="238"/>
                  </a:lnTo>
                  <a:lnTo>
                    <a:pt x="92" y="237"/>
                  </a:lnTo>
                  <a:lnTo>
                    <a:pt x="93" y="235"/>
                  </a:lnTo>
                  <a:lnTo>
                    <a:pt x="93" y="234"/>
                  </a:lnTo>
                  <a:lnTo>
                    <a:pt x="92" y="234"/>
                  </a:lnTo>
                  <a:lnTo>
                    <a:pt x="92" y="233"/>
                  </a:lnTo>
                  <a:lnTo>
                    <a:pt x="91" y="232"/>
                  </a:lnTo>
                  <a:lnTo>
                    <a:pt x="90" y="231"/>
                  </a:lnTo>
                  <a:lnTo>
                    <a:pt x="90" y="230"/>
                  </a:lnTo>
                  <a:lnTo>
                    <a:pt x="89" y="230"/>
                  </a:lnTo>
                  <a:lnTo>
                    <a:pt x="89" y="229"/>
                  </a:lnTo>
                  <a:lnTo>
                    <a:pt x="87" y="227"/>
                  </a:lnTo>
                  <a:lnTo>
                    <a:pt x="86" y="226"/>
                  </a:lnTo>
                  <a:lnTo>
                    <a:pt x="85" y="226"/>
                  </a:lnTo>
                  <a:lnTo>
                    <a:pt x="84" y="225"/>
                  </a:lnTo>
                  <a:lnTo>
                    <a:pt x="84" y="224"/>
                  </a:lnTo>
                  <a:lnTo>
                    <a:pt x="83" y="223"/>
                  </a:lnTo>
                  <a:lnTo>
                    <a:pt x="81" y="221"/>
                  </a:lnTo>
                  <a:lnTo>
                    <a:pt x="81" y="220"/>
                  </a:lnTo>
                  <a:lnTo>
                    <a:pt x="80" y="220"/>
                  </a:lnTo>
                  <a:lnTo>
                    <a:pt x="79" y="219"/>
                  </a:lnTo>
                  <a:lnTo>
                    <a:pt x="79" y="218"/>
                  </a:lnTo>
                  <a:lnTo>
                    <a:pt x="77" y="215"/>
                  </a:lnTo>
                  <a:lnTo>
                    <a:pt x="75" y="214"/>
                  </a:lnTo>
                  <a:lnTo>
                    <a:pt x="74" y="213"/>
                  </a:lnTo>
                  <a:lnTo>
                    <a:pt x="73" y="213"/>
                  </a:lnTo>
                  <a:lnTo>
                    <a:pt x="73" y="212"/>
                  </a:lnTo>
                  <a:lnTo>
                    <a:pt x="72" y="211"/>
                  </a:lnTo>
                  <a:lnTo>
                    <a:pt x="71" y="208"/>
                  </a:lnTo>
                  <a:lnTo>
                    <a:pt x="70" y="207"/>
                  </a:lnTo>
                  <a:lnTo>
                    <a:pt x="69" y="207"/>
                  </a:lnTo>
                  <a:lnTo>
                    <a:pt x="69" y="206"/>
                  </a:lnTo>
                  <a:lnTo>
                    <a:pt x="68" y="205"/>
                  </a:lnTo>
                  <a:lnTo>
                    <a:pt x="67" y="203"/>
                  </a:lnTo>
                  <a:lnTo>
                    <a:pt x="66" y="203"/>
                  </a:lnTo>
                  <a:lnTo>
                    <a:pt x="65" y="202"/>
                  </a:lnTo>
                  <a:lnTo>
                    <a:pt x="65" y="201"/>
                  </a:lnTo>
                  <a:lnTo>
                    <a:pt x="64" y="201"/>
                  </a:lnTo>
                  <a:lnTo>
                    <a:pt x="63" y="200"/>
                  </a:lnTo>
                  <a:lnTo>
                    <a:pt x="62" y="199"/>
                  </a:lnTo>
                  <a:lnTo>
                    <a:pt x="61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0" y="196"/>
                  </a:lnTo>
                  <a:lnTo>
                    <a:pt x="59" y="195"/>
                  </a:lnTo>
                  <a:lnTo>
                    <a:pt x="59" y="194"/>
                  </a:lnTo>
                  <a:lnTo>
                    <a:pt x="58" y="194"/>
                  </a:lnTo>
                  <a:lnTo>
                    <a:pt x="57" y="193"/>
                  </a:lnTo>
                  <a:lnTo>
                    <a:pt x="56" y="192"/>
                  </a:lnTo>
                  <a:lnTo>
                    <a:pt x="55" y="192"/>
                  </a:lnTo>
                  <a:lnTo>
                    <a:pt x="55" y="191"/>
                  </a:lnTo>
                  <a:lnTo>
                    <a:pt x="54" y="191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2" y="189"/>
                  </a:lnTo>
                  <a:lnTo>
                    <a:pt x="51" y="188"/>
                  </a:lnTo>
                  <a:lnTo>
                    <a:pt x="50" y="188"/>
                  </a:lnTo>
                  <a:lnTo>
                    <a:pt x="49" y="188"/>
                  </a:lnTo>
                  <a:lnTo>
                    <a:pt x="49" y="187"/>
                  </a:lnTo>
                  <a:lnTo>
                    <a:pt x="48" y="187"/>
                  </a:lnTo>
                  <a:lnTo>
                    <a:pt x="48" y="186"/>
                  </a:lnTo>
                  <a:lnTo>
                    <a:pt x="47" y="186"/>
                  </a:lnTo>
                  <a:lnTo>
                    <a:pt x="46" y="186"/>
                  </a:lnTo>
                  <a:lnTo>
                    <a:pt x="46" y="185"/>
                  </a:lnTo>
                  <a:lnTo>
                    <a:pt x="45" y="183"/>
                  </a:lnTo>
                  <a:lnTo>
                    <a:pt x="45" y="182"/>
                  </a:lnTo>
                  <a:lnTo>
                    <a:pt x="46" y="182"/>
                  </a:lnTo>
                  <a:lnTo>
                    <a:pt x="46" y="181"/>
                  </a:lnTo>
                  <a:lnTo>
                    <a:pt x="47" y="181"/>
                  </a:lnTo>
                  <a:lnTo>
                    <a:pt x="48" y="180"/>
                  </a:lnTo>
                  <a:lnTo>
                    <a:pt x="48" y="179"/>
                  </a:lnTo>
                  <a:lnTo>
                    <a:pt x="49" y="179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7" y="173"/>
                  </a:lnTo>
                  <a:lnTo>
                    <a:pt x="46" y="171"/>
                  </a:lnTo>
                  <a:lnTo>
                    <a:pt x="46" y="170"/>
                  </a:lnTo>
                  <a:lnTo>
                    <a:pt x="45" y="169"/>
                  </a:lnTo>
                  <a:lnTo>
                    <a:pt x="44" y="169"/>
                  </a:lnTo>
                  <a:lnTo>
                    <a:pt x="43" y="168"/>
                  </a:lnTo>
                  <a:lnTo>
                    <a:pt x="42" y="167"/>
                  </a:lnTo>
                  <a:lnTo>
                    <a:pt x="41" y="166"/>
                  </a:lnTo>
                  <a:lnTo>
                    <a:pt x="40" y="164"/>
                  </a:lnTo>
                  <a:lnTo>
                    <a:pt x="39" y="164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7" y="160"/>
                  </a:lnTo>
                  <a:lnTo>
                    <a:pt x="36" y="158"/>
                  </a:lnTo>
                  <a:lnTo>
                    <a:pt x="35" y="157"/>
                  </a:lnTo>
                  <a:lnTo>
                    <a:pt x="34" y="157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3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2" y="150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1" y="147"/>
                  </a:lnTo>
                  <a:lnTo>
                    <a:pt x="32" y="146"/>
                  </a:lnTo>
                  <a:lnTo>
                    <a:pt x="32" y="145"/>
                  </a:lnTo>
                  <a:lnTo>
                    <a:pt x="31" y="144"/>
                  </a:lnTo>
                  <a:lnTo>
                    <a:pt x="30" y="143"/>
                  </a:lnTo>
                  <a:lnTo>
                    <a:pt x="28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6" y="138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3" y="132"/>
                  </a:lnTo>
                  <a:lnTo>
                    <a:pt x="22" y="131"/>
                  </a:lnTo>
                  <a:lnTo>
                    <a:pt x="20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19" y="127"/>
                  </a:lnTo>
                  <a:lnTo>
                    <a:pt x="18" y="126"/>
                  </a:lnTo>
                  <a:lnTo>
                    <a:pt x="17" y="125"/>
                  </a:lnTo>
                  <a:lnTo>
                    <a:pt x="16" y="125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5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4" y="120"/>
                  </a:lnTo>
                  <a:lnTo>
                    <a:pt x="13" y="119"/>
                  </a:lnTo>
                  <a:lnTo>
                    <a:pt x="13" y="118"/>
                  </a:lnTo>
                  <a:lnTo>
                    <a:pt x="11" y="117"/>
                  </a:lnTo>
                  <a:lnTo>
                    <a:pt x="10" y="117"/>
                  </a:lnTo>
                  <a:lnTo>
                    <a:pt x="10" y="116"/>
                  </a:lnTo>
                  <a:lnTo>
                    <a:pt x="9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7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5"/>
                  </a:lnTo>
                  <a:lnTo>
                    <a:pt x="3" y="104"/>
                  </a:lnTo>
                  <a:lnTo>
                    <a:pt x="2" y="104"/>
                  </a:lnTo>
                  <a:lnTo>
                    <a:pt x="1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0" y="100"/>
                  </a:lnTo>
                  <a:lnTo>
                    <a:pt x="6" y="96"/>
                  </a:lnTo>
                  <a:lnTo>
                    <a:pt x="6" y="95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9" y="94"/>
                  </a:lnTo>
                  <a:lnTo>
                    <a:pt x="10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3" y="93"/>
                  </a:lnTo>
                  <a:lnTo>
                    <a:pt x="14" y="93"/>
                  </a:lnTo>
                  <a:lnTo>
                    <a:pt x="14" y="92"/>
                  </a:lnTo>
                  <a:lnTo>
                    <a:pt x="15" y="92"/>
                  </a:lnTo>
                  <a:lnTo>
                    <a:pt x="15" y="91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7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9" y="89"/>
                  </a:lnTo>
                  <a:lnTo>
                    <a:pt x="19" y="88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3" y="86"/>
                  </a:lnTo>
                  <a:lnTo>
                    <a:pt x="24" y="86"/>
                  </a:lnTo>
                  <a:lnTo>
                    <a:pt x="24" y="85"/>
                  </a:lnTo>
                  <a:lnTo>
                    <a:pt x="25" y="85"/>
                  </a:lnTo>
                  <a:lnTo>
                    <a:pt x="26" y="84"/>
                  </a:lnTo>
                  <a:lnTo>
                    <a:pt x="27" y="83"/>
                  </a:lnTo>
                  <a:lnTo>
                    <a:pt x="27" y="82"/>
                  </a:lnTo>
                  <a:lnTo>
                    <a:pt x="28" y="82"/>
                  </a:lnTo>
                  <a:lnTo>
                    <a:pt x="28" y="81"/>
                  </a:lnTo>
                  <a:lnTo>
                    <a:pt x="29" y="81"/>
                  </a:lnTo>
                  <a:lnTo>
                    <a:pt x="29" y="80"/>
                  </a:lnTo>
                  <a:lnTo>
                    <a:pt x="30" y="80"/>
                  </a:lnTo>
                  <a:lnTo>
                    <a:pt x="31" y="80"/>
                  </a:lnTo>
                  <a:lnTo>
                    <a:pt x="31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5" y="78"/>
                  </a:lnTo>
                  <a:lnTo>
                    <a:pt x="35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8" y="76"/>
                  </a:lnTo>
                  <a:lnTo>
                    <a:pt x="38" y="75"/>
                  </a:lnTo>
                  <a:lnTo>
                    <a:pt x="39" y="75"/>
                  </a:lnTo>
                  <a:lnTo>
                    <a:pt x="40" y="75"/>
                  </a:lnTo>
                  <a:lnTo>
                    <a:pt x="41" y="76"/>
                  </a:lnTo>
                  <a:lnTo>
                    <a:pt x="42" y="76"/>
                  </a:lnTo>
                  <a:lnTo>
                    <a:pt x="43" y="75"/>
                  </a:lnTo>
                  <a:lnTo>
                    <a:pt x="43" y="74"/>
                  </a:lnTo>
                  <a:lnTo>
                    <a:pt x="44" y="74"/>
                  </a:lnTo>
                  <a:lnTo>
                    <a:pt x="44" y="73"/>
                  </a:lnTo>
                  <a:lnTo>
                    <a:pt x="45" y="73"/>
                  </a:lnTo>
                  <a:lnTo>
                    <a:pt x="46" y="73"/>
                  </a:lnTo>
                  <a:lnTo>
                    <a:pt x="46" y="74"/>
                  </a:lnTo>
                  <a:lnTo>
                    <a:pt x="47" y="74"/>
                  </a:lnTo>
                  <a:lnTo>
                    <a:pt x="47" y="73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9" y="72"/>
                  </a:lnTo>
                  <a:lnTo>
                    <a:pt x="50" y="72"/>
                  </a:lnTo>
                  <a:lnTo>
                    <a:pt x="51" y="72"/>
                  </a:lnTo>
                  <a:lnTo>
                    <a:pt x="52" y="72"/>
                  </a:lnTo>
                  <a:lnTo>
                    <a:pt x="52" y="73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3" y="71"/>
                  </a:lnTo>
                  <a:lnTo>
                    <a:pt x="54" y="71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69"/>
                  </a:lnTo>
                  <a:lnTo>
                    <a:pt x="58" y="69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1" y="69"/>
                  </a:lnTo>
                  <a:lnTo>
                    <a:pt x="62" y="69"/>
                  </a:lnTo>
                  <a:lnTo>
                    <a:pt x="63" y="69"/>
                  </a:lnTo>
                  <a:lnTo>
                    <a:pt x="64" y="69"/>
                  </a:lnTo>
                  <a:lnTo>
                    <a:pt x="65" y="69"/>
                  </a:lnTo>
                  <a:lnTo>
                    <a:pt x="66" y="69"/>
                  </a:lnTo>
                  <a:lnTo>
                    <a:pt x="67" y="69"/>
                  </a:lnTo>
                  <a:lnTo>
                    <a:pt x="67" y="68"/>
                  </a:lnTo>
                  <a:lnTo>
                    <a:pt x="68" y="68"/>
                  </a:lnTo>
                  <a:lnTo>
                    <a:pt x="68" y="67"/>
                  </a:lnTo>
                  <a:lnTo>
                    <a:pt x="69" y="67"/>
                  </a:lnTo>
                  <a:lnTo>
                    <a:pt x="70" y="67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3" y="67"/>
                  </a:lnTo>
                  <a:lnTo>
                    <a:pt x="74" y="66"/>
                  </a:lnTo>
                  <a:lnTo>
                    <a:pt x="75" y="66"/>
                  </a:lnTo>
                  <a:lnTo>
                    <a:pt x="75" y="67"/>
                  </a:lnTo>
                  <a:lnTo>
                    <a:pt x="76" y="67"/>
                  </a:lnTo>
                  <a:lnTo>
                    <a:pt x="77" y="67"/>
                  </a:lnTo>
                  <a:lnTo>
                    <a:pt x="78" y="67"/>
                  </a:lnTo>
                  <a:lnTo>
                    <a:pt x="79" y="67"/>
                  </a:lnTo>
                  <a:lnTo>
                    <a:pt x="80" y="66"/>
                  </a:lnTo>
                  <a:lnTo>
                    <a:pt x="81" y="66"/>
                  </a:lnTo>
                  <a:lnTo>
                    <a:pt x="81" y="67"/>
                  </a:lnTo>
                  <a:lnTo>
                    <a:pt x="82" y="67"/>
                  </a:lnTo>
                  <a:lnTo>
                    <a:pt x="83" y="67"/>
                  </a:lnTo>
                  <a:lnTo>
                    <a:pt x="84" y="67"/>
                  </a:lnTo>
                  <a:lnTo>
                    <a:pt x="84" y="68"/>
                  </a:lnTo>
                  <a:lnTo>
                    <a:pt x="85" y="68"/>
                  </a:lnTo>
                  <a:lnTo>
                    <a:pt x="86" y="68"/>
                  </a:lnTo>
                  <a:lnTo>
                    <a:pt x="87" y="68"/>
                  </a:lnTo>
                  <a:lnTo>
                    <a:pt x="87" y="67"/>
                  </a:lnTo>
                  <a:lnTo>
                    <a:pt x="87" y="68"/>
                  </a:lnTo>
                  <a:lnTo>
                    <a:pt x="88" y="68"/>
                  </a:lnTo>
                  <a:lnTo>
                    <a:pt x="89" y="68"/>
                  </a:lnTo>
                  <a:lnTo>
                    <a:pt x="89" y="69"/>
                  </a:lnTo>
                  <a:lnTo>
                    <a:pt x="90" y="69"/>
                  </a:lnTo>
                  <a:lnTo>
                    <a:pt x="90" y="70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1"/>
                  </a:lnTo>
                  <a:lnTo>
                    <a:pt x="93" y="71"/>
                  </a:lnTo>
                  <a:lnTo>
                    <a:pt x="94" y="71"/>
                  </a:lnTo>
                  <a:lnTo>
                    <a:pt x="94" y="70"/>
                  </a:lnTo>
                  <a:lnTo>
                    <a:pt x="95" y="70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7" y="71"/>
                  </a:lnTo>
                  <a:lnTo>
                    <a:pt x="98" y="71"/>
                  </a:lnTo>
                  <a:lnTo>
                    <a:pt x="99" y="71"/>
                  </a:lnTo>
                  <a:lnTo>
                    <a:pt x="100" y="71"/>
                  </a:lnTo>
                  <a:lnTo>
                    <a:pt x="100" y="70"/>
                  </a:lnTo>
                  <a:lnTo>
                    <a:pt x="101" y="71"/>
                  </a:lnTo>
                  <a:lnTo>
                    <a:pt x="102" y="71"/>
                  </a:lnTo>
                  <a:lnTo>
                    <a:pt x="103" y="71"/>
                  </a:lnTo>
                  <a:lnTo>
                    <a:pt x="103" y="70"/>
                  </a:lnTo>
                  <a:lnTo>
                    <a:pt x="104" y="69"/>
                  </a:lnTo>
                  <a:lnTo>
                    <a:pt x="105" y="69"/>
                  </a:lnTo>
                  <a:lnTo>
                    <a:pt x="106" y="69"/>
                  </a:lnTo>
                  <a:lnTo>
                    <a:pt x="107" y="68"/>
                  </a:lnTo>
                  <a:lnTo>
                    <a:pt x="108" y="68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4" y="71"/>
                  </a:lnTo>
                  <a:lnTo>
                    <a:pt x="115" y="71"/>
                  </a:lnTo>
                  <a:lnTo>
                    <a:pt x="116" y="71"/>
                  </a:lnTo>
                  <a:lnTo>
                    <a:pt x="116" y="72"/>
                  </a:lnTo>
                  <a:lnTo>
                    <a:pt x="117" y="72"/>
                  </a:lnTo>
                  <a:lnTo>
                    <a:pt x="118" y="72"/>
                  </a:lnTo>
                  <a:lnTo>
                    <a:pt x="119" y="72"/>
                  </a:lnTo>
                  <a:lnTo>
                    <a:pt x="119" y="71"/>
                  </a:lnTo>
                  <a:lnTo>
                    <a:pt x="120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3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6" y="71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7" y="69"/>
                  </a:lnTo>
                  <a:lnTo>
                    <a:pt x="128" y="69"/>
                  </a:lnTo>
                  <a:lnTo>
                    <a:pt x="128" y="70"/>
                  </a:lnTo>
                  <a:lnTo>
                    <a:pt x="129" y="70"/>
                  </a:lnTo>
                  <a:lnTo>
                    <a:pt x="130" y="71"/>
                  </a:lnTo>
                  <a:lnTo>
                    <a:pt x="131" y="71"/>
                  </a:lnTo>
                  <a:lnTo>
                    <a:pt x="132" y="71"/>
                  </a:lnTo>
                  <a:lnTo>
                    <a:pt x="133" y="71"/>
                  </a:lnTo>
                  <a:lnTo>
                    <a:pt x="134" y="71"/>
                  </a:lnTo>
                  <a:lnTo>
                    <a:pt x="134" y="72"/>
                  </a:lnTo>
                  <a:lnTo>
                    <a:pt x="135" y="72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8" y="74"/>
                  </a:lnTo>
                  <a:lnTo>
                    <a:pt x="139" y="74"/>
                  </a:lnTo>
                  <a:lnTo>
                    <a:pt x="140" y="74"/>
                  </a:lnTo>
                  <a:lnTo>
                    <a:pt x="141" y="74"/>
                  </a:lnTo>
                  <a:lnTo>
                    <a:pt x="141" y="75"/>
                  </a:lnTo>
                  <a:lnTo>
                    <a:pt x="142" y="75"/>
                  </a:lnTo>
                  <a:lnTo>
                    <a:pt x="143" y="75"/>
                  </a:lnTo>
                  <a:lnTo>
                    <a:pt x="144" y="75"/>
                  </a:lnTo>
                  <a:lnTo>
                    <a:pt x="145" y="75"/>
                  </a:lnTo>
                  <a:lnTo>
                    <a:pt x="146" y="75"/>
                  </a:lnTo>
                  <a:lnTo>
                    <a:pt x="147" y="75"/>
                  </a:lnTo>
                  <a:lnTo>
                    <a:pt x="148" y="75"/>
                  </a:lnTo>
                  <a:lnTo>
                    <a:pt x="149" y="75"/>
                  </a:lnTo>
                  <a:lnTo>
                    <a:pt x="150" y="74"/>
                  </a:lnTo>
                  <a:lnTo>
                    <a:pt x="151" y="75"/>
                  </a:lnTo>
                  <a:lnTo>
                    <a:pt x="152" y="75"/>
                  </a:lnTo>
                  <a:lnTo>
                    <a:pt x="153" y="75"/>
                  </a:lnTo>
                  <a:lnTo>
                    <a:pt x="154" y="74"/>
                  </a:lnTo>
                  <a:lnTo>
                    <a:pt x="155" y="74"/>
                  </a:lnTo>
                  <a:lnTo>
                    <a:pt x="156" y="74"/>
                  </a:lnTo>
                  <a:lnTo>
                    <a:pt x="157" y="74"/>
                  </a:lnTo>
                  <a:lnTo>
                    <a:pt x="158" y="74"/>
                  </a:lnTo>
                  <a:lnTo>
                    <a:pt x="159" y="74"/>
                  </a:lnTo>
                  <a:lnTo>
                    <a:pt x="160" y="74"/>
                  </a:lnTo>
                  <a:lnTo>
                    <a:pt x="161" y="73"/>
                  </a:lnTo>
                  <a:lnTo>
                    <a:pt x="162" y="73"/>
                  </a:lnTo>
                  <a:lnTo>
                    <a:pt x="163" y="73"/>
                  </a:lnTo>
                  <a:lnTo>
                    <a:pt x="164" y="73"/>
                  </a:lnTo>
                  <a:lnTo>
                    <a:pt x="164" y="72"/>
                  </a:lnTo>
                  <a:lnTo>
                    <a:pt x="165" y="72"/>
                  </a:lnTo>
                  <a:lnTo>
                    <a:pt x="165" y="71"/>
                  </a:lnTo>
                  <a:lnTo>
                    <a:pt x="166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9" y="69"/>
                  </a:lnTo>
                  <a:lnTo>
                    <a:pt x="169" y="68"/>
                  </a:lnTo>
                  <a:lnTo>
                    <a:pt x="170" y="67"/>
                  </a:lnTo>
                  <a:lnTo>
                    <a:pt x="171" y="67"/>
                  </a:lnTo>
                  <a:lnTo>
                    <a:pt x="172" y="67"/>
                  </a:lnTo>
                  <a:lnTo>
                    <a:pt x="173" y="67"/>
                  </a:lnTo>
                  <a:lnTo>
                    <a:pt x="173" y="66"/>
                  </a:lnTo>
                  <a:lnTo>
                    <a:pt x="174" y="65"/>
                  </a:lnTo>
                  <a:lnTo>
                    <a:pt x="174" y="64"/>
                  </a:lnTo>
                  <a:lnTo>
                    <a:pt x="175" y="64"/>
                  </a:lnTo>
                  <a:lnTo>
                    <a:pt x="175" y="63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8" y="62"/>
                  </a:lnTo>
                  <a:lnTo>
                    <a:pt x="178" y="61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1" y="61"/>
                  </a:lnTo>
                  <a:lnTo>
                    <a:pt x="182" y="61"/>
                  </a:lnTo>
                  <a:lnTo>
                    <a:pt x="183" y="61"/>
                  </a:lnTo>
                  <a:lnTo>
                    <a:pt x="184" y="61"/>
                  </a:lnTo>
                  <a:lnTo>
                    <a:pt x="184" y="59"/>
                  </a:lnTo>
                  <a:lnTo>
                    <a:pt x="184" y="58"/>
                  </a:lnTo>
                  <a:lnTo>
                    <a:pt x="184" y="57"/>
                  </a:lnTo>
                  <a:lnTo>
                    <a:pt x="185" y="57"/>
                  </a:lnTo>
                  <a:lnTo>
                    <a:pt x="185" y="56"/>
                  </a:lnTo>
                  <a:lnTo>
                    <a:pt x="186" y="57"/>
                  </a:lnTo>
                  <a:lnTo>
                    <a:pt x="186" y="56"/>
                  </a:lnTo>
                  <a:lnTo>
                    <a:pt x="187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8" y="54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0" y="54"/>
                  </a:lnTo>
                  <a:lnTo>
                    <a:pt x="191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1"/>
                  </a:lnTo>
                  <a:lnTo>
                    <a:pt x="193" y="51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6" y="49"/>
                  </a:lnTo>
                  <a:lnTo>
                    <a:pt x="196" y="48"/>
                  </a:lnTo>
                  <a:lnTo>
                    <a:pt x="197" y="48"/>
                  </a:lnTo>
                  <a:lnTo>
                    <a:pt x="197" y="47"/>
                  </a:lnTo>
                  <a:lnTo>
                    <a:pt x="198" y="47"/>
                  </a:lnTo>
                  <a:lnTo>
                    <a:pt x="199" y="47"/>
                  </a:lnTo>
                  <a:lnTo>
                    <a:pt x="199" y="46"/>
                  </a:lnTo>
                  <a:lnTo>
                    <a:pt x="200" y="46"/>
                  </a:lnTo>
                  <a:lnTo>
                    <a:pt x="200" y="45"/>
                  </a:lnTo>
                  <a:lnTo>
                    <a:pt x="201" y="45"/>
                  </a:lnTo>
                  <a:lnTo>
                    <a:pt x="201" y="44"/>
                  </a:lnTo>
                  <a:lnTo>
                    <a:pt x="202" y="44"/>
                  </a:lnTo>
                  <a:lnTo>
                    <a:pt x="202" y="45"/>
                  </a:lnTo>
                  <a:lnTo>
                    <a:pt x="203" y="45"/>
                  </a:lnTo>
                  <a:lnTo>
                    <a:pt x="204" y="45"/>
                  </a:lnTo>
                  <a:lnTo>
                    <a:pt x="204" y="44"/>
                  </a:lnTo>
                  <a:lnTo>
                    <a:pt x="204" y="43"/>
                  </a:lnTo>
                  <a:lnTo>
                    <a:pt x="205" y="43"/>
                  </a:lnTo>
                  <a:lnTo>
                    <a:pt x="205" y="42"/>
                  </a:lnTo>
                  <a:lnTo>
                    <a:pt x="206" y="42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08" y="41"/>
                  </a:lnTo>
                  <a:lnTo>
                    <a:pt x="209" y="42"/>
                  </a:lnTo>
                  <a:lnTo>
                    <a:pt x="210" y="42"/>
                  </a:lnTo>
                  <a:lnTo>
                    <a:pt x="210" y="41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2" y="40"/>
                  </a:lnTo>
                  <a:lnTo>
                    <a:pt x="212" y="39"/>
                  </a:lnTo>
                  <a:lnTo>
                    <a:pt x="212" y="38"/>
                  </a:lnTo>
                  <a:lnTo>
                    <a:pt x="212" y="37"/>
                  </a:lnTo>
                  <a:lnTo>
                    <a:pt x="213" y="37"/>
                  </a:lnTo>
                  <a:lnTo>
                    <a:pt x="213" y="36"/>
                  </a:lnTo>
                  <a:lnTo>
                    <a:pt x="213" y="35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6" y="35"/>
                  </a:lnTo>
                  <a:lnTo>
                    <a:pt x="217" y="35"/>
                  </a:lnTo>
                  <a:lnTo>
                    <a:pt x="217" y="34"/>
                  </a:lnTo>
                  <a:lnTo>
                    <a:pt x="217" y="33"/>
                  </a:lnTo>
                  <a:lnTo>
                    <a:pt x="218" y="33"/>
                  </a:lnTo>
                  <a:lnTo>
                    <a:pt x="218" y="32"/>
                  </a:lnTo>
                  <a:lnTo>
                    <a:pt x="219" y="32"/>
                  </a:lnTo>
                  <a:lnTo>
                    <a:pt x="219" y="31"/>
                  </a:lnTo>
                  <a:lnTo>
                    <a:pt x="219" y="30"/>
                  </a:lnTo>
                  <a:lnTo>
                    <a:pt x="220" y="30"/>
                  </a:lnTo>
                  <a:lnTo>
                    <a:pt x="220" y="29"/>
                  </a:lnTo>
                  <a:lnTo>
                    <a:pt x="221" y="28"/>
                  </a:lnTo>
                  <a:lnTo>
                    <a:pt x="221" y="27"/>
                  </a:lnTo>
                  <a:lnTo>
                    <a:pt x="222" y="27"/>
                  </a:lnTo>
                  <a:lnTo>
                    <a:pt x="223" y="27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5" y="25"/>
                  </a:lnTo>
                  <a:lnTo>
                    <a:pt x="226" y="24"/>
                  </a:lnTo>
                  <a:lnTo>
                    <a:pt x="227" y="24"/>
                  </a:lnTo>
                  <a:lnTo>
                    <a:pt x="228" y="23"/>
                  </a:lnTo>
                  <a:lnTo>
                    <a:pt x="229" y="23"/>
                  </a:lnTo>
                  <a:lnTo>
                    <a:pt x="230" y="23"/>
                  </a:lnTo>
                  <a:lnTo>
                    <a:pt x="230" y="22"/>
                  </a:lnTo>
                  <a:lnTo>
                    <a:pt x="231" y="22"/>
                  </a:lnTo>
                  <a:lnTo>
                    <a:pt x="232" y="22"/>
                  </a:lnTo>
                  <a:lnTo>
                    <a:pt x="232" y="21"/>
                  </a:lnTo>
                  <a:lnTo>
                    <a:pt x="232" y="20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4" y="19"/>
                  </a:lnTo>
                  <a:lnTo>
                    <a:pt x="235" y="19"/>
                  </a:lnTo>
                  <a:lnTo>
                    <a:pt x="236" y="19"/>
                  </a:lnTo>
                  <a:lnTo>
                    <a:pt x="236" y="18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6"/>
                  </a:lnTo>
                  <a:lnTo>
                    <a:pt x="236" y="16"/>
                  </a:lnTo>
                  <a:lnTo>
                    <a:pt x="236" y="15"/>
                  </a:lnTo>
                  <a:lnTo>
                    <a:pt x="236" y="14"/>
                  </a:lnTo>
                  <a:lnTo>
                    <a:pt x="236" y="13"/>
                  </a:lnTo>
                  <a:lnTo>
                    <a:pt x="237" y="13"/>
                  </a:lnTo>
                  <a:lnTo>
                    <a:pt x="238" y="14"/>
                  </a:lnTo>
                  <a:lnTo>
                    <a:pt x="238" y="13"/>
                  </a:lnTo>
                  <a:lnTo>
                    <a:pt x="238" y="12"/>
                  </a:lnTo>
                  <a:lnTo>
                    <a:pt x="239" y="12"/>
                  </a:lnTo>
                  <a:lnTo>
                    <a:pt x="240" y="13"/>
                  </a:lnTo>
                  <a:lnTo>
                    <a:pt x="240" y="12"/>
                  </a:lnTo>
                  <a:lnTo>
                    <a:pt x="241" y="12"/>
                  </a:lnTo>
                  <a:lnTo>
                    <a:pt x="241" y="11"/>
                  </a:lnTo>
                  <a:lnTo>
                    <a:pt x="242" y="11"/>
                  </a:lnTo>
                  <a:lnTo>
                    <a:pt x="242" y="10"/>
                  </a:lnTo>
                  <a:lnTo>
                    <a:pt x="242" y="9"/>
                  </a:lnTo>
                  <a:lnTo>
                    <a:pt x="242" y="8"/>
                  </a:lnTo>
                  <a:lnTo>
                    <a:pt x="242" y="7"/>
                  </a:lnTo>
                  <a:lnTo>
                    <a:pt x="243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5"/>
                  </a:lnTo>
                  <a:lnTo>
                    <a:pt x="246" y="4"/>
                  </a:lnTo>
                  <a:lnTo>
                    <a:pt x="250" y="0"/>
                  </a:lnTo>
                  <a:lnTo>
                    <a:pt x="259" y="1"/>
                  </a:ln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3" name="Freeform 7"/>
            <p:cNvSpPr>
              <a:spLocks/>
            </p:cNvSpPr>
            <p:nvPr/>
          </p:nvSpPr>
          <p:spPr bwMode="auto">
            <a:xfrm>
              <a:off x="2232" y="2082"/>
              <a:ext cx="417" cy="473"/>
            </a:xfrm>
            <a:custGeom>
              <a:avLst/>
              <a:gdLst>
                <a:gd name="T0" fmla="*/ 304 w 417"/>
                <a:gd name="T1" fmla="*/ 42 h 473"/>
                <a:gd name="T2" fmla="*/ 350 w 417"/>
                <a:gd name="T3" fmla="*/ 73 h 473"/>
                <a:gd name="T4" fmla="*/ 395 w 417"/>
                <a:gd name="T5" fmla="*/ 96 h 473"/>
                <a:gd name="T6" fmla="*/ 413 w 417"/>
                <a:gd name="T7" fmla="*/ 119 h 473"/>
                <a:gd name="T8" fmla="*/ 399 w 417"/>
                <a:gd name="T9" fmla="*/ 193 h 473"/>
                <a:gd name="T10" fmla="*/ 384 w 417"/>
                <a:gd name="T11" fmla="*/ 244 h 473"/>
                <a:gd name="T12" fmla="*/ 385 w 417"/>
                <a:gd name="T13" fmla="*/ 282 h 473"/>
                <a:gd name="T14" fmla="*/ 347 w 417"/>
                <a:gd name="T15" fmla="*/ 317 h 473"/>
                <a:gd name="T16" fmla="*/ 327 w 417"/>
                <a:gd name="T17" fmla="*/ 385 h 473"/>
                <a:gd name="T18" fmla="*/ 320 w 417"/>
                <a:gd name="T19" fmla="*/ 390 h 473"/>
                <a:gd name="T20" fmla="*/ 312 w 417"/>
                <a:gd name="T21" fmla="*/ 392 h 473"/>
                <a:gd name="T22" fmla="*/ 313 w 417"/>
                <a:gd name="T23" fmla="*/ 448 h 473"/>
                <a:gd name="T24" fmla="*/ 258 w 417"/>
                <a:gd name="T25" fmla="*/ 455 h 473"/>
                <a:gd name="T26" fmla="*/ 246 w 417"/>
                <a:gd name="T27" fmla="*/ 454 h 473"/>
                <a:gd name="T28" fmla="*/ 236 w 417"/>
                <a:gd name="T29" fmla="*/ 453 h 473"/>
                <a:gd name="T30" fmla="*/ 224 w 417"/>
                <a:gd name="T31" fmla="*/ 450 h 473"/>
                <a:gd name="T32" fmla="*/ 212 w 417"/>
                <a:gd name="T33" fmla="*/ 446 h 473"/>
                <a:gd name="T34" fmla="*/ 120 w 417"/>
                <a:gd name="T35" fmla="*/ 435 h 473"/>
                <a:gd name="T36" fmla="*/ 115 w 417"/>
                <a:gd name="T37" fmla="*/ 422 h 473"/>
                <a:gd name="T38" fmla="*/ 118 w 417"/>
                <a:gd name="T39" fmla="*/ 411 h 473"/>
                <a:gd name="T40" fmla="*/ 120 w 417"/>
                <a:gd name="T41" fmla="*/ 409 h 473"/>
                <a:gd name="T42" fmla="*/ 122 w 417"/>
                <a:gd name="T43" fmla="*/ 411 h 473"/>
                <a:gd name="T44" fmla="*/ 122 w 417"/>
                <a:gd name="T45" fmla="*/ 396 h 473"/>
                <a:gd name="T46" fmla="*/ 115 w 417"/>
                <a:gd name="T47" fmla="*/ 381 h 473"/>
                <a:gd name="T48" fmla="*/ 111 w 417"/>
                <a:gd name="T49" fmla="*/ 365 h 473"/>
                <a:gd name="T50" fmla="*/ 112 w 417"/>
                <a:gd name="T51" fmla="*/ 349 h 473"/>
                <a:gd name="T52" fmla="*/ 115 w 417"/>
                <a:gd name="T53" fmla="*/ 346 h 473"/>
                <a:gd name="T54" fmla="*/ 119 w 417"/>
                <a:gd name="T55" fmla="*/ 353 h 473"/>
                <a:gd name="T56" fmla="*/ 122 w 417"/>
                <a:gd name="T57" fmla="*/ 352 h 473"/>
                <a:gd name="T58" fmla="*/ 128 w 417"/>
                <a:gd name="T59" fmla="*/ 338 h 473"/>
                <a:gd name="T60" fmla="*/ 126 w 417"/>
                <a:gd name="T61" fmla="*/ 320 h 473"/>
                <a:gd name="T62" fmla="*/ 126 w 417"/>
                <a:gd name="T63" fmla="*/ 311 h 473"/>
                <a:gd name="T64" fmla="*/ 124 w 417"/>
                <a:gd name="T65" fmla="*/ 296 h 473"/>
                <a:gd name="T66" fmla="*/ 117 w 417"/>
                <a:gd name="T67" fmla="*/ 280 h 473"/>
                <a:gd name="T68" fmla="*/ 113 w 417"/>
                <a:gd name="T69" fmla="*/ 269 h 473"/>
                <a:gd name="T70" fmla="*/ 107 w 417"/>
                <a:gd name="T71" fmla="*/ 254 h 473"/>
                <a:gd name="T72" fmla="*/ 93 w 417"/>
                <a:gd name="T73" fmla="*/ 238 h 473"/>
                <a:gd name="T74" fmla="*/ 84 w 417"/>
                <a:gd name="T75" fmla="*/ 223 h 473"/>
                <a:gd name="T76" fmla="*/ 69 w 417"/>
                <a:gd name="T77" fmla="*/ 205 h 473"/>
                <a:gd name="T78" fmla="*/ 56 w 417"/>
                <a:gd name="T79" fmla="*/ 191 h 473"/>
                <a:gd name="T80" fmla="*/ 45 w 417"/>
                <a:gd name="T81" fmla="*/ 182 h 473"/>
                <a:gd name="T82" fmla="*/ 46 w 417"/>
                <a:gd name="T83" fmla="*/ 170 h 473"/>
                <a:gd name="T84" fmla="*/ 34 w 417"/>
                <a:gd name="T85" fmla="*/ 155 h 473"/>
                <a:gd name="T86" fmla="*/ 28 w 417"/>
                <a:gd name="T87" fmla="*/ 140 h 473"/>
                <a:gd name="T88" fmla="*/ 18 w 417"/>
                <a:gd name="T89" fmla="*/ 125 h 473"/>
                <a:gd name="T90" fmla="*/ 9 w 417"/>
                <a:gd name="T91" fmla="*/ 112 h 473"/>
                <a:gd name="T92" fmla="*/ 1 w 417"/>
                <a:gd name="T93" fmla="*/ 100 h 473"/>
                <a:gd name="T94" fmla="*/ 16 w 417"/>
                <a:gd name="T95" fmla="*/ 90 h 473"/>
                <a:gd name="T96" fmla="*/ 26 w 417"/>
                <a:gd name="T97" fmla="*/ 83 h 473"/>
                <a:gd name="T98" fmla="*/ 35 w 417"/>
                <a:gd name="T99" fmla="*/ 77 h 473"/>
                <a:gd name="T100" fmla="*/ 46 w 417"/>
                <a:gd name="T101" fmla="*/ 72 h 473"/>
                <a:gd name="T102" fmla="*/ 56 w 417"/>
                <a:gd name="T103" fmla="*/ 69 h 473"/>
                <a:gd name="T104" fmla="*/ 69 w 417"/>
                <a:gd name="T105" fmla="*/ 66 h 473"/>
                <a:gd name="T106" fmla="*/ 81 w 417"/>
                <a:gd name="T107" fmla="*/ 66 h 473"/>
                <a:gd name="T108" fmla="*/ 90 w 417"/>
                <a:gd name="T109" fmla="*/ 68 h 473"/>
                <a:gd name="T110" fmla="*/ 101 w 417"/>
                <a:gd name="T111" fmla="*/ 70 h 473"/>
                <a:gd name="T112" fmla="*/ 114 w 417"/>
                <a:gd name="T113" fmla="*/ 69 h 473"/>
                <a:gd name="T114" fmla="*/ 126 w 417"/>
                <a:gd name="T115" fmla="*/ 70 h 473"/>
                <a:gd name="T116" fmla="*/ 137 w 417"/>
                <a:gd name="T117" fmla="*/ 72 h 473"/>
                <a:gd name="T118" fmla="*/ 149 w 417"/>
                <a:gd name="T119" fmla="*/ 74 h 4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17"/>
                <a:gd name="T181" fmla="*/ 0 h 473"/>
                <a:gd name="T182" fmla="*/ 417 w 417"/>
                <a:gd name="T183" fmla="*/ 473 h 47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17" h="473">
                  <a:moveTo>
                    <a:pt x="259" y="0"/>
                  </a:moveTo>
                  <a:lnTo>
                    <a:pt x="265" y="7"/>
                  </a:lnTo>
                  <a:lnTo>
                    <a:pt x="267" y="7"/>
                  </a:lnTo>
                  <a:lnTo>
                    <a:pt x="276" y="9"/>
                  </a:lnTo>
                  <a:lnTo>
                    <a:pt x="277" y="16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7" y="22"/>
                  </a:lnTo>
                  <a:lnTo>
                    <a:pt x="277" y="25"/>
                  </a:lnTo>
                  <a:lnTo>
                    <a:pt x="281" y="28"/>
                  </a:lnTo>
                  <a:lnTo>
                    <a:pt x="289" y="30"/>
                  </a:lnTo>
                  <a:lnTo>
                    <a:pt x="297" y="28"/>
                  </a:lnTo>
                  <a:lnTo>
                    <a:pt x="297" y="29"/>
                  </a:lnTo>
                  <a:lnTo>
                    <a:pt x="299" y="39"/>
                  </a:lnTo>
                  <a:lnTo>
                    <a:pt x="302" y="41"/>
                  </a:lnTo>
                  <a:lnTo>
                    <a:pt x="304" y="42"/>
                  </a:lnTo>
                  <a:lnTo>
                    <a:pt x="306" y="46"/>
                  </a:lnTo>
                  <a:lnTo>
                    <a:pt x="313" y="50"/>
                  </a:lnTo>
                  <a:lnTo>
                    <a:pt x="320" y="54"/>
                  </a:lnTo>
                  <a:lnTo>
                    <a:pt x="325" y="56"/>
                  </a:lnTo>
                  <a:lnTo>
                    <a:pt x="329" y="58"/>
                  </a:lnTo>
                  <a:lnTo>
                    <a:pt x="330" y="59"/>
                  </a:lnTo>
                  <a:lnTo>
                    <a:pt x="333" y="60"/>
                  </a:lnTo>
                  <a:lnTo>
                    <a:pt x="336" y="62"/>
                  </a:lnTo>
                  <a:lnTo>
                    <a:pt x="337" y="62"/>
                  </a:lnTo>
                  <a:lnTo>
                    <a:pt x="340" y="64"/>
                  </a:lnTo>
                  <a:lnTo>
                    <a:pt x="342" y="65"/>
                  </a:lnTo>
                  <a:lnTo>
                    <a:pt x="346" y="69"/>
                  </a:lnTo>
                  <a:lnTo>
                    <a:pt x="346" y="70"/>
                  </a:lnTo>
                  <a:lnTo>
                    <a:pt x="347" y="71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1" y="73"/>
                  </a:lnTo>
                  <a:lnTo>
                    <a:pt x="352" y="74"/>
                  </a:lnTo>
                  <a:lnTo>
                    <a:pt x="353" y="74"/>
                  </a:lnTo>
                  <a:lnTo>
                    <a:pt x="353" y="73"/>
                  </a:lnTo>
                  <a:lnTo>
                    <a:pt x="354" y="73"/>
                  </a:lnTo>
                  <a:lnTo>
                    <a:pt x="363" y="78"/>
                  </a:lnTo>
                  <a:lnTo>
                    <a:pt x="368" y="75"/>
                  </a:lnTo>
                  <a:lnTo>
                    <a:pt x="370" y="73"/>
                  </a:lnTo>
                  <a:lnTo>
                    <a:pt x="372" y="73"/>
                  </a:lnTo>
                  <a:lnTo>
                    <a:pt x="376" y="79"/>
                  </a:lnTo>
                  <a:lnTo>
                    <a:pt x="382" y="85"/>
                  </a:lnTo>
                  <a:lnTo>
                    <a:pt x="387" y="86"/>
                  </a:lnTo>
                  <a:lnTo>
                    <a:pt x="392" y="92"/>
                  </a:lnTo>
                  <a:lnTo>
                    <a:pt x="393" y="96"/>
                  </a:lnTo>
                  <a:lnTo>
                    <a:pt x="394" y="96"/>
                  </a:lnTo>
                  <a:lnTo>
                    <a:pt x="395" y="96"/>
                  </a:lnTo>
                  <a:lnTo>
                    <a:pt x="396" y="96"/>
                  </a:lnTo>
                  <a:lnTo>
                    <a:pt x="396" y="97"/>
                  </a:lnTo>
                  <a:lnTo>
                    <a:pt x="397" y="97"/>
                  </a:lnTo>
                  <a:lnTo>
                    <a:pt x="398" y="97"/>
                  </a:lnTo>
                  <a:lnTo>
                    <a:pt x="399" y="98"/>
                  </a:lnTo>
                  <a:lnTo>
                    <a:pt x="400" y="98"/>
                  </a:lnTo>
                  <a:lnTo>
                    <a:pt x="401" y="98"/>
                  </a:lnTo>
                  <a:lnTo>
                    <a:pt x="402" y="98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2" y="103"/>
                  </a:lnTo>
                  <a:lnTo>
                    <a:pt x="413" y="104"/>
                  </a:lnTo>
                  <a:lnTo>
                    <a:pt x="412" y="106"/>
                  </a:lnTo>
                  <a:lnTo>
                    <a:pt x="409" y="110"/>
                  </a:lnTo>
                  <a:lnTo>
                    <a:pt x="410" y="111"/>
                  </a:lnTo>
                  <a:lnTo>
                    <a:pt x="413" y="119"/>
                  </a:lnTo>
                  <a:lnTo>
                    <a:pt x="415" y="127"/>
                  </a:lnTo>
                  <a:lnTo>
                    <a:pt x="417" y="130"/>
                  </a:lnTo>
                  <a:lnTo>
                    <a:pt x="411" y="134"/>
                  </a:lnTo>
                  <a:lnTo>
                    <a:pt x="407" y="137"/>
                  </a:lnTo>
                  <a:lnTo>
                    <a:pt x="403" y="142"/>
                  </a:lnTo>
                  <a:lnTo>
                    <a:pt x="398" y="147"/>
                  </a:lnTo>
                  <a:lnTo>
                    <a:pt x="398" y="157"/>
                  </a:lnTo>
                  <a:lnTo>
                    <a:pt x="397" y="161"/>
                  </a:lnTo>
                  <a:lnTo>
                    <a:pt x="397" y="162"/>
                  </a:lnTo>
                  <a:lnTo>
                    <a:pt x="395" y="168"/>
                  </a:lnTo>
                  <a:lnTo>
                    <a:pt x="393" y="176"/>
                  </a:lnTo>
                  <a:lnTo>
                    <a:pt x="393" y="178"/>
                  </a:lnTo>
                  <a:lnTo>
                    <a:pt x="395" y="184"/>
                  </a:lnTo>
                  <a:lnTo>
                    <a:pt x="395" y="185"/>
                  </a:lnTo>
                  <a:lnTo>
                    <a:pt x="397" y="188"/>
                  </a:lnTo>
                  <a:lnTo>
                    <a:pt x="398" y="192"/>
                  </a:lnTo>
                  <a:lnTo>
                    <a:pt x="399" y="193"/>
                  </a:lnTo>
                  <a:lnTo>
                    <a:pt x="399" y="200"/>
                  </a:lnTo>
                  <a:lnTo>
                    <a:pt x="401" y="200"/>
                  </a:lnTo>
                  <a:lnTo>
                    <a:pt x="404" y="204"/>
                  </a:lnTo>
                  <a:lnTo>
                    <a:pt x="401" y="212"/>
                  </a:lnTo>
                  <a:lnTo>
                    <a:pt x="401" y="213"/>
                  </a:lnTo>
                  <a:lnTo>
                    <a:pt x="403" y="214"/>
                  </a:lnTo>
                  <a:lnTo>
                    <a:pt x="401" y="218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2" y="225"/>
                  </a:lnTo>
                  <a:lnTo>
                    <a:pt x="395" y="225"/>
                  </a:lnTo>
                  <a:lnTo>
                    <a:pt x="399" y="231"/>
                  </a:lnTo>
                  <a:lnTo>
                    <a:pt x="401" y="235"/>
                  </a:lnTo>
                  <a:lnTo>
                    <a:pt x="401" y="236"/>
                  </a:lnTo>
                  <a:lnTo>
                    <a:pt x="397" y="235"/>
                  </a:lnTo>
                  <a:lnTo>
                    <a:pt x="395" y="238"/>
                  </a:lnTo>
                  <a:lnTo>
                    <a:pt x="384" y="244"/>
                  </a:lnTo>
                  <a:lnTo>
                    <a:pt x="388" y="251"/>
                  </a:lnTo>
                  <a:lnTo>
                    <a:pt x="390" y="257"/>
                  </a:lnTo>
                  <a:lnTo>
                    <a:pt x="391" y="257"/>
                  </a:lnTo>
                  <a:lnTo>
                    <a:pt x="392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1" y="260"/>
                  </a:lnTo>
                  <a:lnTo>
                    <a:pt x="392" y="261"/>
                  </a:lnTo>
                  <a:lnTo>
                    <a:pt x="393" y="262"/>
                  </a:lnTo>
                  <a:lnTo>
                    <a:pt x="394" y="263"/>
                  </a:lnTo>
                  <a:lnTo>
                    <a:pt x="395" y="264"/>
                  </a:lnTo>
                  <a:lnTo>
                    <a:pt x="396" y="269"/>
                  </a:lnTo>
                  <a:lnTo>
                    <a:pt x="385" y="275"/>
                  </a:lnTo>
                  <a:lnTo>
                    <a:pt x="385" y="282"/>
                  </a:lnTo>
                  <a:lnTo>
                    <a:pt x="385" y="287"/>
                  </a:lnTo>
                  <a:lnTo>
                    <a:pt x="376" y="286"/>
                  </a:lnTo>
                  <a:lnTo>
                    <a:pt x="376" y="287"/>
                  </a:lnTo>
                  <a:lnTo>
                    <a:pt x="369" y="292"/>
                  </a:lnTo>
                  <a:lnTo>
                    <a:pt x="369" y="295"/>
                  </a:lnTo>
                  <a:lnTo>
                    <a:pt x="365" y="298"/>
                  </a:lnTo>
                  <a:lnTo>
                    <a:pt x="364" y="298"/>
                  </a:lnTo>
                  <a:lnTo>
                    <a:pt x="360" y="301"/>
                  </a:lnTo>
                  <a:lnTo>
                    <a:pt x="351" y="298"/>
                  </a:lnTo>
                  <a:lnTo>
                    <a:pt x="347" y="296"/>
                  </a:lnTo>
                  <a:lnTo>
                    <a:pt x="339" y="305"/>
                  </a:lnTo>
                  <a:lnTo>
                    <a:pt x="337" y="307"/>
                  </a:lnTo>
                  <a:lnTo>
                    <a:pt x="331" y="314"/>
                  </a:lnTo>
                  <a:lnTo>
                    <a:pt x="337" y="314"/>
                  </a:lnTo>
                  <a:lnTo>
                    <a:pt x="341" y="314"/>
                  </a:lnTo>
                  <a:lnTo>
                    <a:pt x="346" y="314"/>
                  </a:lnTo>
                  <a:lnTo>
                    <a:pt x="347" y="317"/>
                  </a:lnTo>
                  <a:lnTo>
                    <a:pt x="347" y="320"/>
                  </a:lnTo>
                  <a:lnTo>
                    <a:pt x="347" y="325"/>
                  </a:lnTo>
                  <a:lnTo>
                    <a:pt x="347" y="333"/>
                  </a:lnTo>
                  <a:lnTo>
                    <a:pt x="342" y="333"/>
                  </a:lnTo>
                  <a:lnTo>
                    <a:pt x="337" y="333"/>
                  </a:lnTo>
                  <a:lnTo>
                    <a:pt x="331" y="334"/>
                  </a:lnTo>
                  <a:lnTo>
                    <a:pt x="325" y="337"/>
                  </a:lnTo>
                  <a:lnTo>
                    <a:pt x="322" y="340"/>
                  </a:lnTo>
                  <a:lnTo>
                    <a:pt x="322" y="346"/>
                  </a:lnTo>
                  <a:lnTo>
                    <a:pt x="321" y="353"/>
                  </a:lnTo>
                  <a:lnTo>
                    <a:pt x="321" y="354"/>
                  </a:lnTo>
                  <a:lnTo>
                    <a:pt x="320" y="356"/>
                  </a:lnTo>
                  <a:lnTo>
                    <a:pt x="320" y="359"/>
                  </a:lnTo>
                  <a:lnTo>
                    <a:pt x="318" y="377"/>
                  </a:lnTo>
                  <a:lnTo>
                    <a:pt x="321" y="381"/>
                  </a:lnTo>
                  <a:lnTo>
                    <a:pt x="327" y="385"/>
                  </a:lnTo>
                  <a:lnTo>
                    <a:pt x="328" y="386"/>
                  </a:lnTo>
                  <a:lnTo>
                    <a:pt x="329" y="387"/>
                  </a:lnTo>
                  <a:lnTo>
                    <a:pt x="328" y="387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7" y="389"/>
                  </a:lnTo>
                  <a:lnTo>
                    <a:pt x="326" y="389"/>
                  </a:lnTo>
                  <a:lnTo>
                    <a:pt x="325" y="388"/>
                  </a:lnTo>
                  <a:lnTo>
                    <a:pt x="325" y="389"/>
                  </a:lnTo>
                  <a:lnTo>
                    <a:pt x="324" y="389"/>
                  </a:lnTo>
                  <a:lnTo>
                    <a:pt x="323" y="390"/>
                  </a:lnTo>
                  <a:lnTo>
                    <a:pt x="322" y="390"/>
                  </a:lnTo>
                  <a:lnTo>
                    <a:pt x="321" y="390"/>
                  </a:lnTo>
                  <a:lnTo>
                    <a:pt x="321" y="389"/>
                  </a:lnTo>
                  <a:lnTo>
                    <a:pt x="320" y="390"/>
                  </a:lnTo>
                  <a:lnTo>
                    <a:pt x="319" y="391"/>
                  </a:lnTo>
                  <a:lnTo>
                    <a:pt x="319" y="390"/>
                  </a:lnTo>
                  <a:lnTo>
                    <a:pt x="318" y="391"/>
                  </a:lnTo>
                  <a:lnTo>
                    <a:pt x="318" y="390"/>
                  </a:lnTo>
                  <a:lnTo>
                    <a:pt x="317" y="390"/>
                  </a:lnTo>
                  <a:lnTo>
                    <a:pt x="316" y="390"/>
                  </a:lnTo>
                  <a:lnTo>
                    <a:pt x="317" y="390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5" y="391"/>
                  </a:lnTo>
                  <a:lnTo>
                    <a:pt x="315" y="392"/>
                  </a:lnTo>
                  <a:lnTo>
                    <a:pt x="314" y="392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1"/>
                  </a:lnTo>
                  <a:lnTo>
                    <a:pt x="312" y="392"/>
                  </a:lnTo>
                  <a:lnTo>
                    <a:pt x="311" y="392"/>
                  </a:lnTo>
                  <a:lnTo>
                    <a:pt x="311" y="393"/>
                  </a:lnTo>
                  <a:lnTo>
                    <a:pt x="310" y="393"/>
                  </a:lnTo>
                  <a:lnTo>
                    <a:pt x="310" y="394"/>
                  </a:lnTo>
                  <a:lnTo>
                    <a:pt x="309" y="394"/>
                  </a:lnTo>
                  <a:lnTo>
                    <a:pt x="310" y="396"/>
                  </a:lnTo>
                  <a:lnTo>
                    <a:pt x="310" y="399"/>
                  </a:lnTo>
                  <a:lnTo>
                    <a:pt x="312" y="407"/>
                  </a:lnTo>
                  <a:lnTo>
                    <a:pt x="312" y="412"/>
                  </a:lnTo>
                  <a:lnTo>
                    <a:pt x="309" y="412"/>
                  </a:lnTo>
                  <a:lnTo>
                    <a:pt x="299" y="429"/>
                  </a:lnTo>
                  <a:lnTo>
                    <a:pt x="306" y="435"/>
                  </a:lnTo>
                  <a:lnTo>
                    <a:pt x="308" y="435"/>
                  </a:lnTo>
                  <a:lnTo>
                    <a:pt x="312" y="437"/>
                  </a:lnTo>
                  <a:lnTo>
                    <a:pt x="314" y="439"/>
                  </a:lnTo>
                  <a:lnTo>
                    <a:pt x="314" y="446"/>
                  </a:lnTo>
                  <a:lnTo>
                    <a:pt x="313" y="448"/>
                  </a:lnTo>
                  <a:lnTo>
                    <a:pt x="315" y="462"/>
                  </a:lnTo>
                  <a:lnTo>
                    <a:pt x="314" y="472"/>
                  </a:lnTo>
                  <a:lnTo>
                    <a:pt x="304" y="473"/>
                  </a:lnTo>
                  <a:lnTo>
                    <a:pt x="303" y="473"/>
                  </a:lnTo>
                  <a:lnTo>
                    <a:pt x="300" y="470"/>
                  </a:lnTo>
                  <a:lnTo>
                    <a:pt x="282" y="465"/>
                  </a:lnTo>
                  <a:lnTo>
                    <a:pt x="280" y="464"/>
                  </a:lnTo>
                  <a:lnTo>
                    <a:pt x="267" y="460"/>
                  </a:lnTo>
                  <a:lnTo>
                    <a:pt x="262" y="459"/>
                  </a:lnTo>
                  <a:lnTo>
                    <a:pt x="261" y="459"/>
                  </a:lnTo>
                  <a:lnTo>
                    <a:pt x="261" y="458"/>
                  </a:lnTo>
                  <a:lnTo>
                    <a:pt x="260" y="458"/>
                  </a:lnTo>
                  <a:lnTo>
                    <a:pt x="259" y="458"/>
                  </a:lnTo>
                  <a:lnTo>
                    <a:pt x="260" y="457"/>
                  </a:lnTo>
                  <a:lnTo>
                    <a:pt x="260" y="456"/>
                  </a:lnTo>
                  <a:lnTo>
                    <a:pt x="259" y="455"/>
                  </a:lnTo>
                  <a:lnTo>
                    <a:pt x="258" y="455"/>
                  </a:lnTo>
                  <a:lnTo>
                    <a:pt x="258" y="454"/>
                  </a:lnTo>
                  <a:lnTo>
                    <a:pt x="257" y="454"/>
                  </a:lnTo>
                  <a:lnTo>
                    <a:pt x="256" y="454"/>
                  </a:lnTo>
                  <a:lnTo>
                    <a:pt x="255" y="454"/>
                  </a:lnTo>
                  <a:lnTo>
                    <a:pt x="254" y="454"/>
                  </a:lnTo>
                  <a:lnTo>
                    <a:pt x="253" y="454"/>
                  </a:lnTo>
                  <a:lnTo>
                    <a:pt x="252" y="454"/>
                  </a:lnTo>
                  <a:lnTo>
                    <a:pt x="251" y="454"/>
                  </a:lnTo>
                  <a:lnTo>
                    <a:pt x="250" y="454"/>
                  </a:lnTo>
                  <a:lnTo>
                    <a:pt x="249" y="454"/>
                  </a:lnTo>
                  <a:lnTo>
                    <a:pt x="248" y="454"/>
                  </a:lnTo>
                  <a:lnTo>
                    <a:pt x="247" y="454"/>
                  </a:lnTo>
                  <a:lnTo>
                    <a:pt x="246" y="454"/>
                  </a:lnTo>
                  <a:lnTo>
                    <a:pt x="245" y="454"/>
                  </a:lnTo>
                  <a:lnTo>
                    <a:pt x="245" y="453"/>
                  </a:lnTo>
                  <a:lnTo>
                    <a:pt x="244" y="453"/>
                  </a:lnTo>
                  <a:lnTo>
                    <a:pt x="244" y="454"/>
                  </a:lnTo>
                  <a:lnTo>
                    <a:pt x="243" y="454"/>
                  </a:lnTo>
                  <a:lnTo>
                    <a:pt x="243" y="453"/>
                  </a:lnTo>
                  <a:lnTo>
                    <a:pt x="242" y="453"/>
                  </a:lnTo>
                  <a:lnTo>
                    <a:pt x="242" y="452"/>
                  </a:lnTo>
                  <a:lnTo>
                    <a:pt x="242" y="453"/>
                  </a:lnTo>
                  <a:lnTo>
                    <a:pt x="241" y="453"/>
                  </a:lnTo>
                  <a:lnTo>
                    <a:pt x="240" y="452"/>
                  </a:lnTo>
                  <a:lnTo>
                    <a:pt x="239" y="453"/>
                  </a:lnTo>
                  <a:lnTo>
                    <a:pt x="238" y="453"/>
                  </a:lnTo>
                  <a:lnTo>
                    <a:pt x="237" y="453"/>
                  </a:lnTo>
                  <a:lnTo>
                    <a:pt x="236" y="452"/>
                  </a:lnTo>
                  <a:lnTo>
                    <a:pt x="236" y="453"/>
                  </a:lnTo>
                  <a:lnTo>
                    <a:pt x="235" y="453"/>
                  </a:lnTo>
                  <a:lnTo>
                    <a:pt x="235" y="452"/>
                  </a:lnTo>
                  <a:lnTo>
                    <a:pt x="234" y="452"/>
                  </a:lnTo>
                  <a:lnTo>
                    <a:pt x="233" y="452"/>
                  </a:lnTo>
                  <a:lnTo>
                    <a:pt x="232" y="452"/>
                  </a:lnTo>
                  <a:lnTo>
                    <a:pt x="231" y="451"/>
                  </a:lnTo>
                  <a:lnTo>
                    <a:pt x="231" y="450"/>
                  </a:lnTo>
                  <a:lnTo>
                    <a:pt x="230" y="451"/>
                  </a:lnTo>
                  <a:lnTo>
                    <a:pt x="229" y="451"/>
                  </a:lnTo>
                  <a:lnTo>
                    <a:pt x="228" y="451"/>
                  </a:lnTo>
                  <a:lnTo>
                    <a:pt x="228" y="450"/>
                  </a:lnTo>
                  <a:lnTo>
                    <a:pt x="227" y="449"/>
                  </a:lnTo>
                  <a:lnTo>
                    <a:pt x="226" y="449"/>
                  </a:lnTo>
                  <a:lnTo>
                    <a:pt x="225" y="449"/>
                  </a:lnTo>
                  <a:lnTo>
                    <a:pt x="225" y="450"/>
                  </a:lnTo>
                  <a:lnTo>
                    <a:pt x="224" y="450"/>
                  </a:lnTo>
                  <a:lnTo>
                    <a:pt x="223" y="449"/>
                  </a:lnTo>
                  <a:lnTo>
                    <a:pt x="223" y="448"/>
                  </a:lnTo>
                  <a:lnTo>
                    <a:pt x="222" y="448"/>
                  </a:lnTo>
                  <a:lnTo>
                    <a:pt x="221" y="448"/>
                  </a:lnTo>
                  <a:lnTo>
                    <a:pt x="220" y="448"/>
                  </a:lnTo>
                  <a:lnTo>
                    <a:pt x="219" y="448"/>
                  </a:lnTo>
                  <a:lnTo>
                    <a:pt x="218" y="448"/>
                  </a:lnTo>
                  <a:lnTo>
                    <a:pt x="218" y="447"/>
                  </a:lnTo>
                  <a:lnTo>
                    <a:pt x="217" y="447"/>
                  </a:lnTo>
                  <a:lnTo>
                    <a:pt x="216" y="447"/>
                  </a:lnTo>
                  <a:lnTo>
                    <a:pt x="215" y="447"/>
                  </a:lnTo>
                  <a:lnTo>
                    <a:pt x="214" y="447"/>
                  </a:lnTo>
                  <a:lnTo>
                    <a:pt x="213" y="447"/>
                  </a:lnTo>
                  <a:lnTo>
                    <a:pt x="212" y="446"/>
                  </a:lnTo>
                  <a:lnTo>
                    <a:pt x="211" y="446"/>
                  </a:lnTo>
                  <a:lnTo>
                    <a:pt x="210" y="446"/>
                  </a:lnTo>
                  <a:lnTo>
                    <a:pt x="209" y="445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8" y="443"/>
                  </a:lnTo>
                  <a:lnTo>
                    <a:pt x="207" y="444"/>
                  </a:lnTo>
                  <a:lnTo>
                    <a:pt x="206" y="444"/>
                  </a:lnTo>
                  <a:lnTo>
                    <a:pt x="194" y="442"/>
                  </a:lnTo>
                  <a:lnTo>
                    <a:pt x="184" y="441"/>
                  </a:lnTo>
                  <a:lnTo>
                    <a:pt x="159" y="438"/>
                  </a:lnTo>
                  <a:lnTo>
                    <a:pt x="122" y="438"/>
                  </a:lnTo>
                  <a:lnTo>
                    <a:pt x="122" y="437"/>
                  </a:lnTo>
                  <a:lnTo>
                    <a:pt x="121" y="436"/>
                  </a:lnTo>
                  <a:lnTo>
                    <a:pt x="121" y="435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20" y="433"/>
                  </a:lnTo>
                  <a:lnTo>
                    <a:pt x="119" y="433"/>
                  </a:lnTo>
                  <a:lnTo>
                    <a:pt x="119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8" y="429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7" y="427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6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5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4" y="414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5" y="412"/>
                  </a:lnTo>
                  <a:lnTo>
                    <a:pt x="117" y="412"/>
                  </a:lnTo>
                  <a:lnTo>
                    <a:pt x="117" y="411"/>
                  </a:lnTo>
                  <a:lnTo>
                    <a:pt x="118" y="411"/>
                  </a:lnTo>
                  <a:lnTo>
                    <a:pt x="118" y="410"/>
                  </a:lnTo>
                  <a:lnTo>
                    <a:pt x="119" y="409"/>
                  </a:lnTo>
                  <a:lnTo>
                    <a:pt x="119" y="408"/>
                  </a:lnTo>
                  <a:lnTo>
                    <a:pt x="120" y="407"/>
                  </a:lnTo>
                  <a:lnTo>
                    <a:pt x="121" y="405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1" y="406"/>
                  </a:lnTo>
                  <a:lnTo>
                    <a:pt x="121" y="407"/>
                  </a:lnTo>
                  <a:lnTo>
                    <a:pt x="120" y="407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19" y="409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8" y="412"/>
                  </a:lnTo>
                  <a:lnTo>
                    <a:pt x="118" y="414"/>
                  </a:lnTo>
                  <a:lnTo>
                    <a:pt x="118" y="415"/>
                  </a:lnTo>
                  <a:lnTo>
                    <a:pt x="119" y="415"/>
                  </a:lnTo>
                  <a:lnTo>
                    <a:pt x="120" y="415"/>
                  </a:lnTo>
                  <a:lnTo>
                    <a:pt x="120" y="416"/>
                  </a:lnTo>
                  <a:lnTo>
                    <a:pt x="120" y="415"/>
                  </a:lnTo>
                  <a:lnTo>
                    <a:pt x="121" y="415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2" y="409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6"/>
                  </a:lnTo>
                  <a:lnTo>
                    <a:pt x="123" y="403"/>
                  </a:lnTo>
                  <a:lnTo>
                    <a:pt x="122" y="402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2" y="396"/>
                  </a:lnTo>
                  <a:lnTo>
                    <a:pt x="121" y="396"/>
                  </a:lnTo>
                  <a:lnTo>
                    <a:pt x="121" y="394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20" y="390"/>
                  </a:lnTo>
                  <a:lnTo>
                    <a:pt x="119" y="390"/>
                  </a:lnTo>
                  <a:lnTo>
                    <a:pt x="119" y="389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8" y="385"/>
                  </a:lnTo>
                  <a:lnTo>
                    <a:pt x="117" y="384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6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5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4" y="374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3" y="372"/>
                  </a:lnTo>
                  <a:lnTo>
                    <a:pt x="112" y="371"/>
                  </a:lnTo>
                  <a:lnTo>
                    <a:pt x="112" y="369"/>
                  </a:lnTo>
                  <a:lnTo>
                    <a:pt x="111" y="368"/>
                  </a:lnTo>
                  <a:lnTo>
                    <a:pt x="111" y="366"/>
                  </a:lnTo>
                  <a:lnTo>
                    <a:pt x="111" y="365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10" y="362"/>
                  </a:lnTo>
                  <a:lnTo>
                    <a:pt x="109" y="361"/>
                  </a:lnTo>
                  <a:lnTo>
                    <a:pt x="109" y="360"/>
                  </a:lnTo>
                  <a:lnTo>
                    <a:pt x="109" y="358"/>
                  </a:lnTo>
                  <a:lnTo>
                    <a:pt x="109" y="357"/>
                  </a:lnTo>
                  <a:lnTo>
                    <a:pt x="109" y="355"/>
                  </a:lnTo>
                  <a:lnTo>
                    <a:pt x="109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0" y="351"/>
                  </a:lnTo>
                  <a:lnTo>
                    <a:pt x="111" y="351"/>
                  </a:lnTo>
                  <a:lnTo>
                    <a:pt x="111" y="350"/>
                  </a:lnTo>
                  <a:lnTo>
                    <a:pt x="112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6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3" y="342"/>
                  </a:lnTo>
                  <a:lnTo>
                    <a:pt x="114" y="340"/>
                  </a:lnTo>
                  <a:lnTo>
                    <a:pt x="115" y="339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4"/>
                  </a:lnTo>
                  <a:lnTo>
                    <a:pt x="114" y="344"/>
                  </a:lnTo>
                  <a:lnTo>
                    <a:pt x="115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1"/>
                  </a:lnTo>
                  <a:lnTo>
                    <a:pt x="114" y="351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5" y="353"/>
                  </a:lnTo>
                  <a:lnTo>
                    <a:pt x="115" y="352"/>
                  </a:lnTo>
                  <a:lnTo>
                    <a:pt x="116" y="352"/>
                  </a:lnTo>
                  <a:lnTo>
                    <a:pt x="119" y="352"/>
                  </a:lnTo>
                  <a:lnTo>
                    <a:pt x="120" y="352"/>
                  </a:lnTo>
                  <a:lnTo>
                    <a:pt x="119" y="353"/>
                  </a:lnTo>
                  <a:lnTo>
                    <a:pt x="118" y="353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7" y="358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8" y="357"/>
                  </a:lnTo>
                  <a:lnTo>
                    <a:pt x="119" y="355"/>
                  </a:lnTo>
                  <a:lnTo>
                    <a:pt x="120" y="354"/>
                  </a:lnTo>
                  <a:lnTo>
                    <a:pt x="121" y="353"/>
                  </a:lnTo>
                  <a:lnTo>
                    <a:pt x="122" y="352"/>
                  </a:lnTo>
                  <a:lnTo>
                    <a:pt x="121" y="352"/>
                  </a:lnTo>
                  <a:lnTo>
                    <a:pt x="120" y="352"/>
                  </a:lnTo>
                  <a:lnTo>
                    <a:pt x="121" y="351"/>
                  </a:lnTo>
                  <a:lnTo>
                    <a:pt x="122" y="351"/>
                  </a:lnTo>
                  <a:lnTo>
                    <a:pt x="122" y="350"/>
                  </a:lnTo>
                  <a:lnTo>
                    <a:pt x="123" y="350"/>
                  </a:lnTo>
                  <a:lnTo>
                    <a:pt x="123" y="349"/>
                  </a:lnTo>
                  <a:lnTo>
                    <a:pt x="126" y="346"/>
                  </a:lnTo>
                  <a:lnTo>
                    <a:pt x="127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3"/>
                  </a:lnTo>
                  <a:lnTo>
                    <a:pt x="128" y="341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6"/>
                  </a:lnTo>
                  <a:lnTo>
                    <a:pt x="128" y="334"/>
                  </a:lnTo>
                  <a:lnTo>
                    <a:pt x="128" y="333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9" y="327"/>
                  </a:lnTo>
                  <a:lnTo>
                    <a:pt x="128" y="327"/>
                  </a:lnTo>
                  <a:lnTo>
                    <a:pt x="128" y="326"/>
                  </a:lnTo>
                  <a:lnTo>
                    <a:pt x="128" y="324"/>
                  </a:lnTo>
                  <a:lnTo>
                    <a:pt x="128" y="323"/>
                  </a:lnTo>
                  <a:lnTo>
                    <a:pt x="127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7" y="320"/>
                  </a:lnTo>
                  <a:lnTo>
                    <a:pt x="128" y="320"/>
                  </a:lnTo>
                  <a:lnTo>
                    <a:pt x="128" y="319"/>
                  </a:lnTo>
                  <a:lnTo>
                    <a:pt x="127" y="319"/>
                  </a:lnTo>
                  <a:lnTo>
                    <a:pt x="127" y="318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8" y="316"/>
                  </a:lnTo>
                  <a:lnTo>
                    <a:pt x="127" y="316"/>
                  </a:lnTo>
                  <a:lnTo>
                    <a:pt x="127" y="315"/>
                  </a:lnTo>
                  <a:lnTo>
                    <a:pt x="126" y="314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7" y="312"/>
                  </a:lnTo>
                  <a:lnTo>
                    <a:pt x="126" y="311"/>
                  </a:lnTo>
                  <a:lnTo>
                    <a:pt x="126" y="310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7" y="304"/>
                  </a:lnTo>
                  <a:lnTo>
                    <a:pt x="126" y="304"/>
                  </a:lnTo>
                  <a:lnTo>
                    <a:pt x="126" y="303"/>
                  </a:lnTo>
                  <a:lnTo>
                    <a:pt x="125" y="302"/>
                  </a:lnTo>
                  <a:lnTo>
                    <a:pt x="125" y="301"/>
                  </a:lnTo>
                  <a:lnTo>
                    <a:pt x="124" y="301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4" y="292"/>
                  </a:lnTo>
                  <a:lnTo>
                    <a:pt x="123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2" y="287"/>
                  </a:lnTo>
                  <a:lnTo>
                    <a:pt x="121" y="286"/>
                  </a:lnTo>
                  <a:lnTo>
                    <a:pt x="120" y="285"/>
                  </a:lnTo>
                  <a:lnTo>
                    <a:pt x="119" y="284"/>
                  </a:lnTo>
                  <a:lnTo>
                    <a:pt x="119" y="283"/>
                  </a:lnTo>
                  <a:lnTo>
                    <a:pt x="118" y="282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6" y="277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6" y="276"/>
                  </a:lnTo>
                  <a:lnTo>
                    <a:pt x="116" y="275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5" y="271"/>
                  </a:lnTo>
                  <a:lnTo>
                    <a:pt x="114" y="270"/>
                  </a:lnTo>
                  <a:lnTo>
                    <a:pt x="114" y="269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3" y="266"/>
                  </a:lnTo>
                  <a:lnTo>
                    <a:pt x="112" y="264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10" y="262"/>
                  </a:lnTo>
                  <a:lnTo>
                    <a:pt x="110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9" y="257"/>
                  </a:lnTo>
                  <a:lnTo>
                    <a:pt x="108" y="256"/>
                  </a:lnTo>
                  <a:lnTo>
                    <a:pt x="108" y="255"/>
                  </a:lnTo>
                  <a:lnTo>
                    <a:pt x="107" y="254"/>
                  </a:lnTo>
                  <a:lnTo>
                    <a:pt x="106" y="253"/>
                  </a:lnTo>
                  <a:lnTo>
                    <a:pt x="105" y="251"/>
                  </a:lnTo>
                  <a:lnTo>
                    <a:pt x="104" y="250"/>
                  </a:lnTo>
                  <a:lnTo>
                    <a:pt x="103" y="250"/>
                  </a:lnTo>
                  <a:lnTo>
                    <a:pt x="102" y="248"/>
                  </a:lnTo>
                  <a:lnTo>
                    <a:pt x="101" y="247"/>
                  </a:lnTo>
                  <a:lnTo>
                    <a:pt x="100" y="247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7" y="244"/>
                  </a:lnTo>
                  <a:lnTo>
                    <a:pt x="96" y="243"/>
                  </a:lnTo>
                  <a:lnTo>
                    <a:pt x="96" y="242"/>
                  </a:lnTo>
                  <a:lnTo>
                    <a:pt x="95" y="240"/>
                  </a:lnTo>
                  <a:lnTo>
                    <a:pt x="94" y="240"/>
                  </a:lnTo>
                  <a:lnTo>
                    <a:pt x="94" y="239"/>
                  </a:lnTo>
                  <a:lnTo>
                    <a:pt x="93" y="238"/>
                  </a:lnTo>
                  <a:lnTo>
                    <a:pt x="92" y="237"/>
                  </a:lnTo>
                  <a:lnTo>
                    <a:pt x="92" y="236"/>
                  </a:lnTo>
                  <a:lnTo>
                    <a:pt x="93" y="234"/>
                  </a:lnTo>
                  <a:lnTo>
                    <a:pt x="93" y="233"/>
                  </a:lnTo>
                  <a:lnTo>
                    <a:pt x="92" y="233"/>
                  </a:lnTo>
                  <a:lnTo>
                    <a:pt x="92" y="232"/>
                  </a:lnTo>
                  <a:lnTo>
                    <a:pt x="91" y="231"/>
                  </a:lnTo>
                  <a:lnTo>
                    <a:pt x="90" y="230"/>
                  </a:lnTo>
                  <a:lnTo>
                    <a:pt x="90" y="229"/>
                  </a:lnTo>
                  <a:lnTo>
                    <a:pt x="89" y="229"/>
                  </a:lnTo>
                  <a:lnTo>
                    <a:pt x="89" y="228"/>
                  </a:lnTo>
                  <a:lnTo>
                    <a:pt x="87" y="226"/>
                  </a:lnTo>
                  <a:lnTo>
                    <a:pt x="86" y="225"/>
                  </a:lnTo>
                  <a:lnTo>
                    <a:pt x="85" y="225"/>
                  </a:lnTo>
                  <a:lnTo>
                    <a:pt x="84" y="224"/>
                  </a:lnTo>
                  <a:lnTo>
                    <a:pt x="84" y="223"/>
                  </a:lnTo>
                  <a:lnTo>
                    <a:pt x="83" y="222"/>
                  </a:lnTo>
                  <a:lnTo>
                    <a:pt x="81" y="220"/>
                  </a:lnTo>
                  <a:lnTo>
                    <a:pt x="81" y="219"/>
                  </a:lnTo>
                  <a:lnTo>
                    <a:pt x="80" y="219"/>
                  </a:lnTo>
                  <a:lnTo>
                    <a:pt x="79" y="218"/>
                  </a:lnTo>
                  <a:lnTo>
                    <a:pt x="79" y="217"/>
                  </a:lnTo>
                  <a:lnTo>
                    <a:pt x="77" y="214"/>
                  </a:lnTo>
                  <a:lnTo>
                    <a:pt x="75" y="213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0"/>
                  </a:lnTo>
                  <a:lnTo>
                    <a:pt x="71" y="207"/>
                  </a:lnTo>
                  <a:lnTo>
                    <a:pt x="70" y="206"/>
                  </a:lnTo>
                  <a:lnTo>
                    <a:pt x="69" y="206"/>
                  </a:lnTo>
                  <a:lnTo>
                    <a:pt x="69" y="205"/>
                  </a:lnTo>
                  <a:lnTo>
                    <a:pt x="68" y="204"/>
                  </a:lnTo>
                  <a:lnTo>
                    <a:pt x="67" y="202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200"/>
                  </a:lnTo>
                  <a:lnTo>
                    <a:pt x="64" y="200"/>
                  </a:lnTo>
                  <a:lnTo>
                    <a:pt x="63" y="199"/>
                  </a:lnTo>
                  <a:lnTo>
                    <a:pt x="62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1" y="195"/>
                  </a:lnTo>
                  <a:lnTo>
                    <a:pt x="60" y="195"/>
                  </a:lnTo>
                  <a:lnTo>
                    <a:pt x="59" y="194"/>
                  </a:lnTo>
                  <a:lnTo>
                    <a:pt x="59" y="193"/>
                  </a:lnTo>
                  <a:lnTo>
                    <a:pt x="58" y="193"/>
                  </a:lnTo>
                  <a:lnTo>
                    <a:pt x="57" y="192"/>
                  </a:lnTo>
                  <a:lnTo>
                    <a:pt x="56" y="191"/>
                  </a:lnTo>
                  <a:lnTo>
                    <a:pt x="55" y="191"/>
                  </a:lnTo>
                  <a:lnTo>
                    <a:pt x="55" y="190"/>
                  </a:lnTo>
                  <a:lnTo>
                    <a:pt x="54" y="190"/>
                  </a:lnTo>
                  <a:lnTo>
                    <a:pt x="53" y="189"/>
                  </a:lnTo>
                  <a:lnTo>
                    <a:pt x="52" y="189"/>
                  </a:lnTo>
                  <a:lnTo>
                    <a:pt x="52" y="188"/>
                  </a:lnTo>
                  <a:lnTo>
                    <a:pt x="51" y="187"/>
                  </a:lnTo>
                  <a:lnTo>
                    <a:pt x="50" y="187"/>
                  </a:lnTo>
                  <a:lnTo>
                    <a:pt x="49" y="187"/>
                  </a:lnTo>
                  <a:lnTo>
                    <a:pt x="49" y="186"/>
                  </a:lnTo>
                  <a:lnTo>
                    <a:pt x="48" y="186"/>
                  </a:lnTo>
                  <a:lnTo>
                    <a:pt x="48" y="185"/>
                  </a:lnTo>
                  <a:lnTo>
                    <a:pt x="47" y="185"/>
                  </a:lnTo>
                  <a:lnTo>
                    <a:pt x="46" y="185"/>
                  </a:lnTo>
                  <a:lnTo>
                    <a:pt x="46" y="184"/>
                  </a:lnTo>
                  <a:lnTo>
                    <a:pt x="45" y="182"/>
                  </a:lnTo>
                  <a:lnTo>
                    <a:pt x="45" y="181"/>
                  </a:lnTo>
                  <a:lnTo>
                    <a:pt x="46" y="181"/>
                  </a:lnTo>
                  <a:lnTo>
                    <a:pt x="46" y="180"/>
                  </a:lnTo>
                  <a:lnTo>
                    <a:pt x="47" y="180"/>
                  </a:lnTo>
                  <a:lnTo>
                    <a:pt x="48" y="179"/>
                  </a:lnTo>
                  <a:lnTo>
                    <a:pt x="48" y="178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9" y="175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8" y="173"/>
                  </a:lnTo>
                  <a:lnTo>
                    <a:pt x="47" y="172"/>
                  </a:lnTo>
                  <a:lnTo>
                    <a:pt x="46" y="170"/>
                  </a:lnTo>
                  <a:lnTo>
                    <a:pt x="46" y="169"/>
                  </a:lnTo>
                  <a:lnTo>
                    <a:pt x="45" y="168"/>
                  </a:lnTo>
                  <a:lnTo>
                    <a:pt x="44" y="168"/>
                  </a:lnTo>
                  <a:lnTo>
                    <a:pt x="43" y="167"/>
                  </a:lnTo>
                  <a:lnTo>
                    <a:pt x="42" y="166"/>
                  </a:lnTo>
                  <a:lnTo>
                    <a:pt x="41" y="165"/>
                  </a:lnTo>
                  <a:lnTo>
                    <a:pt x="40" y="163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9" y="161"/>
                  </a:lnTo>
                  <a:lnTo>
                    <a:pt x="38" y="160"/>
                  </a:lnTo>
                  <a:lnTo>
                    <a:pt x="38" y="159"/>
                  </a:lnTo>
                  <a:lnTo>
                    <a:pt x="37" y="159"/>
                  </a:lnTo>
                  <a:lnTo>
                    <a:pt x="36" y="157"/>
                  </a:lnTo>
                  <a:lnTo>
                    <a:pt x="35" y="156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4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2" y="147"/>
                  </a:lnTo>
                  <a:lnTo>
                    <a:pt x="31" y="146"/>
                  </a:lnTo>
                  <a:lnTo>
                    <a:pt x="32" y="145"/>
                  </a:lnTo>
                  <a:lnTo>
                    <a:pt x="32" y="144"/>
                  </a:lnTo>
                  <a:lnTo>
                    <a:pt x="31" y="143"/>
                  </a:lnTo>
                  <a:lnTo>
                    <a:pt x="30" y="142"/>
                  </a:lnTo>
                  <a:lnTo>
                    <a:pt x="28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6" y="137"/>
                  </a:lnTo>
                  <a:lnTo>
                    <a:pt x="26" y="136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3" y="131"/>
                  </a:lnTo>
                  <a:lnTo>
                    <a:pt x="22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20" y="127"/>
                  </a:lnTo>
                  <a:lnTo>
                    <a:pt x="19" y="126"/>
                  </a:lnTo>
                  <a:lnTo>
                    <a:pt x="18" y="125"/>
                  </a:lnTo>
                  <a:lnTo>
                    <a:pt x="17" y="124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6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3" y="118"/>
                  </a:lnTo>
                  <a:lnTo>
                    <a:pt x="13" y="117"/>
                  </a:lnTo>
                  <a:lnTo>
                    <a:pt x="11" y="116"/>
                  </a:lnTo>
                  <a:lnTo>
                    <a:pt x="10" y="116"/>
                  </a:lnTo>
                  <a:lnTo>
                    <a:pt x="10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9" y="112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4" y="104"/>
                  </a:lnTo>
                  <a:lnTo>
                    <a:pt x="3" y="103"/>
                  </a:lnTo>
                  <a:lnTo>
                    <a:pt x="2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0" y="99"/>
                  </a:lnTo>
                  <a:lnTo>
                    <a:pt x="6" y="95"/>
                  </a:lnTo>
                  <a:lnTo>
                    <a:pt x="6" y="94"/>
                  </a:lnTo>
                  <a:lnTo>
                    <a:pt x="7" y="94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9" y="93"/>
                  </a:lnTo>
                  <a:lnTo>
                    <a:pt x="10" y="92"/>
                  </a:lnTo>
                  <a:lnTo>
                    <a:pt x="11" y="92"/>
                  </a:lnTo>
                  <a:lnTo>
                    <a:pt x="12" y="92"/>
                  </a:lnTo>
                  <a:lnTo>
                    <a:pt x="13" y="92"/>
                  </a:lnTo>
                  <a:lnTo>
                    <a:pt x="14" y="92"/>
                  </a:lnTo>
                  <a:lnTo>
                    <a:pt x="14" y="91"/>
                  </a:lnTo>
                  <a:lnTo>
                    <a:pt x="15" y="91"/>
                  </a:lnTo>
                  <a:lnTo>
                    <a:pt x="15" y="90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8" y="88"/>
                  </a:lnTo>
                  <a:lnTo>
                    <a:pt x="19" y="88"/>
                  </a:lnTo>
                  <a:lnTo>
                    <a:pt x="19" y="87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0" y="85"/>
                  </a:lnTo>
                  <a:lnTo>
                    <a:pt x="21" y="85"/>
                  </a:lnTo>
                  <a:lnTo>
                    <a:pt x="22" y="85"/>
                  </a:lnTo>
                  <a:lnTo>
                    <a:pt x="23" y="85"/>
                  </a:lnTo>
                  <a:lnTo>
                    <a:pt x="24" y="85"/>
                  </a:lnTo>
                  <a:lnTo>
                    <a:pt x="24" y="84"/>
                  </a:lnTo>
                  <a:lnTo>
                    <a:pt x="25" y="84"/>
                  </a:lnTo>
                  <a:lnTo>
                    <a:pt x="26" y="83"/>
                  </a:lnTo>
                  <a:lnTo>
                    <a:pt x="27" y="82"/>
                  </a:lnTo>
                  <a:lnTo>
                    <a:pt x="27" y="81"/>
                  </a:lnTo>
                  <a:lnTo>
                    <a:pt x="28" y="81"/>
                  </a:lnTo>
                  <a:lnTo>
                    <a:pt x="28" y="80"/>
                  </a:lnTo>
                  <a:lnTo>
                    <a:pt x="29" y="80"/>
                  </a:lnTo>
                  <a:lnTo>
                    <a:pt x="29" y="79"/>
                  </a:lnTo>
                  <a:lnTo>
                    <a:pt x="30" y="79"/>
                  </a:lnTo>
                  <a:lnTo>
                    <a:pt x="31" y="79"/>
                  </a:lnTo>
                  <a:lnTo>
                    <a:pt x="31" y="78"/>
                  </a:lnTo>
                  <a:lnTo>
                    <a:pt x="32" y="78"/>
                  </a:lnTo>
                  <a:lnTo>
                    <a:pt x="33" y="78"/>
                  </a:lnTo>
                  <a:lnTo>
                    <a:pt x="33" y="77"/>
                  </a:lnTo>
                  <a:lnTo>
                    <a:pt x="34" y="77"/>
                  </a:lnTo>
                  <a:lnTo>
                    <a:pt x="35" y="77"/>
                  </a:lnTo>
                  <a:lnTo>
                    <a:pt x="35" y="76"/>
                  </a:lnTo>
                  <a:lnTo>
                    <a:pt x="36" y="76"/>
                  </a:lnTo>
                  <a:lnTo>
                    <a:pt x="37" y="76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9" y="74"/>
                  </a:lnTo>
                  <a:lnTo>
                    <a:pt x="40" y="74"/>
                  </a:lnTo>
                  <a:lnTo>
                    <a:pt x="41" y="75"/>
                  </a:lnTo>
                  <a:lnTo>
                    <a:pt x="42" y="75"/>
                  </a:lnTo>
                  <a:lnTo>
                    <a:pt x="43" y="74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6" y="73"/>
                  </a:lnTo>
                  <a:lnTo>
                    <a:pt x="47" y="73"/>
                  </a:lnTo>
                  <a:lnTo>
                    <a:pt x="47" y="72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9" y="71"/>
                  </a:lnTo>
                  <a:lnTo>
                    <a:pt x="50" y="71"/>
                  </a:lnTo>
                  <a:lnTo>
                    <a:pt x="51" y="71"/>
                  </a:lnTo>
                  <a:lnTo>
                    <a:pt x="52" y="71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4" y="70"/>
                  </a:lnTo>
                  <a:lnTo>
                    <a:pt x="55" y="69"/>
                  </a:lnTo>
                  <a:lnTo>
                    <a:pt x="56" y="69"/>
                  </a:lnTo>
                  <a:lnTo>
                    <a:pt x="57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0" y="68"/>
                  </a:lnTo>
                  <a:lnTo>
                    <a:pt x="61" y="68"/>
                  </a:lnTo>
                  <a:lnTo>
                    <a:pt x="62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5" y="68"/>
                  </a:lnTo>
                  <a:lnTo>
                    <a:pt x="66" y="68"/>
                  </a:lnTo>
                  <a:lnTo>
                    <a:pt x="67" y="68"/>
                  </a:lnTo>
                  <a:lnTo>
                    <a:pt x="67" y="67"/>
                  </a:lnTo>
                  <a:lnTo>
                    <a:pt x="68" y="67"/>
                  </a:lnTo>
                  <a:lnTo>
                    <a:pt x="68" y="66"/>
                  </a:lnTo>
                  <a:lnTo>
                    <a:pt x="69" y="66"/>
                  </a:lnTo>
                  <a:lnTo>
                    <a:pt x="70" y="66"/>
                  </a:lnTo>
                  <a:lnTo>
                    <a:pt x="71" y="66"/>
                  </a:lnTo>
                  <a:lnTo>
                    <a:pt x="72" y="66"/>
                  </a:lnTo>
                  <a:lnTo>
                    <a:pt x="73" y="66"/>
                  </a:lnTo>
                  <a:lnTo>
                    <a:pt x="74" y="65"/>
                  </a:lnTo>
                  <a:lnTo>
                    <a:pt x="75" y="65"/>
                  </a:lnTo>
                  <a:lnTo>
                    <a:pt x="75" y="66"/>
                  </a:lnTo>
                  <a:lnTo>
                    <a:pt x="76" y="66"/>
                  </a:lnTo>
                  <a:lnTo>
                    <a:pt x="77" y="66"/>
                  </a:lnTo>
                  <a:lnTo>
                    <a:pt x="78" y="66"/>
                  </a:lnTo>
                  <a:lnTo>
                    <a:pt x="79" y="66"/>
                  </a:lnTo>
                  <a:lnTo>
                    <a:pt x="80" y="65"/>
                  </a:lnTo>
                  <a:lnTo>
                    <a:pt x="81" y="65"/>
                  </a:lnTo>
                  <a:lnTo>
                    <a:pt x="81" y="66"/>
                  </a:lnTo>
                  <a:lnTo>
                    <a:pt x="82" y="66"/>
                  </a:lnTo>
                  <a:lnTo>
                    <a:pt x="83" y="66"/>
                  </a:lnTo>
                  <a:lnTo>
                    <a:pt x="84" y="66"/>
                  </a:lnTo>
                  <a:lnTo>
                    <a:pt x="84" y="67"/>
                  </a:lnTo>
                  <a:lnTo>
                    <a:pt x="85" y="67"/>
                  </a:lnTo>
                  <a:lnTo>
                    <a:pt x="86" y="67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7"/>
                  </a:lnTo>
                  <a:lnTo>
                    <a:pt x="88" y="67"/>
                  </a:lnTo>
                  <a:lnTo>
                    <a:pt x="89" y="67"/>
                  </a:lnTo>
                  <a:lnTo>
                    <a:pt x="89" y="68"/>
                  </a:lnTo>
                  <a:lnTo>
                    <a:pt x="90" y="68"/>
                  </a:lnTo>
                  <a:lnTo>
                    <a:pt x="90" y="69"/>
                  </a:lnTo>
                  <a:lnTo>
                    <a:pt x="91" y="69"/>
                  </a:lnTo>
                  <a:lnTo>
                    <a:pt x="92" y="69"/>
                  </a:lnTo>
                  <a:lnTo>
                    <a:pt x="92" y="70"/>
                  </a:lnTo>
                  <a:lnTo>
                    <a:pt x="93" y="70"/>
                  </a:lnTo>
                  <a:lnTo>
                    <a:pt x="94" y="70"/>
                  </a:lnTo>
                  <a:lnTo>
                    <a:pt x="94" y="69"/>
                  </a:lnTo>
                  <a:lnTo>
                    <a:pt x="95" y="69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7" y="70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69"/>
                  </a:lnTo>
                  <a:lnTo>
                    <a:pt x="101" y="70"/>
                  </a:lnTo>
                  <a:lnTo>
                    <a:pt x="102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4" y="68"/>
                  </a:lnTo>
                  <a:lnTo>
                    <a:pt x="105" y="68"/>
                  </a:lnTo>
                  <a:lnTo>
                    <a:pt x="106" y="68"/>
                  </a:lnTo>
                  <a:lnTo>
                    <a:pt x="107" y="67"/>
                  </a:lnTo>
                  <a:lnTo>
                    <a:pt x="108" y="67"/>
                  </a:lnTo>
                  <a:lnTo>
                    <a:pt x="109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2" y="68"/>
                  </a:lnTo>
                  <a:lnTo>
                    <a:pt x="112" y="69"/>
                  </a:lnTo>
                  <a:lnTo>
                    <a:pt x="113" y="69"/>
                  </a:lnTo>
                  <a:lnTo>
                    <a:pt x="114" y="69"/>
                  </a:lnTo>
                  <a:lnTo>
                    <a:pt x="114" y="70"/>
                  </a:lnTo>
                  <a:lnTo>
                    <a:pt x="115" y="70"/>
                  </a:lnTo>
                  <a:lnTo>
                    <a:pt x="116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0"/>
                  </a:lnTo>
                  <a:lnTo>
                    <a:pt x="120" y="70"/>
                  </a:lnTo>
                  <a:lnTo>
                    <a:pt x="121" y="70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3" y="70"/>
                  </a:lnTo>
                  <a:lnTo>
                    <a:pt x="124" y="70"/>
                  </a:lnTo>
                  <a:lnTo>
                    <a:pt x="125" y="70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6" y="68"/>
                  </a:lnTo>
                  <a:lnTo>
                    <a:pt x="127" y="68"/>
                  </a:lnTo>
                  <a:lnTo>
                    <a:pt x="128" y="68"/>
                  </a:lnTo>
                  <a:lnTo>
                    <a:pt x="128" y="69"/>
                  </a:lnTo>
                  <a:lnTo>
                    <a:pt x="129" y="69"/>
                  </a:lnTo>
                  <a:lnTo>
                    <a:pt x="130" y="70"/>
                  </a:lnTo>
                  <a:lnTo>
                    <a:pt x="131" y="70"/>
                  </a:lnTo>
                  <a:lnTo>
                    <a:pt x="132" y="70"/>
                  </a:lnTo>
                  <a:lnTo>
                    <a:pt x="133" y="70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5" y="71"/>
                  </a:lnTo>
                  <a:lnTo>
                    <a:pt x="136" y="72"/>
                  </a:lnTo>
                  <a:lnTo>
                    <a:pt x="137" y="72"/>
                  </a:lnTo>
                  <a:lnTo>
                    <a:pt x="138" y="72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1" y="74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4"/>
                  </a:lnTo>
                  <a:lnTo>
                    <a:pt x="145" y="74"/>
                  </a:lnTo>
                  <a:lnTo>
                    <a:pt x="146" y="74"/>
                  </a:lnTo>
                  <a:lnTo>
                    <a:pt x="147" y="74"/>
                  </a:lnTo>
                  <a:lnTo>
                    <a:pt x="148" y="74"/>
                  </a:lnTo>
                  <a:lnTo>
                    <a:pt x="149" y="74"/>
                  </a:lnTo>
                  <a:lnTo>
                    <a:pt x="150" y="73"/>
                  </a:lnTo>
                  <a:lnTo>
                    <a:pt x="151" y="74"/>
                  </a:lnTo>
                  <a:lnTo>
                    <a:pt x="152" y="74"/>
                  </a:lnTo>
                  <a:lnTo>
                    <a:pt x="153" y="7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4" name="Freeform 8"/>
            <p:cNvSpPr>
              <a:spLocks/>
            </p:cNvSpPr>
            <p:nvPr/>
          </p:nvSpPr>
          <p:spPr bwMode="auto">
            <a:xfrm>
              <a:off x="2385" y="2081"/>
              <a:ext cx="106" cy="75"/>
            </a:xfrm>
            <a:custGeom>
              <a:avLst/>
              <a:gdLst>
                <a:gd name="T0" fmla="*/ 1 w 106"/>
                <a:gd name="T1" fmla="*/ 74 h 75"/>
                <a:gd name="T2" fmla="*/ 4 w 106"/>
                <a:gd name="T3" fmla="*/ 74 h 75"/>
                <a:gd name="T4" fmla="*/ 7 w 106"/>
                <a:gd name="T5" fmla="*/ 74 h 75"/>
                <a:gd name="T6" fmla="*/ 9 w 106"/>
                <a:gd name="T7" fmla="*/ 73 h 75"/>
                <a:gd name="T8" fmla="*/ 11 w 106"/>
                <a:gd name="T9" fmla="*/ 72 h 75"/>
                <a:gd name="T10" fmla="*/ 13 w 106"/>
                <a:gd name="T11" fmla="*/ 71 h 75"/>
                <a:gd name="T12" fmla="*/ 15 w 106"/>
                <a:gd name="T13" fmla="*/ 70 h 75"/>
                <a:gd name="T14" fmla="*/ 17 w 106"/>
                <a:gd name="T15" fmla="*/ 67 h 75"/>
                <a:gd name="T16" fmla="*/ 19 w 106"/>
                <a:gd name="T17" fmla="*/ 67 h 75"/>
                <a:gd name="T18" fmla="*/ 21 w 106"/>
                <a:gd name="T19" fmla="*/ 65 h 75"/>
                <a:gd name="T20" fmla="*/ 22 w 106"/>
                <a:gd name="T21" fmla="*/ 63 h 75"/>
                <a:gd name="T22" fmla="*/ 25 w 106"/>
                <a:gd name="T23" fmla="*/ 62 h 75"/>
                <a:gd name="T24" fmla="*/ 26 w 106"/>
                <a:gd name="T25" fmla="*/ 61 h 75"/>
                <a:gd name="T26" fmla="*/ 28 w 106"/>
                <a:gd name="T27" fmla="*/ 61 h 75"/>
                <a:gd name="T28" fmla="*/ 30 w 106"/>
                <a:gd name="T29" fmla="*/ 61 h 75"/>
                <a:gd name="T30" fmla="*/ 31 w 106"/>
                <a:gd name="T31" fmla="*/ 59 h 75"/>
                <a:gd name="T32" fmla="*/ 32 w 106"/>
                <a:gd name="T33" fmla="*/ 57 h 75"/>
                <a:gd name="T34" fmla="*/ 33 w 106"/>
                <a:gd name="T35" fmla="*/ 56 h 75"/>
                <a:gd name="T36" fmla="*/ 35 w 106"/>
                <a:gd name="T37" fmla="*/ 55 h 75"/>
                <a:gd name="T38" fmla="*/ 36 w 106"/>
                <a:gd name="T39" fmla="*/ 53 h 75"/>
                <a:gd name="T40" fmla="*/ 38 w 106"/>
                <a:gd name="T41" fmla="*/ 53 h 75"/>
                <a:gd name="T42" fmla="*/ 39 w 106"/>
                <a:gd name="T43" fmla="*/ 52 h 75"/>
                <a:gd name="T44" fmla="*/ 41 w 106"/>
                <a:gd name="T45" fmla="*/ 50 h 75"/>
                <a:gd name="T46" fmla="*/ 43 w 106"/>
                <a:gd name="T47" fmla="*/ 49 h 75"/>
                <a:gd name="T48" fmla="*/ 44 w 106"/>
                <a:gd name="T49" fmla="*/ 48 h 75"/>
                <a:gd name="T50" fmla="*/ 45 w 106"/>
                <a:gd name="T51" fmla="*/ 47 h 75"/>
                <a:gd name="T52" fmla="*/ 47 w 106"/>
                <a:gd name="T53" fmla="*/ 46 h 75"/>
                <a:gd name="T54" fmla="*/ 48 w 106"/>
                <a:gd name="T55" fmla="*/ 44 h 75"/>
                <a:gd name="T56" fmla="*/ 50 w 106"/>
                <a:gd name="T57" fmla="*/ 45 h 75"/>
                <a:gd name="T58" fmla="*/ 51 w 106"/>
                <a:gd name="T59" fmla="*/ 43 h 75"/>
                <a:gd name="T60" fmla="*/ 52 w 106"/>
                <a:gd name="T61" fmla="*/ 42 h 75"/>
                <a:gd name="T62" fmla="*/ 54 w 106"/>
                <a:gd name="T63" fmla="*/ 42 h 75"/>
                <a:gd name="T64" fmla="*/ 55 w 106"/>
                <a:gd name="T65" fmla="*/ 41 h 75"/>
                <a:gd name="T66" fmla="*/ 57 w 106"/>
                <a:gd name="T67" fmla="*/ 41 h 75"/>
                <a:gd name="T68" fmla="*/ 58 w 106"/>
                <a:gd name="T69" fmla="*/ 40 h 75"/>
                <a:gd name="T70" fmla="*/ 59 w 106"/>
                <a:gd name="T71" fmla="*/ 38 h 75"/>
                <a:gd name="T72" fmla="*/ 60 w 106"/>
                <a:gd name="T73" fmla="*/ 36 h 75"/>
                <a:gd name="T74" fmla="*/ 62 w 106"/>
                <a:gd name="T75" fmla="*/ 35 h 75"/>
                <a:gd name="T76" fmla="*/ 64 w 106"/>
                <a:gd name="T77" fmla="*/ 34 h 75"/>
                <a:gd name="T78" fmla="*/ 65 w 106"/>
                <a:gd name="T79" fmla="*/ 33 h 75"/>
                <a:gd name="T80" fmla="*/ 66 w 106"/>
                <a:gd name="T81" fmla="*/ 31 h 75"/>
                <a:gd name="T82" fmla="*/ 67 w 106"/>
                <a:gd name="T83" fmla="*/ 29 h 75"/>
                <a:gd name="T84" fmla="*/ 68 w 106"/>
                <a:gd name="T85" fmla="*/ 27 h 75"/>
                <a:gd name="T86" fmla="*/ 70 w 106"/>
                <a:gd name="T87" fmla="*/ 26 h 75"/>
                <a:gd name="T88" fmla="*/ 72 w 106"/>
                <a:gd name="T89" fmla="*/ 25 h 75"/>
                <a:gd name="T90" fmla="*/ 75 w 106"/>
                <a:gd name="T91" fmla="*/ 23 h 75"/>
                <a:gd name="T92" fmla="*/ 77 w 106"/>
                <a:gd name="T93" fmla="*/ 23 h 75"/>
                <a:gd name="T94" fmla="*/ 79 w 106"/>
                <a:gd name="T95" fmla="*/ 22 h 75"/>
                <a:gd name="T96" fmla="*/ 79 w 106"/>
                <a:gd name="T97" fmla="*/ 19 h 75"/>
                <a:gd name="T98" fmla="*/ 82 w 106"/>
                <a:gd name="T99" fmla="*/ 19 h 75"/>
                <a:gd name="T100" fmla="*/ 83 w 106"/>
                <a:gd name="T101" fmla="*/ 17 h 75"/>
                <a:gd name="T102" fmla="*/ 84 w 106"/>
                <a:gd name="T103" fmla="*/ 16 h 75"/>
                <a:gd name="T104" fmla="*/ 83 w 106"/>
                <a:gd name="T105" fmla="*/ 15 h 75"/>
                <a:gd name="T106" fmla="*/ 84 w 106"/>
                <a:gd name="T107" fmla="*/ 13 h 75"/>
                <a:gd name="T108" fmla="*/ 85 w 106"/>
                <a:gd name="T109" fmla="*/ 12 h 75"/>
                <a:gd name="T110" fmla="*/ 87 w 106"/>
                <a:gd name="T111" fmla="*/ 12 h 75"/>
                <a:gd name="T112" fmla="*/ 89 w 106"/>
                <a:gd name="T113" fmla="*/ 11 h 75"/>
                <a:gd name="T114" fmla="*/ 89 w 106"/>
                <a:gd name="T115" fmla="*/ 9 h 75"/>
                <a:gd name="T116" fmla="*/ 89 w 106"/>
                <a:gd name="T117" fmla="*/ 7 h 75"/>
                <a:gd name="T118" fmla="*/ 92 w 106"/>
                <a:gd name="T119" fmla="*/ 6 h 75"/>
                <a:gd name="T120" fmla="*/ 93 w 106"/>
                <a:gd name="T121" fmla="*/ 4 h 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6"/>
                <a:gd name="T184" fmla="*/ 0 h 75"/>
                <a:gd name="T185" fmla="*/ 106 w 106"/>
                <a:gd name="T186" fmla="*/ 75 h 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6" h="75">
                  <a:moveTo>
                    <a:pt x="0" y="75"/>
                  </a:moveTo>
                  <a:lnTo>
                    <a:pt x="0" y="75"/>
                  </a:lnTo>
                  <a:lnTo>
                    <a:pt x="1" y="74"/>
                  </a:lnTo>
                  <a:lnTo>
                    <a:pt x="2" y="74"/>
                  </a:lnTo>
                  <a:lnTo>
                    <a:pt x="3" y="74"/>
                  </a:lnTo>
                  <a:lnTo>
                    <a:pt x="4" y="74"/>
                  </a:lnTo>
                  <a:lnTo>
                    <a:pt x="5" y="74"/>
                  </a:lnTo>
                  <a:lnTo>
                    <a:pt x="6" y="74"/>
                  </a:lnTo>
                  <a:lnTo>
                    <a:pt x="7" y="74"/>
                  </a:lnTo>
                  <a:lnTo>
                    <a:pt x="8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3" y="71"/>
                  </a:lnTo>
                  <a:lnTo>
                    <a:pt x="14" y="71"/>
                  </a:lnTo>
                  <a:lnTo>
                    <a:pt x="15" y="71"/>
                  </a:lnTo>
                  <a:lnTo>
                    <a:pt x="15" y="70"/>
                  </a:lnTo>
                  <a:lnTo>
                    <a:pt x="16" y="69"/>
                  </a:lnTo>
                  <a:lnTo>
                    <a:pt x="16" y="68"/>
                  </a:lnTo>
                  <a:lnTo>
                    <a:pt x="17" y="67"/>
                  </a:lnTo>
                  <a:lnTo>
                    <a:pt x="18" y="67"/>
                  </a:lnTo>
                  <a:lnTo>
                    <a:pt x="19" y="67"/>
                  </a:lnTo>
                  <a:lnTo>
                    <a:pt x="20" y="67"/>
                  </a:lnTo>
                  <a:lnTo>
                    <a:pt x="20" y="66"/>
                  </a:lnTo>
                  <a:lnTo>
                    <a:pt x="21" y="65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3"/>
                  </a:lnTo>
                  <a:lnTo>
                    <a:pt x="23" y="63"/>
                  </a:lnTo>
                  <a:lnTo>
                    <a:pt x="24" y="63"/>
                  </a:lnTo>
                  <a:lnTo>
                    <a:pt x="25" y="62"/>
                  </a:lnTo>
                  <a:lnTo>
                    <a:pt x="25" y="61"/>
                  </a:lnTo>
                  <a:lnTo>
                    <a:pt x="26" y="61"/>
                  </a:lnTo>
                  <a:lnTo>
                    <a:pt x="27" y="61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1" y="59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7"/>
                  </a:lnTo>
                  <a:lnTo>
                    <a:pt x="32" y="56"/>
                  </a:lnTo>
                  <a:lnTo>
                    <a:pt x="33" y="57"/>
                  </a:lnTo>
                  <a:lnTo>
                    <a:pt x="33" y="56"/>
                  </a:lnTo>
                  <a:lnTo>
                    <a:pt x="34" y="56"/>
                  </a:lnTo>
                  <a:lnTo>
                    <a:pt x="35" y="56"/>
                  </a:lnTo>
                  <a:lnTo>
                    <a:pt x="35" y="55"/>
                  </a:lnTo>
                  <a:lnTo>
                    <a:pt x="35" y="54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8" y="53"/>
                  </a:lnTo>
                  <a:lnTo>
                    <a:pt x="39" y="53"/>
                  </a:lnTo>
                  <a:lnTo>
                    <a:pt x="39" y="52"/>
                  </a:lnTo>
                  <a:lnTo>
                    <a:pt x="39" y="51"/>
                  </a:lnTo>
                  <a:lnTo>
                    <a:pt x="40" y="51"/>
                  </a:lnTo>
                  <a:lnTo>
                    <a:pt x="41" y="50"/>
                  </a:lnTo>
                  <a:lnTo>
                    <a:pt x="42" y="50"/>
                  </a:lnTo>
                  <a:lnTo>
                    <a:pt x="42" y="49"/>
                  </a:lnTo>
                  <a:lnTo>
                    <a:pt x="43" y="49"/>
                  </a:lnTo>
                  <a:lnTo>
                    <a:pt x="43" y="48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6" y="46"/>
                  </a:lnTo>
                  <a:lnTo>
                    <a:pt x="47" y="46"/>
                  </a:lnTo>
                  <a:lnTo>
                    <a:pt x="47" y="45"/>
                  </a:lnTo>
                  <a:lnTo>
                    <a:pt x="48" y="45"/>
                  </a:lnTo>
                  <a:lnTo>
                    <a:pt x="48" y="44"/>
                  </a:lnTo>
                  <a:lnTo>
                    <a:pt x="49" y="44"/>
                  </a:lnTo>
                  <a:lnTo>
                    <a:pt x="49" y="45"/>
                  </a:lnTo>
                  <a:lnTo>
                    <a:pt x="50" y="45"/>
                  </a:lnTo>
                  <a:lnTo>
                    <a:pt x="51" y="45"/>
                  </a:lnTo>
                  <a:lnTo>
                    <a:pt x="51" y="44"/>
                  </a:lnTo>
                  <a:lnTo>
                    <a:pt x="51" y="43"/>
                  </a:lnTo>
                  <a:lnTo>
                    <a:pt x="52" y="43"/>
                  </a:lnTo>
                  <a:lnTo>
                    <a:pt x="52" y="42"/>
                  </a:lnTo>
                  <a:lnTo>
                    <a:pt x="53" y="42"/>
                  </a:lnTo>
                  <a:lnTo>
                    <a:pt x="54" y="42"/>
                  </a:lnTo>
                  <a:lnTo>
                    <a:pt x="55" y="42"/>
                  </a:lnTo>
                  <a:lnTo>
                    <a:pt x="55" y="41"/>
                  </a:lnTo>
                  <a:lnTo>
                    <a:pt x="56" y="42"/>
                  </a:lnTo>
                  <a:lnTo>
                    <a:pt x="57" y="42"/>
                  </a:lnTo>
                  <a:lnTo>
                    <a:pt x="57" y="41"/>
                  </a:lnTo>
                  <a:lnTo>
                    <a:pt x="58" y="41"/>
                  </a:lnTo>
                  <a:lnTo>
                    <a:pt x="58" y="40"/>
                  </a:lnTo>
                  <a:lnTo>
                    <a:pt x="59" y="40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59" y="37"/>
                  </a:lnTo>
                  <a:lnTo>
                    <a:pt x="60" y="37"/>
                  </a:lnTo>
                  <a:lnTo>
                    <a:pt x="60" y="36"/>
                  </a:lnTo>
                  <a:lnTo>
                    <a:pt x="60" y="35"/>
                  </a:lnTo>
                  <a:lnTo>
                    <a:pt x="61" y="35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4" y="35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5" y="32"/>
                  </a:lnTo>
                  <a:lnTo>
                    <a:pt x="66" y="32"/>
                  </a:lnTo>
                  <a:lnTo>
                    <a:pt x="66" y="31"/>
                  </a:lnTo>
                  <a:lnTo>
                    <a:pt x="66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8" y="28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6"/>
                  </a:lnTo>
                  <a:lnTo>
                    <a:pt x="71" y="26"/>
                  </a:lnTo>
                  <a:lnTo>
                    <a:pt x="71" y="25"/>
                  </a:lnTo>
                  <a:lnTo>
                    <a:pt x="72" y="25"/>
                  </a:lnTo>
                  <a:lnTo>
                    <a:pt x="73" y="24"/>
                  </a:lnTo>
                  <a:lnTo>
                    <a:pt x="74" y="24"/>
                  </a:lnTo>
                  <a:lnTo>
                    <a:pt x="75" y="23"/>
                  </a:lnTo>
                  <a:lnTo>
                    <a:pt x="76" y="23"/>
                  </a:lnTo>
                  <a:lnTo>
                    <a:pt x="77" y="23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1"/>
                  </a:lnTo>
                  <a:lnTo>
                    <a:pt x="79" y="20"/>
                  </a:lnTo>
                  <a:lnTo>
                    <a:pt x="79" y="19"/>
                  </a:lnTo>
                  <a:lnTo>
                    <a:pt x="80" y="19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3" y="19"/>
                  </a:lnTo>
                  <a:lnTo>
                    <a:pt x="83" y="18"/>
                  </a:lnTo>
                  <a:lnTo>
                    <a:pt x="83" y="17"/>
                  </a:lnTo>
                  <a:lnTo>
                    <a:pt x="83" y="16"/>
                  </a:lnTo>
                  <a:lnTo>
                    <a:pt x="84" y="16"/>
                  </a:lnTo>
                  <a:lnTo>
                    <a:pt x="83" y="16"/>
                  </a:lnTo>
                  <a:lnTo>
                    <a:pt x="83" y="15"/>
                  </a:lnTo>
                  <a:lnTo>
                    <a:pt x="83" y="14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5" y="14"/>
                  </a:lnTo>
                  <a:lnTo>
                    <a:pt x="85" y="13"/>
                  </a:lnTo>
                  <a:lnTo>
                    <a:pt x="85" y="12"/>
                  </a:lnTo>
                  <a:lnTo>
                    <a:pt x="86" y="12"/>
                  </a:lnTo>
                  <a:lnTo>
                    <a:pt x="87" y="13"/>
                  </a:lnTo>
                  <a:lnTo>
                    <a:pt x="87" y="12"/>
                  </a:lnTo>
                  <a:lnTo>
                    <a:pt x="88" y="12"/>
                  </a:lnTo>
                  <a:lnTo>
                    <a:pt x="88" y="11"/>
                  </a:lnTo>
                  <a:lnTo>
                    <a:pt x="89" y="11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89" y="8"/>
                  </a:lnTo>
                  <a:lnTo>
                    <a:pt x="89" y="7"/>
                  </a:lnTo>
                  <a:lnTo>
                    <a:pt x="90" y="7"/>
                  </a:lnTo>
                  <a:lnTo>
                    <a:pt x="91" y="7"/>
                  </a:lnTo>
                  <a:lnTo>
                    <a:pt x="92" y="6"/>
                  </a:lnTo>
                  <a:lnTo>
                    <a:pt x="93" y="5"/>
                  </a:lnTo>
                  <a:lnTo>
                    <a:pt x="93" y="4"/>
                  </a:lnTo>
                  <a:lnTo>
                    <a:pt x="97" y="0"/>
                  </a:lnTo>
                  <a:lnTo>
                    <a:pt x="106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5" name="Freeform 9"/>
            <p:cNvSpPr>
              <a:spLocks noEditPoints="1"/>
            </p:cNvSpPr>
            <p:nvPr/>
          </p:nvSpPr>
          <p:spPr bwMode="auto">
            <a:xfrm>
              <a:off x="2348" y="2463"/>
              <a:ext cx="792" cy="386"/>
            </a:xfrm>
            <a:custGeom>
              <a:avLst/>
              <a:gdLst>
                <a:gd name="T0" fmla="*/ 390 w 792"/>
                <a:gd name="T1" fmla="*/ 19 h 386"/>
                <a:gd name="T2" fmla="*/ 413 w 792"/>
                <a:gd name="T3" fmla="*/ 17 h 386"/>
                <a:gd name="T4" fmla="*/ 423 w 792"/>
                <a:gd name="T5" fmla="*/ 35 h 386"/>
                <a:gd name="T6" fmla="*/ 427 w 792"/>
                <a:gd name="T7" fmla="*/ 64 h 386"/>
                <a:gd name="T8" fmla="*/ 465 w 792"/>
                <a:gd name="T9" fmla="*/ 61 h 386"/>
                <a:gd name="T10" fmla="*/ 500 w 792"/>
                <a:gd name="T11" fmla="*/ 68 h 386"/>
                <a:gd name="T12" fmla="*/ 541 w 792"/>
                <a:gd name="T13" fmla="*/ 63 h 386"/>
                <a:gd name="T14" fmla="*/ 595 w 792"/>
                <a:gd name="T15" fmla="*/ 76 h 386"/>
                <a:gd name="T16" fmla="*/ 654 w 792"/>
                <a:gd name="T17" fmla="*/ 75 h 386"/>
                <a:gd name="T18" fmla="*/ 687 w 792"/>
                <a:gd name="T19" fmla="*/ 92 h 386"/>
                <a:gd name="T20" fmla="*/ 754 w 792"/>
                <a:gd name="T21" fmla="*/ 99 h 386"/>
                <a:gd name="T22" fmla="*/ 792 w 792"/>
                <a:gd name="T23" fmla="*/ 207 h 386"/>
                <a:gd name="T24" fmla="*/ 774 w 792"/>
                <a:gd name="T25" fmla="*/ 349 h 386"/>
                <a:gd name="T26" fmla="*/ 709 w 792"/>
                <a:gd name="T27" fmla="*/ 344 h 386"/>
                <a:gd name="T28" fmla="*/ 674 w 792"/>
                <a:gd name="T29" fmla="*/ 334 h 386"/>
                <a:gd name="T30" fmla="*/ 603 w 792"/>
                <a:gd name="T31" fmla="*/ 337 h 386"/>
                <a:gd name="T32" fmla="*/ 567 w 792"/>
                <a:gd name="T33" fmla="*/ 324 h 386"/>
                <a:gd name="T34" fmla="*/ 523 w 792"/>
                <a:gd name="T35" fmla="*/ 330 h 386"/>
                <a:gd name="T36" fmla="*/ 487 w 792"/>
                <a:gd name="T37" fmla="*/ 340 h 386"/>
                <a:gd name="T38" fmla="*/ 426 w 792"/>
                <a:gd name="T39" fmla="*/ 341 h 386"/>
                <a:gd name="T40" fmla="*/ 411 w 792"/>
                <a:gd name="T41" fmla="*/ 368 h 386"/>
                <a:gd name="T42" fmla="*/ 329 w 792"/>
                <a:gd name="T43" fmla="*/ 346 h 386"/>
                <a:gd name="T44" fmla="*/ 262 w 792"/>
                <a:gd name="T45" fmla="*/ 360 h 386"/>
                <a:gd name="T46" fmla="*/ 196 w 792"/>
                <a:gd name="T47" fmla="*/ 293 h 386"/>
                <a:gd name="T48" fmla="*/ 53 w 792"/>
                <a:gd name="T49" fmla="*/ 257 h 386"/>
                <a:gd name="T50" fmla="*/ 50 w 792"/>
                <a:gd name="T51" fmla="*/ 247 h 386"/>
                <a:gd name="T52" fmla="*/ 49 w 792"/>
                <a:gd name="T53" fmla="*/ 237 h 386"/>
                <a:gd name="T54" fmla="*/ 44 w 792"/>
                <a:gd name="T55" fmla="*/ 226 h 386"/>
                <a:gd name="T56" fmla="*/ 36 w 792"/>
                <a:gd name="T57" fmla="*/ 215 h 386"/>
                <a:gd name="T58" fmla="*/ 25 w 792"/>
                <a:gd name="T59" fmla="*/ 202 h 386"/>
                <a:gd name="T60" fmla="*/ 22 w 792"/>
                <a:gd name="T61" fmla="*/ 192 h 386"/>
                <a:gd name="T62" fmla="*/ 22 w 792"/>
                <a:gd name="T63" fmla="*/ 183 h 386"/>
                <a:gd name="T64" fmla="*/ 18 w 792"/>
                <a:gd name="T65" fmla="*/ 173 h 386"/>
                <a:gd name="T66" fmla="*/ 11 w 792"/>
                <a:gd name="T67" fmla="*/ 158 h 386"/>
                <a:gd name="T68" fmla="*/ 6 w 792"/>
                <a:gd name="T69" fmla="*/ 146 h 386"/>
                <a:gd name="T70" fmla="*/ 3 w 792"/>
                <a:gd name="T71" fmla="*/ 136 h 386"/>
                <a:gd name="T72" fmla="*/ 0 w 792"/>
                <a:gd name="T73" fmla="*/ 124 h 386"/>
                <a:gd name="T74" fmla="*/ 6 w 792"/>
                <a:gd name="T75" fmla="*/ 110 h 386"/>
                <a:gd name="T76" fmla="*/ 8 w 792"/>
                <a:gd name="T77" fmla="*/ 98 h 386"/>
                <a:gd name="T78" fmla="*/ 8 w 792"/>
                <a:gd name="T79" fmla="*/ 87 h 386"/>
                <a:gd name="T80" fmla="*/ 7 w 792"/>
                <a:gd name="T81" fmla="*/ 74 h 386"/>
                <a:gd name="T82" fmla="*/ 8 w 792"/>
                <a:gd name="T83" fmla="*/ 62 h 386"/>
                <a:gd name="T84" fmla="*/ 92 w 792"/>
                <a:gd name="T85" fmla="*/ 62 h 386"/>
                <a:gd name="T86" fmla="*/ 101 w 792"/>
                <a:gd name="T87" fmla="*/ 66 h 386"/>
                <a:gd name="T88" fmla="*/ 111 w 792"/>
                <a:gd name="T89" fmla="*/ 68 h 386"/>
                <a:gd name="T90" fmla="*/ 120 w 792"/>
                <a:gd name="T91" fmla="*/ 71 h 386"/>
                <a:gd name="T92" fmla="*/ 129 w 792"/>
                <a:gd name="T93" fmla="*/ 72 h 386"/>
                <a:gd name="T94" fmla="*/ 139 w 792"/>
                <a:gd name="T95" fmla="*/ 73 h 386"/>
                <a:gd name="T96" fmla="*/ 151 w 792"/>
                <a:gd name="T97" fmla="*/ 79 h 386"/>
                <a:gd name="T98" fmla="*/ 231 w 792"/>
                <a:gd name="T99" fmla="*/ 104 h 386"/>
                <a:gd name="T100" fmla="*/ 252 w 792"/>
                <a:gd name="T101" fmla="*/ 109 h 386"/>
                <a:gd name="T102" fmla="*/ 266 w 792"/>
                <a:gd name="T103" fmla="*/ 119 h 386"/>
                <a:gd name="T104" fmla="*/ 284 w 792"/>
                <a:gd name="T105" fmla="*/ 106 h 386"/>
                <a:gd name="T106" fmla="*/ 279 w 792"/>
                <a:gd name="T107" fmla="*/ 92 h 386"/>
                <a:gd name="T108" fmla="*/ 268 w 792"/>
                <a:gd name="T109" fmla="*/ 73 h 386"/>
                <a:gd name="T110" fmla="*/ 271 w 792"/>
                <a:gd name="T111" fmla="*/ 68 h 386"/>
                <a:gd name="T112" fmla="*/ 279 w 792"/>
                <a:gd name="T113" fmla="*/ 64 h 386"/>
                <a:gd name="T114" fmla="*/ 299 w 792"/>
                <a:gd name="T115" fmla="*/ 51 h 386"/>
                <a:gd name="T116" fmla="*/ 304 w 792"/>
                <a:gd name="T117" fmla="*/ 16 h 386"/>
                <a:gd name="T118" fmla="*/ 319 w 792"/>
                <a:gd name="T119" fmla="*/ 14 h 386"/>
                <a:gd name="T120" fmla="*/ 326 w 792"/>
                <a:gd name="T121" fmla="*/ 13 h 386"/>
                <a:gd name="T122" fmla="*/ 347 w 792"/>
                <a:gd name="T123" fmla="*/ 15 h 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92"/>
                <a:gd name="T187" fmla="*/ 0 h 386"/>
                <a:gd name="T188" fmla="*/ 792 w 792"/>
                <a:gd name="T189" fmla="*/ 386 h 3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92" h="386">
                  <a:moveTo>
                    <a:pt x="12" y="210"/>
                  </a:moveTo>
                  <a:lnTo>
                    <a:pt x="12" y="211"/>
                  </a:lnTo>
                  <a:lnTo>
                    <a:pt x="12" y="210"/>
                  </a:lnTo>
                  <a:close/>
                  <a:moveTo>
                    <a:pt x="385" y="3"/>
                  </a:moveTo>
                  <a:lnTo>
                    <a:pt x="388" y="5"/>
                  </a:lnTo>
                  <a:lnTo>
                    <a:pt x="391" y="4"/>
                  </a:lnTo>
                  <a:lnTo>
                    <a:pt x="391" y="5"/>
                  </a:lnTo>
                  <a:lnTo>
                    <a:pt x="391" y="7"/>
                  </a:lnTo>
                  <a:lnTo>
                    <a:pt x="392" y="8"/>
                  </a:lnTo>
                  <a:lnTo>
                    <a:pt x="392" y="9"/>
                  </a:lnTo>
                  <a:lnTo>
                    <a:pt x="391" y="11"/>
                  </a:lnTo>
                  <a:lnTo>
                    <a:pt x="391" y="16"/>
                  </a:lnTo>
                  <a:lnTo>
                    <a:pt x="390" y="17"/>
                  </a:lnTo>
                  <a:lnTo>
                    <a:pt x="390" y="19"/>
                  </a:lnTo>
                  <a:lnTo>
                    <a:pt x="391" y="20"/>
                  </a:lnTo>
                  <a:lnTo>
                    <a:pt x="391" y="21"/>
                  </a:lnTo>
                  <a:lnTo>
                    <a:pt x="391" y="22"/>
                  </a:lnTo>
                  <a:lnTo>
                    <a:pt x="391" y="23"/>
                  </a:lnTo>
                  <a:lnTo>
                    <a:pt x="392" y="23"/>
                  </a:lnTo>
                  <a:lnTo>
                    <a:pt x="393" y="22"/>
                  </a:lnTo>
                  <a:lnTo>
                    <a:pt x="399" y="21"/>
                  </a:lnTo>
                  <a:lnTo>
                    <a:pt x="400" y="21"/>
                  </a:lnTo>
                  <a:lnTo>
                    <a:pt x="403" y="20"/>
                  </a:lnTo>
                  <a:lnTo>
                    <a:pt x="405" y="20"/>
                  </a:lnTo>
                  <a:lnTo>
                    <a:pt x="409" y="19"/>
                  </a:lnTo>
                  <a:lnTo>
                    <a:pt x="411" y="18"/>
                  </a:lnTo>
                  <a:lnTo>
                    <a:pt x="413" y="17"/>
                  </a:lnTo>
                  <a:lnTo>
                    <a:pt x="419" y="19"/>
                  </a:lnTo>
                  <a:lnTo>
                    <a:pt x="424" y="20"/>
                  </a:lnTo>
                  <a:lnTo>
                    <a:pt x="426" y="19"/>
                  </a:lnTo>
                  <a:lnTo>
                    <a:pt x="430" y="18"/>
                  </a:lnTo>
                  <a:lnTo>
                    <a:pt x="433" y="17"/>
                  </a:lnTo>
                  <a:lnTo>
                    <a:pt x="433" y="19"/>
                  </a:lnTo>
                  <a:lnTo>
                    <a:pt x="431" y="21"/>
                  </a:lnTo>
                  <a:lnTo>
                    <a:pt x="427" y="22"/>
                  </a:lnTo>
                  <a:lnTo>
                    <a:pt x="424" y="24"/>
                  </a:lnTo>
                  <a:lnTo>
                    <a:pt x="425" y="28"/>
                  </a:lnTo>
                  <a:lnTo>
                    <a:pt x="425" y="31"/>
                  </a:lnTo>
                  <a:lnTo>
                    <a:pt x="425" y="35"/>
                  </a:lnTo>
                  <a:lnTo>
                    <a:pt x="423" y="35"/>
                  </a:lnTo>
                  <a:lnTo>
                    <a:pt x="418" y="36"/>
                  </a:lnTo>
                  <a:lnTo>
                    <a:pt x="418" y="38"/>
                  </a:lnTo>
                  <a:lnTo>
                    <a:pt x="418" y="40"/>
                  </a:lnTo>
                  <a:lnTo>
                    <a:pt x="418" y="41"/>
                  </a:lnTo>
                  <a:lnTo>
                    <a:pt x="419" y="45"/>
                  </a:lnTo>
                  <a:lnTo>
                    <a:pt x="420" y="46"/>
                  </a:lnTo>
                  <a:lnTo>
                    <a:pt x="420" y="47"/>
                  </a:lnTo>
                  <a:lnTo>
                    <a:pt x="421" y="47"/>
                  </a:lnTo>
                  <a:lnTo>
                    <a:pt x="422" y="49"/>
                  </a:lnTo>
                  <a:lnTo>
                    <a:pt x="424" y="50"/>
                  </a:lnTo>
                  <a:lnTo>
                    <a:pt x="427" y="51"/>
                  </a:lnTo>
                  <a:lnTo>
                    <a:pt x="427" y="57"/>
                  </a:lnTo>
                  <a:lnTo>
                    <a:pt x="427" y="60"/>
                  </a:lnTo>
                  <a:lnTo>
                    <a:pt x="427" y="64"/>
                  </a:lnTo>
                  <a:lnTo>
                    <a:pt x="427" y="65"/>
                  </a:lnTo>
                  <a:lnTo>
                    <a:pt x="427" y="66"/>
                  </a:lnTo>
                  <a:lnTo>
                    <a:pt x="428" y="70"/>
                  </a:lnTo>
                  <a:lnTo>
                    <a:pt x="429" y="74"/>
                  </a:lnTo>
                  <a:lnTo>
                    <a:pt x="44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6" y="66"/>
                  </a:lnTo>
                  <a:lnTo>
                    <a:pt x="456" y="61"/>
                  </a:lnTo>
                  <a:lnTo>
                    <a:pt x="458" y="61"/>
                  </a:lnTo>
                  <a:lnTo>
                    <a:pt x="461" y="61"/>
                  </a:lnTo>
                  <a:lnTo>
                    <a:pt x="464" y="61"/>
                  </a:lnTo>
                  <a:lnTo>
                    <a:pt x="465" y="61"/>
                  </a:lnTo>
                  <a:lnTo>
                    <a:pt x="466" y="61"/>
                  </a:lnTo>
                  <a:lnTo>
                    <a:pt x="469" y="61"/>
                  </a:lnTo>
                  <a:lnTo>
                    <a:pt x="470" y="61"/>
                  </a:lnTo>
                  <a:lnTo>
                    <a:pt x="474" y="61"/>
                  </a:lnTo>
                  <a:lnTo>
                    <a:pt x="478" y="61"/>
                  </a:lnTo>
                  <a:lnTo>
                    <a:pt x="482" y="60"/>
                  </a:lnTo>
                  <a:lnTo>
                    <a:pt x="484" y="60"/>
                  </a:lnTo>
                  <a:lnTo>
                    <a:pt x="488" y="61"/>
                  </a:lnTo>
                  <a:lnTo>
                    <a:pt x="493" y="62"/>
                  </a:lnTo>
                  <a:lnTo>
                    <a:pt x="494" y="64"/>
                  </a:lnTo>
                  <a:lnTo>
                    <a:pt x="495" y="65"/>
                  </a:lnTo>
                  <a:lnTo>
                    <a:pt x="498" y="67"/>
                  </a:lnTo>
                  <a:lnTo>
                    <a:pt x="500" y="68"/>
                  </a:lnTo>
                  <a:lnTo>
                    <a:pt x="501" y="70"/>
                  </a:lnTo>
                  <a:lnTo>
                    <a:pt x="502" y="71"/>
                  </a:lnTo>
                  <a:lnTo>
                    <a:pt x="503" y="71"/>
                  </a:lnTo>
                  <a:lnTo>
                    <a:pt x="506" y="70"/>
                  </a:lnTo>
                  <a:lnTo>
                    <a:pt x="507" y="70"/>
                  </a:lnTo>
                  <a:lnTo>
                    <a:pt x="507" y="69"/>
                  </a:lnTo>
                  <a:lnTo>
                    <a:pt x="510" y="68"/>
                  </a:lnTo>
                  <a:lnTo>
                    <a:pt x="511" y="69"/>
                  </a:lnTo>
                  <a:lnTo>
                    <a:pt x="512" y="70"/>
                  </a:lnTo>
                  <a:lnTo>
                    <a:pt x="518" y="70"/>
                  </a:lnTo>
                  <a:lnTo>
                    <a:pt x="523" y="67"/>
                  </a:lnTo>
                  <a:lnTo>
                    <a:pt x="527" y="65"/>
                  </a:lnTo>
                  <a:lnTo>
                    <a:pt x="533" y="64"/>
                  </a:lnTo>
                  <a:lnTo>
                    <a:pt x="541" y="63"/>
                  </a:lnTo>
                  <a:lnTo>
                    <a:pt x="539" y="60"/>
                  </a:lnTo>
                  <a:lnTo>
                    <a:pt x="539" y="55"/>
                  </a:lnTo>
                  <a:lnTo>
                    <a:pt x="547" y="53"/>
                  </a:lnTo>
                  <a:lnTo>
                    <a:pt x="548" y="52"/>
                  </a:lnTo>
                  <a:lnTo>
                    <a:pt x="549" y="52"/>
                  </a:lnTo>
                  <a:lnTo>
                    <a:pt x="564" y="43"/>
                  </a:lnTo>
                  <a:lnTo>
                    <a:pt x="568" y="47"/>
                  </a:lnTo>
                  <a:lnTo>
                    <a:pt x="571" y="54"/>
                  </a:lnTo>
                  <a:lnTo>
                    <a:pt x="575" y="61"/>
                  </a:lnTo>
                  <a:lnTo>
                    <a:pt x="578" y="69"/>
                  </a:lnTo>
                  <a:lnTo>
                    <a:pt x="583" y="77"/>
                  </a:lnTo>
                  <a:lnTo>
                    <a:pt x="590" y="72"/>
                  </a:lnTo>
                  <a:lnTo>
                    <a:pt x="591" y="73"/>
                  </a:lnTo>
                  <a:lnTo>
                    <a:pt x="595" y="76"/>
                  </a:lnTo>
                  <a:lnTo>
                    <a:pt x="597" y="79"/>
                  </a:lnTo>
                  <a:lnTo>
                    <a:pt x="602" y="83"/>
                  </a:lnTo>
                  <a:lnTo>
                    <a:pt x="610" y="85"/>
                  </a:lnTo>
                  <a:lnTo>
                    <a:pt x="616" y="85"/>
                  </a:lnTo>
                  <a:lnTo>
                    <a:pt x="622" y="83"/>
                  </a:lnTo>
                  <a:lnTo>
                    <a:pt x="623" y="83"/>
                  </a:lnTo>
                  <a:lnTo>
                    <a:pt x="627" y="81"/>
                  </a:lnTo>
                  <a:lnTo>
                    <a:pt x="628" y="81"/>
                  </a:lnTo>
                  <a:lnTo>
                    <a:pt x="636" y="78"/>
                  </a:lnTo>
                  <a:lnTo>
                    <a:pt x="640" y="76"/>
                  </a:lnTo>
                  <a:lnTo>
                    <a:pt x="642" y="75"/>
                  </a:lnTo>
                  <a:lnTo>
                    <a:pt x="648" y="75"/>
                  </a:lnTo>
                  <a:lnTo>
                    <a:pt x="649" y="75"/>
                  </a:lnTo>
                  <a:lnTo>
                    <a:pt x="654" y="75"/>
                  </a:lnTo>
                  <a:lnTo>
                    <a:pt x="650" y="80"/>
                  </a:lnTo>
                  <a:lnTo>
                    <a:pt x="662" y="80"/>
                  </a:lnTo>
                  <a:lnTo>
                    <a:pt x="664" y="80"/>
                  </a:lnTo>
                  <a:lnTo>
                    <a:pt x="669" y="83"/>
                  </a:lnTo>
                  <a:lnTo>
                    <a:pt x="673" y="79"/>
                  </a:lnTo>
                  <a:lnTo>
                    <a:pt x="676" y="76"/>
                  </a:lnTo>
                  <a:lnTo>
                    <a:pt x="678" y="73"/>
                  </a:lnTo>
                  <a:lnTo>
                    <a:pt x="679" y="73"/>
                  </a:lnTo>
                  <a:lnTo>
                    <a:pt x="685" y="73"/>
                  </a:lnTo>
                  <a:lnTo>
                    <a:pt x="687" y="73"/>
                  </a:lnTo>
                  <a:lnTo>
                    <a:pt x="687" y="74"/>
                  </a:lnTo>
                  <a:lnTo>
                    <a:pt x="687" y="82"/>
                  </a:lnTo>
                  <a:lnTo>
                    <a:pt x="687" y="88"/>
                  </a:lnTo>
                  <a:lnTo>
                    <a:pt x="687" y="92"/>
                  </a:lnTo>
                  <a:lnTo>
                    <a:pt x="687" y="99"/>
                  </a:lnTo>
                  <a:lnTo>
                    <a:pt x="692" y="99"/>
                  </a:lnTo>
                  <a:lnTo>
                    <a:pt x="697" y="99"/>
                  </a:lnTo>
                  <a:lnTo>
                    <a:pt x="709" y="99"/>
                  </a:lnTo>
                  <a:lnTo>
                    <a:pt x="714" y="99"/>
                  </a:lnTo>
                  <a:lnTo>
                    <a:pt x="718" y="99"/>
                  </a:lnTo>
                  <a:lnTo>
                    <a:pt x="719" y="99"/>
                  </a:lnTo>
                  <a:lnTo>
                    <a:pt x="720" y="99"/>
                  </a:lnTo>
                  <a:lnTo>
                    <a:pt x="722" y="99"/>
                  </a:lnTo>
                  <a:lnTo>
                    <a:pt x="728" y="99"/>
                  </a:lnTo>
                  <a:lnTo>
                    <a:pt x="731" y="99"/>
                  </a:lnTo>
                  <a:lnTo>
                    <a:pt x="733" y="99"/>
                  </a:lnTo>
                  <a:lnTo>
                    <a:pt x="748" y="99"/>
                  </a:lnTo>
                  <a:lnTo>
                    <a:pt x="754" y="99"/>
                  </a:lnTo>
                  <a:lnTo>
                    <a:pt x="756" y="99"/>
                  </a:lnTo>
                  <a:lnTo>
                    <a:pt x="758" y="99"/>
                  </a:lnTo>
                  <a:lnTo>
                    <a:pt x="767" y="99"/>
                  </a:lnTo>
                  <a:lnTo>
                    <a:pt x="780" y="99"/>
                  </a:lnTo>
                  <a:lnTo>
                    <a:pt x="792" y="99"/>
                  </a:lnTo>
                  <a:lnTo>
                    <a:pt x="792" y="107"/>
                  </a:lnTo>
                  <a:lnTo>
                    <a:pt x="792" y="119"/>
                  </a:lnTo>
                  <a:lnTo>
                    <a:pt x="792" y="132"/>
                  </a:lnTo>
                  <a:lnTo>
                    <a:pt x="792" y="144"/>
                  </a:lnTo>
                  <a:lnTo>
                    <a:pt x="792" y="158"/>
                  </a:lnTo>
                  <a:lnTo>
                    <a:pt x="792" y="170"/>
                  </a:lnTo>
                  <a:lnTo>
                    <a:pt x="792" y="182"/>
                  </a:lnTo>
                  <a:lnTo>
                    <a:pt x="792" y="195"/>
                  </a:lnTo>
                  <a:lnTo>
                    <a:pt x="792" y="207"/>
                  </a:lnTo>
                  <a:lnTo>
                    <a:pt x="792" y="218"/>
                  </a:lnTo>
                  <a:lnTo>
                    <a:pt x="792" y="228"/>
                  </a:lnTo>
                  <a:lnTo>
                    <a:pt x="792" y="242"/>
                  </a:lnTo>
                  <a:lnTo>
                    <a:pt x="792" y="255"/>
                  </a:lnTo>
                  <a:lnTo>
                    <a:pt x="792" y="268"/>
                  </a:lnTo>
                  <a:lnTo>
                    <a:pt x="792" y="282"/>
                  </a:lnTo>
                  <a:lnTo>
                    <a:pt x="792" y="298"/>
                  </a:lnTo>
                  <a:lnTo>
                    <a:pt x="792" y="315"/>
                  </a:lnTo>
                  <a:lnTo>
                    <a:pt x="792" y="330"/>
                  </a:lnTo>
                  <a:lnTo>
                    <a:pt x="792" y="346"/>
                  </a:lnTo>
                  <a:lnTo>
                    <a:pt x="792" y="350"/>
                  </a:lnTo>
                  <a:lnTo>
                    <a:pt x="780" y="351"/>
                  </a:lnTo>
                  <a:lnTo>
                    <a:pt x="780" y="346"/>
                  </a:lnTo>
                  <a:lnTo>
                    <a:pt x="774" y="349"/>
                  </a:lnTo>
                  <a:lnTo>
                    <a:pt x="770" y="351"/>
                  </a:lnTo>
                  <a:lnTo>
                    <a:pt x="760" y="354"/>
                  </a:lnTo>
                  <a:lnTo>
                    <a:pt x="755" y="357"/>
                  </a:lnTo>
                  <a:lnTo>
                    <a:pt x="755" y="358"/>
                  </a:lnTo>
                  <a:lnTo>
                    <a:pt x="748" y="352"/>
                  </a:lnTo>
                  <a:lnTo>
                    <a:pt x="743" y="352"/>
                  </a:lnTo>
                  <a:lnTo>
                    <a:pt x="738" y="352"/>
                  </a:lnTo>
                  <a:lnTo>
                    <a:pt x="735" y="351"/>
                  </a:lnTo>
                  <a:lnTo>
                    <a:pt x="729" y="351"/>
                  </a:lnTo>
                  <a:lnTo>
                    <a:pt x="727" y="346"/>
                  </a:lnTo>
                  <a:lnTo>
                    <a:pt x="723" y="346"/>
                  </a:lnTo>
                  <a:lnTo>
                    <a:pt x="720" y="345"/>
                  </a:lnTo>
                  <a:lnTo>
                    <a:pt x="713" y="344"/>
                  </a:lnTo>
                  <a:lnTo>
                    <a:pt x="709" y="344"/>
                  </a:lnTo>
                  <a:lnTo>
                    <a:pt x="705" y="344"/>
                  </a:lnTo>
                  <a:lnTo>
                    <a:pt x="702" y="347"/>
                  </a:lnTo>
                  <a:lnTo>
                    <a:pt x="701" y="348"/>
                  </a:lnTo>
                  <a:lnTo>
                    <a:pt x="700" y="349"/>
                  </a:lnTo>
                  <a:lnTo>
                    <a:pt x="698" y="351"/>
                  </a:lnTo>
                  <a:lnTo>
                    <a:pt x="697" y="352"/>
                  </a:lnTo>
                  <a:lnTo>
                    <a:pt x="691" y="345"/>
                  </a:lnTo>
                  <a:lnTo>
                    <a:pt x="685" y="335"/>
                  </a:lnTo>
                  <a:lnTo>
                    <a:pt x="683" y="333"/>
                  </a:lnTo>
                  <a:lnTo>
                    <a:pt x="682" y="331"/>
                  </a:lnTo>
                  <a:lnTo>
                    <a:pt x="680" y="329"/>
                  </a:lnTo>
                  <a:lnTo>
                    <a:pt x="678" y="332"/>
                  </a:lnTo>
                  <a:lnTo>
                    <a:pt x="677" y="333"/>
                  </a:lnTo>
                  <a:lnTo>
                    <a:pt x="674" y="334"/>
                  </a:lnTo>
                  <a:lnTo>
                    <a:pt x="672" y="335"/>
                  </a:lnTo>
                  <a:lnTo>
                    <a:pt x="670" y="337"/>
                  </a:lnTo>
                  <a:lnTo>
                    <a:pt x="667" y="338"/>
                  </a:lnTo>
                  <a:lnTo>
                    <a:pt x="660" y="341"/>
                  </a:lnTo>
                  <a:lnTo>
                    <a:pt x="650" y="339"/>
                  </a:lnTo>
                  <a:lnTo>
                    <a:pt x="649" y="339"/>
                  </a:lnTo>
                  <a:lnTo>
                    <a:pt x="645" y="339"/>
                  </a:lnTo>
                  <a:lnTo>
                    <a:pt x="640" y="338"/>
                  </a:lnTo>
                  <a:lnTo>
                    <a:pt x="634" y="339"/>
                  </a:lnTo>
                  <a:lnTo>
                    <a:pt x="632" y="339"/>
                  </a:lnTo>
                  <a:lnTo>
                    <a:pt x="621" y="339"/>
                  </a:lnTo>
                  <a:lnTo>
                    <a:pt x="615" y="338"/>
                  </a:lnTo>
                  <a:lnTo>
                    <a:pt x="610" y="338"/>
                  </a:lnTo>
                  <a:lnTo>
                    <a:pt x="603" y="337"/>
                  </a:lnTo>
                  <a:lnTo>
                    <a:pt x="589" y="338"/>
                  </a:lnTo>
                  <a:lnTo>
                    <a:pt x="587" y="338"/>
                  </a:lnTo>
                  <a:lnTo>
                    <a:pt x="587" y="333"/>
                  </a:lnTo>
                  <a:lnTo>
                    <a:pt x="587" y="331"/>
                  </a:lnTo>
                  <a:lnTo>
                    <a:pt x="587" y="329"/>
                  </a:lnTo>
                  <a:lnTo>
                    <a:pt x="587" y="327"/>
                  </a:lnTo>
                  <a:lnTo>
                    <a:pt x="587" y="325"/>
                  </a:lnTo>
                  <a:lnTo>
                    <a:pt x="584" y="325"/>
                  </a:lnTo>
                  <a:lnTo>
                    <a:pt x="582" y="324"/>
                  </a:lnTo>
                  <a:lnTo>
                    <a:pt x="577" y="324"/>
                  </a:lnTo>
                  <a:lnTo>
                    <a:pt x="575" y="324"/>
                  </a:lnTo>
                  <a:lnTo>
                    <a:pt x="570" y="324"/>
                  </a:lnTo>
                  <a:lnTo>
                    <a:pt x="568" y="324"/>
                  </a:lnTo>
                  <a:lnTo>
                    <a:pt x="567" y="324"/>
                  </a:lnTo>
                  <a:lnTo>
                    <a:pt x="561" y="325"/>
                  </a:lnTo>
                  <a:lnTo>
                    <a:pt x="557" y="325"/>
                  </a:lnTo>
                  <a:lnTo>
                    <a:pt x="554" y="325"/>
                  </a:lnTo>
                  <a:lnTo>
                    <a:pt x="551" y="325"/>
                  </a:lnTo>
                  <a:lnTo>
                    <a:pt x="548" y="325"/>
                  </a:lnTo>
                  <a:lnTo>
                    <a:pt x="547" y="325"/>
                  </a:lnTo>
                  <a:lnTo>
                    <a:pt x="543" y="325"/>
                  </a:lnTo>
                  <a:lnTo>
                    <a:pt x="538" y="325"/>
                  </a:lnTo>
                  <a:lnTo>
                    <a:pt x="537" y="325"/>
                  </a:lnTo>
                  <a:lnTo>
                    <a:pt x="532" y="326"/>
                  </a:lnTo>
                  <a:lnTo>
                    <a:pt x="527" y="328"/>
                  </a:lnTo>
                  <a:lnTo>
                    <a:pt x="526" y="329"/>
                  </a:lnTo>
                  <a:lnTo>
                    <a:pt x="524" y="329"/>
                  </a:lnTo>
                  <a:lnTo>
                    <a:pt x="523" y="330"/>
                  </a:lnTo>
                  <a:lnTo>
                    <a:pt x="522" y="331"/>
                  </a:lnTo>
                  <a:lnTo>
                    <a:pt x="521" y="332"/>
                  </a:lnTo>
                  <a:lnTo>
                    <a:pt x="520" y="333"/>
                  </a:lnTo>
                  <a:lnTo>
                    <a:pt x="514" y="334"/>
                  </a:lnTo>
                  <a:lnTo>
                    <a:pt x="513" y="334"/>
                  </a:lnTo>
                  <a:lnTo>
                    <a:pt x="511" y="335"/>
                  </a:lnTo>
                  <a:lnTo>
                    <a:pt x="507" y="336"/>
                  </a:lnTo>
                  <a:lnTo>
                    <a:pt x="501" y="337"/>
                  </a:lnTo>
                  <a:lnTo>
                    <a:pt x="498" y="338"/>
                  </a:lnTo>
                  <a:lnTo>
                    <a:pt x="497" y="339"/>
                  </a:lnTo>
                  <a:lnTo>
                    <a:pt x="494" y="339"/>
                  </a:lnTo>
                  <a:lnTo>
                    <a:pt x="487" y="340"/>
                  </a:lnTo>
                  <a:lnTo>
                    <a:pt x="484" y="340"/>
                  </a:lnTo>
                  <a:lnTo>
                    <a:pt x="480" y="340"/>
                  </a:lnTo>
                  <a:lnTo>
                    <a:pt x="469" y="343"/>
                  </a:lnTo>
                  <a:lnTo>
                    <a:pt x="461" y="343"/>
                  </a:lnTo>
                  <a:lnTo>
                    <a:pt x="459" y="343"/>
                  </a:lnTo>
                  <a:lnTo>
                    <a:pt x="456" y="344"/>
                  </a:lnTo>
                  <a:lnTo>
                    <a:pt x="454" y="345"/>
                  </a:lnTo>
                  <a:lnTo>
                    <a:pt x="444" y="344"/>
                  </a:lnTo>
                  <a:lnTo>
                    <a:pt x="442" y="343"/>
                  </a:lnTo>
                  <a:lnTo>
                    <a:pt x="437" y="341"/>
                  </a:lnTo>
                  <a:lnTo>
                    <a:pt x="436" y="340"/>
                  </a:lnTo>
                  <a:lnTo>
                    <a:pt x="428" y="340"/>
                  </a:lnTo>
                  <a:lnTo>
                    <a:pt x="427" y="341"/>
                  </a:lnTo>
                  <a:lnTo>
                    <a:pt x="426" y="341"/>
                  </a:lnTo>
                  <a:lnTo>
                    <a:pt x="425" y="341"/>
                  </a:lnTo>
                  <a:lnTo>
                    <a:pt x="424" y="341"/>
                  </a:lnTo>
                  <a:lnTo>
                    <a:pt x="424" y="340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3" y="340"/>
                  </a:lnTo>
                  <a:lnTo>
                    <a:pt x="418" y="345"/>
                  </a:lnTo>
                  <a:lnTo>
                    <a:pt x="411" y="351"/>
                  </a:lnTo>
                  <a:lnTo>
                    <a:pt x="411" y="362"/>
                  </a:lnTo>
                  <a:lnTo>
                    <a:pt x="411" y="368"/>
                  </a:lnTo>
                  <a:lnTo>
                    <a:pt x="396" y="362"/>
                  </a:lnTo>
                  <a:lnTo>
                    <a:pt x="386" y="358"/>
                  </a:lnTo>
                  <a:lnTo>
                    <a:pt x="379" y="363"/>
                  </a:lnTo>
                  <a:lnTo>
                    <a:pt x="374" y="361"/>
                  </a:lnTo>
                  <a:lnTo>
                    <a:pt x="364" y="365"/>
                  </a:lnTo>
                  <a:lnTo>
                    <a:pt x="362" y="365"/>
                  </a:lnTo>
                  <a:lnTo>
                    <a:pt x="359" y="365"/>
                  </a:lnTo>
                  <a:lnTo>
                    <a:pt x="360" y="358"/>
                  </a:lnTo>
                  <a:lnTo>
                    <a:pt x="349" y="353"/>
                  </a:lnTo>
                  <a:lnTo>
                    <a:pt x="347" y="352"/>
                  </a:lnTo>
                  <a:lnTo>
                    <a:pt x="339" y="353"/>
                  </a:lnTo>
                  <a:lnTo>
                    <a:pt x="336" y="349"/>
                  </a:lnTo>
                  <a:lnTo>
                    <a:pt x="333" y="348"/>
                  </a:lnTo>
                  <a:lnTo>
                    <a:pt x="329" y="346"/>
                  </a:lnTo>
                  <a:lnTo>
                    <a:pt x="320" y="345"/>
                  </a:lnTo>
                  <a:lnTo>
                    <a:pt x="309" y="344"/>
                  </a:lnTo>
                  <a:lnTo>
                    <a:pt x="303" y="345"/>
                  </a:lnTo>
                  <a:lnTo>
                    <a:pt x="296" y="332"/>
                  </a:lnTo>
                  <a:lnTo>
                    <a:pt x="287" y="353"/>
                  </a:lnTo>
                  <a:lnTo>
                    <a:pt x="278" y="353"/>
                  </a:lnTo>
                  <a:lnTo>
                    <a:pt x="282" y="352"/>
                  </a:lnTo>
                  <a:lnTo>
                    <a:pt x="284" y="350"/>
                  </a:lnTo>
                  <a:lnTo>
                    <a:pt x="284" y="347"/>
                  </a:lnTo>
                  <a:lnTo>
                    <a:pt x="283" y="346"/>
                  </a:lnTo>
                  <a:lnTo>
                    <a:pt x="279" y="342"/>
                  </a:lnTo>
                  <a:lnTo>
                    <a:pt x="275" y="340"/>
                  </a:lnTo>
                  <a:lnTo>
                    <a:pt x="260" y="345"/>
                  </a:lnTo>
                  <a:lnTo>
                    <a:pt x="262" y="360"/>
                  </a:lnTo>
                  <a:lnTo>
                    <a:pt x="266" y="371"/>
                  </a:lnTo>
                  <a:lnTo>
                    <a:pt x="266" y="375"/>
                  </a:lnTo>
                  <a:lnTo>
                    <a:pt x="269" y="386"/>
                  </a:lnTo>
                  <a:lnTo>
                    <a:pt x="259" y="378"/>
                  </a:lnTo>
                  <a:lnTo>
                    <a:pt x="250" y="385"/>
                  </a:lnTo>
                  <a:lnTo>
                    <a:pt x="239" y="374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22" y="352"/>
                  </a:lnTo>
                  <a:lnTo>
                    <a:pt x="221" y="351"/>
                  </a:lnTo>
                  <a:lnTo>
                    <a:pt x="216" y="345"/>
                  </a:lnTo>
                  <a:lnTo>
                    <a:pt x="205" y="347"/>
                  </a:lnTo>
                  <a:lnTo>
                    <a:pt x="197" y="302"/>
                  </a:lnTo>
                  <a:lnTo>
                    <a:pt x="196" y="293"/>
                  </a:lnTo>
                  <a:lnTo>
                    <a:pt x="194" y="285"/>
                  </a:lnTo>
                  <a:lnTo>
                    <a:pt x="192" y="276"/>
                  </a:lnTo>
                  <a:lnTo>
                    <a:pt x="190" y="263"/>
                  </a:lnTo>
                  <a:lnTo>
                    <a:pt x="57" y="266"/>
                  </a:lnTo>
                  <a:lnTo>
                    <a:pt x="57" y="265"/>
                  </a:lnTo>
                  <a:lnTo>
                    <a:pt x="56" y="263"/>
                  </a:lnTo>
                  <a:lnTo>
                    <a:pt x="56" y="262"/>
                  </a:lnTo>
                  <a:lnTo>
                    <a:pt x="55" y="261"/>
                  </a:lnTo>
                  <a:lnTo>
                    <a:pt x="55" y="260"/>
                  </a:lnTo>
                  <a:lnTo>
                    <a:pt x="54" y="259"/>
                  </a:lnTo>
                  <a:lnTo>
                    <a:pt x="54" y="258"/>
                  </a:lnTo>
                  <a:lnTo>
                    <a:pt x="53" y="258"/>
                  </a:lnTo>
                  <a:lnTo>
                    <a:pt x="53" y="257"/>
                  </a:lnTo>
                  <a:lnTo>
                    <a:pt x="52" y="256"/>
                  </a:lnTo>
                  <a:lnTo>
                    <a:pt x="51" y="255"/>
                  </a:lnTo>
                  <a:lnTo>
                    <a:pt x="51" y="254"/>
                  </a:lnTo>
                  <a:lnTo>
                    <a:pt x="51" y="253"/>
                  </a:lnTo>
                  <a:lnTo>
                    <a:pt x="50" y="253"/>
                  </a:lnTo>
                  <a:lnTo>
                    <a:pt x="50" y="252"/>
                  </a:lnTo>
                  <a:lnTo>
                    <a:pt x="50" y="251"/>
                  </a:lnTo>
                  <a:lnTo>
                    <a:pt x="50" y="250"/>
                  </a:lnTo>
                  <a:lnTo>
                    <a:pt x="49" y="250"/>
                  </a:lnTo>
                  <a:lnTo>
                    <a:pt x="49" y="249"/>
                  </a:lnTo>
                  <a:lnTo>
                    <a:pt x="49" y="248"/>
                  </a:lnTo>
                  <a:lnTo>
                    <a:pt x="50" y="247"/>
                  </a:lnTo>
                  <a:lnTo>
                    <a:pt x="50" y="246"/>
                  </a:lnTo>
                  <a:lnTo>
                    <a:pt x="50" y="245"/>
                  </a:lnTo>
                  <a:lnTo>
                    <a:pt x="49" y="245"/>
                  </a:lnTo>
                  <a:lnTo>
                    <a:pt x="49" y="244"/>
                  </a:lnTo>
                  <a:lnTo>
                    <a:pt x="49" y="243"/>
                  </a:lnTo>
                  <a:lnTo>
                    <a:pt x="49" y="242"/>
                  </a:lnTo>
                  <a:lnTo>
                    <a:pt x="49" y="240"/>
                  </a:lnTo>
                  <a:lnTo>
                    <a:pt x="50" y="240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7"/>
                  </a:lnTo>
                  <a:lnTo>
                    <a:pt x="49" y="236"/>
                  </a:lnTo>
                  <a:lnTo>
                    <a:pt x="48" y="236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7" y="233"/>
                  </a:lnTo>
                  <a:lnTo>
                    <a:pt x="47" y="232"/>
                  </a:lnTo>
                  <a:lnTo>
                    <a:pt x="47" y="231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6" y="229"/>
                  </a:lnTo>
                  <a:lnTo>
                    <a:pt x="45" y="228"/>
                  </a:lnTo>
                  <a:lnTo>
                    <a:pt x="45" y="227"/>
                  </a:lnTo>
                  <a:lnTo>
                    <a:pt x="44" y="227"/>
                  </a:lnTo>
                  <a:lnTo>
                    <a:pt x="44" y="226"/>
                  </a:lnTo>
                  <a:lnTo>
                    <a:pt x="44" y="225"/>
                  </a:lnTo>
                  <a:lnTo>
                    <a:pt x="43" y="224"/>
                  </a:lnTo>
                  <a:lnTo>
                    <a:pt x="43" y="223"/>
                  </a:lnTo>
                  <a:lnTo>
                    <a:pt x="42" y="223"/>
                  </a:lnTo>
                  <a:lnTo>
                    <a:pt x="41" y="222"/>
                  </a:lnTo>
                  <a:lnTo>
                    <a:pt x="41" y="221"/>
                  </a:lnTo>
                  <a:lnTo>
                    <a:pt x="40" y="220"/>
                  </a:lnTo>
                  <a:lnTo>
                    <a:pt x="39" y="219"/>
                  </a:lnTo>
                  <a:lnTo>
                    <a:pt x="38" y="218"/>
                  </a:lnTo>
                  <a:lnTo>
                    <a:pt x="37" y="217"/>
                  </a:lnTo>
                  <a:lnTo>
                    <a:pt x="36" y="215"/>
                  </a:lnTo>
                  <a:lnTo>
                    <a:pt x="36" y="214"/>
                  </a:lnTo>
                  <a:lnTo>
                    <a:pt x="35" y="214"/>
                  </a:lnTo>
                  <a:lnTo>
                    <a:pt x="34" y="213"/>
                  </a:lnTo>
                  <a:lnTo>
                    <a:pt x="33" y="212"/>
                  </a:lnTo>
                  <a:lnTo>
                    <a:pt x="32" y="211"/>
                  </a:lnTo>
                  <a:lnTo>
                    <a:pt x="31" y="209"/>
                  </a:lnTo>
                  <a:lnTo>
                    <a:pt x="29" y="207"/>
                  </a:lnTo>
                  <a:lnTo>
                    <a:pt x="27" y="206"/>
                  </a:lnTo>
                  <a:lnTo>
                    <a:pt x="26" y="205"/>
                  </a:lnTo>
                  <a:lnTo>
                    <a:pt x="25" y="204"/>
                  </a:lnTo>
                  <a:lnTo>
                    <a:pt x="25" y="203"/>
                  </a:lnTo>
                  <a:lnTo>
                    <a:pt x="25" y="202"/>
                  </a:lnTo>
                  <a:lnTo>
                    <a:pt x="24" y="202"/>
                  </a:lnTo>
                  <a:lnTo>
                    <a:pt x="23" y="201"/>
                  </a:lnTo>
                  <a:lnTo>
                    <a:pt x="23" y="200"/>
                  </a:lnTo>
                  <a:lnTo>
                    <a:pt x="22" y="200"/>
                  </a:lnTo>
                  <a:lnTo>
                    <a:pt x="21" y="199"/>
                  </a:lnTo>
                  <a:lnTo>
                    <a:pt x="20" y="198"/>
                  </a:lnTo>
                  <a:lnTo>
                    <a:pt x="20" y="197"/>
                  </a:lnTo>
                  <a:lnTo>
                    <a:pt x="21" y="197"/>
                  </a:lnTo>
                  <a:lnTo>
                    <a:pt x="21" y="196"/>
                  </a:lnTo>
                  <a:lnTo>
                    <a:pt x="21" y="195"/>
                  </a:lnTo>
                  <a:lnTo>
                    <a:pt x="21" y="194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3" y="192"/>
                  </a:lnTo>
                  <a:lnTo>
                    <a:pt x="23" y="191"/>
                  </a:lnTo>
                  <a:lnTo>
                    <a:pt x="24" y="191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9"/>
                  </a:lnTo>
                  <a:lnTo>
                    <a:pt x="23" y="188"/>
                  </a:lnTo>
                  <a:lnTo>
                    <a:pt x="24" y="188"/>
                  </a:lnTo>
                  <a:lnTo>
                    <a:pt x="24" y="187"/>
                  </a:lnTo>
                  <a:lnTo>
                    <a:pt x="23" y="186"/>
                  </a:lnTo>
                  <a:lnTo>
                    <a:pt x="23" y="185"/>
                  </a:lnTo>
                  <a:lnTo>
                    <a:pt x="23" y="184"/>
                  </a:lnTo>
                  <a:lnTo>
                    <a:pt x="22" y="183"/>
                  </a:lnTo>
                  <a:lnTo>
                    <a:pt x="22" y="182"/>
                  </a:lnTo>
                  <a:lnTo>
                    <a:pt x="22" y="181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0" y="179"/>
                  </a:lnTo>
                  <a:lnTo>
                    <a:pt x="20" y="178"/>
                  </a:lnTo>
                  <a:lnTo>
                    <a:pt x="20" y="177"/>
                  </a:lnTo>
                  <a:lnTo>
                    <a:pt x="19" y="176"/>
                  </a:lnTo>
                  <a:lnTo>
                    <a:pt x="19" y="175"/>
                  </a:lnTo>
                  <a:lnTo>
                    <a:pt x="18" y="174"/>
                  </a:lnTo>
                  <a:lnTo>
                    <a:pt x="18" y="173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7" y="170"/>
                  </a:lnTo>
                  <a:lnTo>
                    <a:pt x="16" y="169"/>
                  </a:lnTo>
                  <a:lnTo>
                    <a:pt x="15" y="167"/>
                  </a:lnTo>
                  <a:lnTo>
                    <a:pt x="14" y="165"/>
                  </a:lnTo>
                  <a:lnTo>
                    <a:pt x="13" y="163"/>
                  </a:lnTo>
                  <a:lnTo>
                    <a:pt x="12" y="162"/>
                  </a:lnTo>
                  <a:lnTo>
                    <a:pt x="12" y="161"/>
                  </a:lnTo>
                  <a:lnTo>
                    <a:pt x="12" y="160"/>
                  </a:lnTo>
                  <a:lnTo>
                    <a:pt x="11" y="159"/>
                  </a:lnTo>
                  <a:lnTo>
                    <a:pt x="11" y="158"/>
                  </a:lnTo>
                  <a:lnTo>
                    <a:pt x="10" y="156"/>
                  </a:lnTo>
                  <a:lnTo>
                    <a:pt x="9" y="155"/>
                  </a:lnTo>
                  <a:lnTo>
                    <a:pt x="9" y="154"/>
                  </a:lnTo>
                  <a:lnTo>
                    <a:pt x="8" y="153"/>
                  </a:lnTo>
                  <a:lnTo>
                    <a:pt x="8" y="152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7"/>
                  </a:lnTo>
                  <a:lnTo>
                    <a:pt x="6" y="146"/>
                  </a:lnTo>
                  <a:lnTo>
                    <a:pt x="6" y="145"/>
                  </a:lnTo>
                  <a:lnTo>
                    <a:pt x="6" y="144"/>
                  </a:lnTo>
                  <a:lnTo>
                    <a:pt x="6" y="143"/>
                  </a:lnTo>
                  <a:lnTo>
                    <a:pt x="6" y="142"/>
                  </a:lnTo>
                  <a:lnTo>
                    <a:pt x="5" y="142"/>
                  </a:lnTo>
                  <a:lnTo>
                    <a:pt x="5" y="141"/>
                  </a:lnTo>
                  <a:lnTo>
                    <a:pt x="4" y="140"/>
                  </a:lnTo>
                  <a:lnTo>
                    <a:pt x="4" y="139"/>
                  </a:lnTo>
                  <a:lnTo>
                    <a:pt x="4" y="138"/>
                  </a:lnTo>
                  <a:lnTo>
                    <a:pt x="4" y="137"/>
                  </a:lnTo>
                  <a:lnTo>
                    <a:pt x="3" y="137"/>
                  </a:lnTo>
                  <a:lnTo>
                    <a:pt x="3" y="136"/>
                  </a:lnTo>
                  <a:lnTo>
                    <a:pt x="3" y="135"/>
                  </a:lnTo>
                  <a:lnTo>
                    <a:pt x="3" y="134"/>
                  </a:lnTo>
                  <a:lnTo>
                    <a:pt x="2" y="134"/>
                  </a:lnTo>
                  <a:lnTo>
                    <a:pt x="2" y="133"/>
                  </a:lnTo>
                  <a:lnTo>
                    <a:pt x="2" y="132"/>
                  </a:lnTo>
                  <a:lnTo>
                    <a:pt x="2" y="131"/>
                  </a:lnTo>
                  <a:lnTo>
                    <a:pt x="1" y="131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1" y="126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1" y="115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2" y="112"/>
                  </a:lnTo>
                  <a:lnTo>
                    <a:pt x="3" y="112"/>
                  </a:lnTo>
                  <a:lnTo>
                    <a:pt x="3" y="111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6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7" y="108"/>
                  </a:lnTo>
                  <a:lnTo>
                    <a:pt x="7" y="107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8" y="104"/>
                  </a:lnTo>
                  <a:lnTo>
                    <a:pt x="8" y="103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8" y="97"/>
                  </a:lnTo>
                  <a:lnTo>
                    <a:pt x="9" y="97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8" y="92"/>
                  </a:lnTo>
                  <a:lnTo>
                    <a:pt x="7" y="92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8" y="90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7" y="83"/>
                  </a:lnTo>
                  <a:lnTo>
                    <a:pt x="7" y="82"/>
                  </a:lnTo>
                  <a:lnTo>
                    <a:pt x="7" y="81"/>
                  </a:lnTo>
                  <a:lnTo>
                    <a:pt x="7" y="80"/>
                  </a:lnTo>
                  <a:lnTo>
                    <a:pt x="7" y="79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8" y="76"/>
                  </a:lnTo>
                  <a:lnTo>
                    <a:pt x="8" y="75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7" y="72"/>
                  </a:lnTo>
                  <a:lnTo>
                    <a:pt x="7" y="71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8" y="68"/>
                  </a:lnTo>
                  <a:lnTo>
                    <a:pt x="8" y="67"/>
                  </a:lnTo>
                  <a:lnTo>
                    <a:pt x="9" y="67"/>
                  </a:lnTo>
                  <a:lnTo>
                    <a:pt x="9" y="66"/>
                  </a:lnTo>
                  <a:lnTo>
                    <a:pt x="8" y="65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8" y="62"/>
                  </a:lnTo>
                  <a:lnTo>
                    <a:pt x="7" y="62"/>
                  </a:lnTo>
                  <a:lnTo>
                    <a:pt x="7" y="61"/>
                  </a:lnTo>
                  <a:lnTo>
                    <a:pt x="7" y="60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6" y="58"/>
                  </a:lnTo>
                  <a:lnTo>
                    <a:pt x="6" y="57"/>
                  </a:lnTo>
                  <a:lnTo>
                    <a:pt x="43" y="57"/>
                  </a:lnTo>
                  <a:lnTo>
                    <a:pt x="68" y="60"/>
                  </a:lnTo>
                  <a:lnTo>
                    <a:pt x="78" y="61"/>
                  </a:lnTo>
                  <a:lnTo>
                    <a:pt x="90" y="63"/>
                  </a:lnTo>
                  <a:lnTo>
                    <a:pt x="91" y="63"/>
                  </a:lnTo>
                  <a:lnTo>
                    <a:pt x="92" y="62"/>
                  </a:lnTo>
                  <a:lnTo>
                    <a:pt x="92" y="63"/>
                  </a:lnTo>
                  <a:lnTo>
                    <a:pt x="92" y="64"/>
                  </a:lnTo>
                  <a:lnTo>
                    <a:pt x="93" y="64"/>
                  </a:lnTo>
                  <a:lnTo>
                    <a:pt x="94" y="65"/>
                  </a:lnTo>
                  <a:lnTo>
                    <a:pt x="95" y="65"/>
                  </a:lnTo>
                  <a:lnTo>
                    <a:pt x="96" y="65"/>
                  </a:lnTo>
                  <a:lnTo>
                    <a:pt x="97" y="66"/>
                  </a:lnTo>
                  <a:lnTo>
                    <a:pt x="98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1" y="66"/>
                  </a:lnTo>
                  <a:lnTo>
                    <a:pt x="102" y="66"/>
                  </a:lnTo>
                  <a:lnTo>
                    <a:pt x="102" y="67"/>
                  </a:lnTo>
                  <a:lnTo>
                    <a:pt x="103" y="67"/>
                  </a:lnTo>
                  <a:lnTo>
                    <a:pt x="104" y="67"/>
                  </a:lnTo>
                  <a:lnTo>
                    <a:pt x="105" y="67"/>
                  </a:lnTo>
                  <a:lnTo>
                    <a:pt x="106" y="67"/>
                  </a:lnTo>
                  <a:lnTo>
                    <a:pt x="107" y="67"/>
                  </a:lnTo>
                  <a:lnTo>
                    <a:pt x="107" y="68"/>
                  </a:lnTo>
                  <a:lnTo>
                    <a:pt x="108" y="69"/>
                  </a:lnTo>
                  <a:lnTo>
                    <a:pt x="109" y="69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5" y="69"/>
                  </a:lnTo>
                  <a:lnTo>
                    <a:pt x="115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1"/>
                  </a:lnTo>
                  <a:lnTo>
                    <a:pt x="121" y="72"/>
                  </a:lnTo>
                  <a:lnTo>
                    <a:pt x="122" y="72"/>
                  </a:lnTo>
                  <a:lnTo>
                    <a:pt x="123" y="72"/>
                  </a:lnTo>
                  <a:lnTo>
                    <a:pt x="124" y="71"/>
                  </a:lnTo>
                  <a:lnTo>
                    <a:pt x="125" y="72"/>
                  </a:lnTo>
                  <a:lnTo>
                    <a:pt x="126" y="72"/>
                  </a:lnTo>
                  <a:lnTo>
                    <a:pt x="126" y="71"/>
                  </a:lnTo>
                  <a:lnTo>
                    <a:pt x="126" y="72"/>
                  </a:lnTo>
                  <a:lnTo>
                    <a:pt x="127" y="72"/>
                  </a:lnTo>
                  <a:lnTo>
                    <a:pt x="127" y="73"/>
                  </a:lnTo>
                  <a:lnTo>
                    <a:pt x="128" y="73"/>
                  </a:lnTo>
                  <a:lnTo>
                    <a:pt x="128" y="72"/>
                  </a:lnTo>
                  <a:lnTo>
                    <a:pt x="129" y="72"/>
                  </a:lnTo>
                  <a:lnTo>
                    <a:pt x="129" y="73"/>
                  </a:lnTo>
                  <a:lnTo>
                    <a:pt x="130" y="73"/>
                  </a:lnTo>
                  <a:lnTo>
                    <a:pt x="131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4" y="73"/>
                  </a:lnTo>
                  <a:lnTo>
                    <a:pt x="135" y="73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2" y="73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7"/>
                  </a:lnTo>
                  <a:lnTo>
                    <a:pt x="144" y="77"/>
                  </a:lnTo>
                  <a:lnTo>
                    <a:pt x="145" y="77"/>
                  </a:lnTo>
                  <a:lnTo>
                    <a:pt x="145" y="78"/>
                  </a:lnTo>
                  <a:lnTo>
                    <a:pt x="146" y="78"/>
                  </a:lnTo>
                  <a:lnTo>
                    <a:pt x="151" y="79"/>
                  </a:lnTo>
                  <a:lnTo>
                    <a:pt x="164" y="83"/>
                  </a:lnTo>
                  <a:lnTo>
                    <a:pt x="166" y="84"/>
                  </a:lnTo>
                  <a:lnTo>
                    <a:pt x="184" y="89"/>
                  </a:lnTo>
                  <a:lnTo>
                    <a:pt x="182" y="113"/>
                  </a:lnTo>
                  <a:lnTo>
                    <a:pt x="186" y="115"/>
                  </a:lnTo>
                  <a:lnTo>
                    <a:pt x="193" y="116"/>
                  </a:lnTo>
                  <a:lnTo>
                    <a:pt x="200" y="117"/>
                  </a:lnTo>
                  <a:lnTo>
                    <a:pt x="210" y="115"/>
                  </a:lnTo>
                  <a:lnTo>
                    <a:pt x="212" y="111"/>
                  </a:lnTo>
                  <a:lnTo>
                    <a:pt x="219" y="110"/>
                  </a:lnTo>
                  <a:lnTo>
                    <a:pt x="221" y="110"/>
                  </a:lnTo>
                  <a:lnTo>
                    <a:pt x="221" y="109"/>
                  </a:lnTo>
                  <a:lnTo>
                    <a:pt x="226" y="107"/>
                  </a:lnTo>
                  <a:lnTo>
                    <a:pt x="231" y="104"/>
                  </a:lnTo>
                  <a:lnTo>
                    <a:pt x="234" y="104"/>
                  </a:lnTo>
                  <a:lnTo>
                    <a:pt x="241" y="102"/>
                  </a:lnTo>
                  <a:lnTo>
                    <a:pt x="247" y="103"/>
                  </a:lnTo>
                  <a:lnTo>
                    <a:pt x="257" y="98"/>
                  </a:lnTo>
                  <a:lnTo>
                    <a:pt x="259" y="97"/>
                  </a:lnTo>
                  <a:lnTo>
                    <a:pt x="257" y="100"/>
                  </a:lnTo>
                  <a:lnTo>
                    <a:pt x="257" y="101"/>
                  </a:lnTo>
                  <a:lnTo>
                    <a:pt x="256" y="103"/>
                  </a:lnTo>
                  <a:lnTo>
                    <a:pt x="257" y="104"/>
                  </a:lnTo>
                  <a:lnTo>
                    <a:pt x="257" y="108"/>
                  </a:lnTo>
                  <a:lnTo>
                    <a:pt x="258" y="109"/>
                  </a:lnTo>
                  <a:lnTo>
                    <a:pt x="256" y="109"/>
                  </a:lnTo>
                  <a:lnTo>
                    <a:pt x="252" y="109"/>
                  </a:lnTo>
                  <a:lnTo>
                    <a:pt x="248" y="111"/>
                  </a:lnTo>
                  <a:lnTo>
                    <a:pt x="245" y="112"/>
                  </a:lnTo>
                  <a:lnTo>
                    <a:pt x="240" y="116"/>
                  </a:lnTo>
                  <a:lnTo>
                    <a:pt x="241" y="117"/>
                  </a:lnTo>
                  <a:lnTo>
                    <a:pt x="242" y="117"/>
                  </a:lnTo>
                  <a:lnTo>
                    <a:pt x="256" y="118"/>
                  </a:lnTo>
                  <a:lnTo>
                    <a:pt x="257" y="118"/>
                  </a:lnTo>
                  <a:lnTo>
                    <a:pt x="258" y="118"/>
                  </a:lnTo>
                  <a:lnTo>
                    <a:pt x="260" y="124"/>
                  </a:lnTo>
                  <a:lnTo>
                    <a:pt x="257" y="130"/>
                  </a:lnTo>
                  <a:lnTo>
                    <a:pt x="256" y="131"/>
                  </a:lnTo>
                  <a:lnTo>
                    <a:pt x="269" y="125"/>
                  </a:lnTo>
                  <a:lnTo>
                    <a:pt x="267" y="121"/>
                  </a:lnTo>
                  <a:lnTo>
                    <a:pt x="266" y="119"/>
                  </a:lnTo>
                  <a:lnTo>
                    <a:pt x="266" y="118"/>
                  </a:lnTo>
                  <a:lnTo>
                    <a:pt x="264" y="112"/>
                  </a:lnTo>
                  <a:lnTo>
                    <a:pt x="266" y="111"/>
                  </a:lnTo>
                  <a:lnTo>
                    <a:pt x="271" y="107"/>
                  </a:lnTo>
                  <a:lnTo>
                    <a:pt x="274" y="104"/>
                  </a:lnTo>
                  <a:lnTo>
                    <a:pt x="276" y="100"/>
                  </a:lnTo>
                  <a:lnTo>
                    <a:pt x="276" y="99"/>
                  </a:lnTo>
                  <a:lnTo>
                    <a:pt x="279" y="103"/>
                  </a:lnTo>
                  <a:lnTo>
                    <a:pt x="281" y="103"/>
                  </a:lnTo>
                  <a:lnTo>
                    <a:pt x="284" y="102"/>
                  </a:lnTo>
                  <a:lnTo>
                    <a:pt x="284" y="104"/>
                  </a:lnTo>
                  <a:lnTo>
                    <a:pt x="284" y="106"/>
                  </a:lnTo>
                  <a:lnTo>
                    <a:pt x="284" y="107"/>
                  </a:lnTo>
                  <a:lnTo>
                    <a:pt x="290" y="107"/>
                  </a:lnTo>
                  <a:lnTo>
                    <a:pt x="291" y="107"/>
                  </a:lnTo>
                  <a:lnTo>
                    <a:pt x="290" y="104"/>
                  </a:lnTo>
                  <a:lnTo>
                    <a:pt x="292" y="105"/>
                  </a:lnTo>
                  <a:lnTo>
                    <a:pt x="293" y="105"/>
                  </a:lnTo>
                  <a:lnTo>
                    <a:pt x="296" y="105"/>
                  </a:lnTo>
                  <a:lnTo>
                    <a:pt x="296" y="104"/>
                  </a:lnTo>
                  <a:lnTo>
                    <a:pt x="295" y="103"/>
                  </a:lnTo>
                  <a:lnTo>
                    <a:pt x="294" y="98"/>
                  </a:lnTo>
                  <a:lnTo>
                    <a:pt x="293" y="95"/>
                  </a:lnTo>
                  <a:lnTo>
                    <a:pt x="292" y="94"/>
                  </a:lnTo>
                  <a:lnTo>
                    <a:pt x="285" y="93"/>
                  </a:lnTo>
                  <a:lnTo>
                    <a:pt x="279" y="92"/>
                  </a:lnTo>
                  <a:lnTo>
                    <a:pt x="278" y="94"/>
                  </a:lnTo>
                  <a:lnTo>
                    <a:pt x="276" y="93"/>
                  </a:lnTo>
                  <a:lnTo>
                    <a:pt x="272" y="93"/>
                  </a:lnTo>
                  <a:lnTo>
                    <a:pt x="269" y="92"/>
                  </a:lnTo>
                  <a:lnTo>
                    <a:pt x="266" y="91"/>
                  </a:lnTo>
                  <a:lnTo>
                    <a:pt x="265" y="92"/>
                  </a:lnTo>
                  <a:lnTo>
                    <a:pt x="265" y="91"/>
                  </a:lnTo>
                  <a:lnTo>
                    <a:pt x="266" y="86"/>
                  </a:lnTo>
                  <a:lnTo>
                    <a:pt x="266" y="83"/>
                  </a:lnTo>
                  <a:lnTo>
                    <a:pt x="266" y="80"/>
                  </a:lnTo>
                  <a:lnTo>
                    <a:pt x="266" y="78"/>
                  </a:lnTo>
                  <a:lnTo>
                    <a:pt x="267" y="75"/>
                  </a:lnTo>
                  <a:lnTo>
                    <a:pt x="268" y="74"/>
                  </a:lnTo>
                  <a:lnTo>
                    <a:pt x="268" y="73"/>
                  </a:lnTo>
                  <a:lnTo>
                    <a:pt x="269" y="73"/>
                  </a:lnTo>
                  <a:lnTo>
                    <a:pt x="268" y="73"/>
                  </a:lnTo>
                  <a:lnTo>
                    <a:pt x="268" y="72"/>
                  </a:lnTo>
                  <a:lnTo>
                    <a:pt x="269" y="72"/>
                  </a:lnTo>
                  <a:lnTo>
                    <a:pt x="269" y="71"/>
                  </a:lnTo>
                  <a:lnTo>
                    <a:pt x="268" y="71"/>
                  </a:lnTo>
                  <a:lnTo>
                    <a:pt x="269" y="70"/>
                  </a:lnTo>
                  <a:lnTo>
                    <a:pt x="269" y="69"/>
                  </a:lnTo>
                  <a:lnTo>
                    <a:pt x="270" y="69"/>
                  </a:lnTo>
                  <a:lnTo>
                    <a:pt x="270" y="70"/>
                  </a:lnTo>
                  <a:lnTo>
                    <a:pt x="270" y="69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1" y="67"/>
                  </a:lnTo>
                  <a:lnTo>
                    <a:pt x="271" y="66"/>
                  </a:lnTo>
                  <a:lnTo>
                    <a:pt x="272" y="66"/>
                  </a:lnTo>
                  <a:lnTo>
                    <a:pt x="272" y="65"/>
                  </a:lnTo>
                  <a:lnTo>
                    <a:pt x="273" y="65"/>
                  </a:lnTo>
                  <a:lnTo>
                    <a:pt x="273" y="64"/>
                  </a:lnTo>
                  <a:lnTo>
                    <a:pt x="274" y="63"/>
                  </a:lnTo>
                  <a:lnTo>
                    <a:pt x="275" y="63"/>
                  </a:lnTo>
                  <a:lnTo>
                    <a:pt x="276" y="63"/>
                  </a:lnTo>
                  <a:lnTo>
                    <a:pt x="277" y="64"/>
                  </a:lnTo>
                  <a:lnTo>
                    <a:pt x="279" y="64"/>
                  </a:lnTo>
                  <a:lnTo>
                    <a:pt x="279" y="68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4" y="73"/>
                  </a:lnTo>
                  <a:lnTo>
                    <a:pt x="288" y="73"/>
                  </a:lnTo>
                  <a:lnTo>
                    <a:pt x="292" y="71"/>
                  </a:lnTo>
                  <a:lnTo>
                    <a:pt x="294" y="69"/>
                  </a:lnTo>
                  <a:lnTo>
                    <a:pt x="295" y="68"/>
                  </a:lnTo>
                  <a:lnTo>
                    <a:pt x="299" y="64"/>
                  </a:lnTo>
                  <a:lnTo>
                    <a:pt x="302" y="60"/>
                  </a:lnTo>
                  <a:lnTo>
                    <a:pt x="304" y="61"/>
                  </a:lnTo>
                  <a:lnTo>
                    <a:pt x="304" y="56"/>
                  </a:lnTo>
                  <a:lnTo>
                    <a:pt x="304" y="52"/>
                  </a:lnTo>
                  <a:lnTo>
                    <a:pt x="299" y="51"/>
                  </a:lnTo>
                  <a:lnTo>
                    <a:pt x="293" y="49"/>
                  </a:lnTo>
                  <a:lnTo>
                    <a:pt x="292" y="49"/>
                  </a:lnTo>
                  <a:lnTo>
                    <a:pt x="291" y="48"/>
                  </a:lnTo>
                  <a:lnTo>
                    <a:pt x="291" y="47"/>
                  </a:lnTo>
                  <a:lnTo>
                    <a:pt x="291" y="45"/>
                  </a:lnTo>
                  <a:lnTo>
                    <a:pt x="291" y="43"/>
                  </a:lnTo>
                  <a:lnTo>
                    <a:pt x="292" y="41"/>
                  </a:lnTo>
                  <a:lnTo>
                    <a:pt x="295" y="37"/>
                  </a:lnTo>
                  <a:lnTo>
                    <a:pt x="298" y="30"/>
                  </a:lnTo>
                  <a:lnTo>
                    <a:pt x="301" y="27"/>
                  </a:lnTo>
                  <a:lnTo>
                    <a:pt x="303" y="22"/>
                  </a:lnTo>
                  <a:lnTo>
                    <a:pt x="304" y="21"/>
                  </a:lnTo>
                  <a:lnTo>
                    <a:pt x="304" y="18"/>
                  </a:lnTo>
                  <a:lnTo>
                    <a:pt x="304" y="16"/>
                  </a:lnTo>
                  <a:lnTo>
                    <a:pt x="305" y="15"/>
                  </a:lnTo>
                  <a:lnTo>
                    <a:pt x="306" y="13"/>
                  </a:lnTo>
                  <a:lnTo>
                    <a:pt x="307" y="13"/>
                  </a:lnTo>
                  <a:lnTo>
                    <a:pt x="308" y="12"/>
                  </a:lnTo>
                  <a:lnTo>
                    <a:pt x="310" y="8"/>
                  </a:lnTo>
                  <a:lnTo>
                    <a:pt x="312" y="8"/>
                  </a:lnTo>
                  <a:lnTo>
                    <a:pt x="316" y="10"/>
                  </a:lnTo>
                  <a:lnTo>
                    <a:pt x="317" y="11"/>
                  </a:lnTo>
                  <a:lnTo>
                    <a:pt x="317" y="12"/>
                  </a:lnTo>
                  <a:lnTo>
                    <a:pt x="317" y="14"/>
                  </a:lnTo>
                  <a:lnTo>
                    <a:pt x="317" y="15"/>
                  </a:lnTo>
                  <a:lnTo>
                    <a:pt x="317" y="14"/>
                  </a:lnTo>
                  <a:lnTo>
                    <a:pt x="318" y="14"/>
                  </a:lnTo>
                  <a:lnTo>
                    <a:pt x="319" y="14"/>
                  </a:lnTo>
                  <a:lnTo>
                    <a:pt x="320" y="14"/>
                  </a:lnTo>
                  <a:lnTo>
                    <a:pt x="321" y="14"/>
                  </a:lnTo>
                  <a:lnTo>
                    <a:pt x="321" y="15"/>
                  </a:lnTo>
                  <a:lnTo>
                    <a:pt x="322" y="15"/>
                  </a:lnTo>
                  <a:lnTo>
                    <a:pt x="322" y="14"/>
                  </a:lnTo>
                  <a:lnTo>
                    <a:pt x="323" y="15"/>
                  </a:lnTo>
                  <a:lnTo>
                    <a:pt x="323" y="14"/>
                  </a:lnTo>
                  <a:lnTo>
                    <a:pt x="323" y="15"/>
                  </a:lnTo>
                  <a:lnTo>
                    <a:pt x="324" y="15"/>
                  </a:lnTo>
                  <a:lnTo>
                    <a:pt x="324" y="14"/>
                  </a:lnTo>
                  <a:lnTo>
                    <a:pt x="325" y="14"/>
                  </a:lnTo>
                  <a:lnTo>
                    <a:pt x="325" y="13"/>
                  </a:lnTo>
                  <a:lnTo>
                    <a:pt x="326" y="13"/>
                  </a:lnTo>
                  <a:lnTo>
                    <a:pt x="326" y="12"/>
                  </a:lnTo>
                  <a:lnTo>
                    <a:pt x="327" y="12"/>
                  </a:lnTo>
                  <a:lnTo>
                    <a:pt x="328" y="12"/>
                  </a:lnTo>
                  <a:lnTo>
                    <a:pt x="329" y="12"/>
                  </a:lnTo>
                  <a:lnTo>
                    <a:pt x="330" y="12"/>
                  </a:lnTo>
                  <a:lnTo>
                    <a:pt x="331" y="14"/>
                  </a:lnTo>
                  <a:lnTo>
                    <a:pt x="333" y="15"/>
                  </a:lnTo>
                  <a:lnTo>
                    <a:pt x="334" y="18"/>
                  </a:lnTo>
                  <a:lnTo>
                    <a:pt x="337" y="17"/>
                  </a:lnTo>
                  <a:lnTo>
                    <a:pt x="340" y="17"/>
                  </a:lnTo>
                  <a:lnTo>
                    <a:pt x="342" y="16"/>
                  </a:lnTo>
                  <a:lnTo>
                    <a:pt x="345" y="16"/>
                  </a:lnTo>
                  <a:lnTo>
                    <a:pt x="347" y="15"/>
                  </a:lnTo>
                  <a:lnTo>
                    <a:pt x="351" y="15"/>
                  </a:lnTo>
                  <a:lnTo>
                    <a:pt x="355" y="14"/>
                  </a:lnTo>
                  <a:lnTo>
                    <a:pt x="356" y="12"/>
                  </a:lnTo>
                  <a:lnTo>
                    <a:pt x="356" y="10"/>
                  </a:lnTo>
                  <a:lnTo>
                    <a:pt x="359" y="8"/>
                  </a:lnTo>
                  <a:lnTo>
                    <a:pt x="363" y="0"/>
                  </a:lnTo>
                  <a:lnTo>
                    <a:pt x="364" y="0"/>
                  </a:lnTo>
                  <a:lnTo>
                    <a:pt x="375" y="0"/>
                  </a:lnTo>
                  <a:lnTo>
                    <a:pt x="376" y="0"/>
                  </a:lnTo>
                  <a:lnTo>
                    <a:pt x="378" y="0"/>
                  </a:lnTo>
                  <a:lnTo>
                    <a:pt x="379" y="0"/>
                  </a:lnTo>
                  <a:lnTo>
                    <a:pt x="380" y="0"/>
                  </a:lnTo>
                  <a:lnTo>
                    <a:pt x="385" y="3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6" name="Freeform 10"/>
            <p:cNvSpPr>
              <a:spLocks noEditPoints="1"/>
            </p:cNvSpPr>
            <p:nvPr/>
          </p:nvSpPr>
          <p:spPr bwMode="auto">
            <a:xfrm>
              <a:off x="2398" y="2726"/>
              <a:ext cx="742" cy="565"/>
            </a:xfrm>
            <a:custGeom>
              <a:avLst/>
              <a:gdLst>
                <a:gd name="T0" fmla="*/ 78 w 742"/>
                <a:gd name="T1" fmla="*/ 340 h 565"/>
                <a:gd name="T2" fmla="*/ 57 w 742"/>
                <a:gd name="T3" fmla="*/ 287 h 565"/>
                <a:gd name="T4" fmla="*/ 39 w 742"/>
                <a:gd name="T5" fmla="*/ 233 h 565"/>
                <a:gd name="T6" fmla="*/ 25 w 742"/>
                <a:gd name="T7" fmla="*/ 194 h 565"/>
                <a:gd name="T8" fmla="*/ 171 w 742"/>
                <a:gd name="T9" fmla="*/ 88 h 565"/>
                <a:gd name="T10" fmla="*/ 289 w 742"/>
                <a:gd name="T11" fmla="*/ 90 h 565"/>
                <a:gd name="T12" fmla="*/ 378 w 742"/>
                <a:gd name="T13" fmla="*/ 77 h 565"/>
                <a:gd name="T14" fmla="*/ 474 w 742"/>
                <a:gd name="T15" fmla="*/ 66 h 565"/>
                <a:gd name="T16" fmla="*/ 553 w 742"/>
                <a:gd name="T17" fmla="*/ 74 h 565"/>
                <a:gd name="T18" fmla="*/ 655 w 742"/>
                <a:gd name="T19" fmla="*/ 81 h 565"/>
                <a:gd name="T20" fmla="*/ 742 w 742"/>
                <a:gd name="T21" fmla="*/ 176 h 565"/>
                <a:gd name="T22" fmla="*/ 736 w 742"/>
                <a:gd name="T23" fmla="*/ 487 h 565"/>
                <a:gd name="T24" fmla="*/ 715 w 742"/>
                <a:gd name="T25" fmla="*/ 498 h 565"/>
                <a:gd name="T26" fmla="*/ 689 w 742"/>
                <a:gd name="T27" fmla="*/ 499 h 565"/>
                <a:gd name="T28" fmla="*/ 671 w 742"/>
                <a:gd name="T29" fmla="*/ 514 h 565"/>
                <a:gd name="T30" fmla="*/ 650 w 742"/>
                <a:gd name="T31" fmla="*/ 532 h 565"/>
                <a:gd name="T32" fmla="*/ 634 w 742"/>
                <a:gd name="T33" fmla="*/ 554 h 565"/>
                <a:gd name="T34" fmla="*/ 599 w 742"/>
                <a:gd name="T35" fmla="*/ 555 h 565"/>
                <a:gd name="T36" fmla="*/ 544 w 742"/>
                <a:gd name="T37" fmla="*/ 547 h 565"/>
                <a:gd name="T38" fmla="*/ 498 w 742"/>
                <a:gd name="T39" fmla="*/ 553 h 565"/>
                <a:gd name="T40" fmla="*/ 462 w 742"/>
                <a:gd name="T41" fmla="*/ 550 h 565"/>
                <a:gd name="T42" fmla="*/ 421 w 742"/>
                <a:gd name="T43" fmla="*/ 532 h 565"/>
                <a:gd name="T44" fmla="*/ 393 w 742"/>
                <a:gd name="T45" fmla="*/ 525 h 565"/>
                <a:gd name="T46" fmla="*/ 374 w 742"/>
                <a:gd name="T47" fmla="*/ 516 h 565"/>
                <a:gd name="T48" fmla="*/ 367 w 742"/>
                <a:gd name="T49" fmla="*/ 489 h 565"/>
                <a:gd name="T50" fmla="*/ 356 w 742"/>
                <a:gd name="T51" fmla="*/ 460 h 565"/>
                <a:gd name="T52" fmla="*/ 338 w 742"/>
                <a:gd name="T53" fmla="*/ 440 h 565"/>
                <a:gd name="T54" fmla="*/ 301 w 742"/>
                <a:gd name="T55" fmla="*/ 436 h 565"/>
                <a:gd name="T56" fmla="*/ 286 w 742"/>
                <a:gd name="T57" fmla="*/ 457 h 565"/>
                <a:gd name="T58" fmla="*/ 287 w 742"/>
                <a:gd name="T59" fmla="*/ 477 h 565"/>
                <a:gd name="T60" fmla="*/ 260 w 742"/>
                <a:gd name="T61" fmla="*/ 496 h 565"/>
                <a:gd name="T62" fmla="*/ 236 w 742"/>
                <a:gd name="T63" fmla="*/ 514 h 565"/>
                <a:gd name="T64" fmla="*/ 216 w 742"/>
                <a:gd name="T65" fmla="*/ 502 h 565"/>
                <a:gd name="T66" fmla="*/ 190 w 742"/>
                <a:gd name="T67" fmla="*/ 478 h 565"/>
                <a:gd name="T68" fmla="*/ 167 w 742"/>
                <a:gd name="T69" fmla="*/ 457 h 565"/>
                <a:gd name="T70" fmla="*/ 147 w 742"/>
                <a:gd name="T71" fmla="*/ 441 h 565"/>
                <a:gd name="T72" fmla="*/ 127 w 742"/>
                <a:gd name="T73" fmla="*/ 420 h 565"/>
                <a:gd name="T74" fmla="*/ 113 w 742"/>
                <a:gd name="T75" fmla="*/ 396 h 565"/>
                <a:gd name="T76" fmla="*/ 103 w 742"/>
                <a:gd name="T77" fmla="*/ 379 h 565"/>
                <a:gd name="T78" fmla="*/ 95 w 742"/>
                <a:gd name="T79" fmla="*/ 362 h 565"/>
                <a:gd name="T80" fmla="*/ 83 w 742"/>
                <a:gd name="T81" fmla="*/ 348 h 565"/>
                <a:gd name="T82" fmla="*/ 73 w 742"/>
                <a:gd name="T83" fmla="*/ 331 h 565"/>
                <a:gd name="T84" fmla="*/ 67 w 742"/>
                <a:gd name="T85" fmla="*/ 316 h 565"/>
                <a:gd name="T86" fmla="*/ 65 w 742"/>
                <a:gd name="T87" fmla="*/ 298 h 565"/>
                <a:gd name="T88" fmla="*/ 63 w 742"/>
                <a:gd name="T89" fmla="*/ 280 h 565"/>
                <a:gd name="T90" fmla="*/ 51 w 742"/>
                <a:gd name="T91" fmla="*/ 270 h 565"/>
                <a:gd name="T92" fmla="*/ 47 w 742"/>
                <a:gd name="T93" fmla="*/ 258 h 565"/>
                <a:gd name="T94" fmla="*/ 41 w 742"/>
                <a:gd name="T95" fmla="*/ 246 h 565"/>
                <a:gd name="T96" fmla="*/ 44 w 742"/>
                <a:gd name="T97" fmla="*/ 233 h 565"/>
                <a:gd name="T98" fmla="*/ 49 w 742"/>
                <a:gd name="T99" fmla="*/ 236 h 565"/>
                <a:gd name="T100" fmla="*/ 53 w 742"/>
                <a:gd name="T101" fmla="*/ 226 h 565"/>
                <a:gd name="T102" fmla="*/ 48 w 742"/>
                <a:gd name="T103" fmla="*/ 212 h 565"/>
                <a:gd name="T104" fmla="*/ 34 w 742"/>
                <a:gd name="T105" fmla="*/ 194 h 565"/>
                <a:gd name="T106" fmla="*/ 21 w 742"/>
                <a:gd name="T107" fmla="*/ 178 h 565"/>
                <a:gd name="T108" fmla="*/ 19 w 742"/>
                <a:gd name="T109" fmla="*/ 163 h 565"/>
                <a:gd name="T110" fmla="*/ 26 w 742"/>
                <a:gd name="T111" fmla="*/ 153 h 565"/>
                <a:gd name="T112" fmla="*/ 16 w 742"/>
                <a:gd name="T113" fmla="*/ 131 h 565"/>
                <a:gd name="T114" fmla="*/ 8 w 742"/>
                <a:gd name="T115" fmla="*/ 110 h 565"/>
                <a:gd name="T116" fmla="*/ 5 w 742"/>
                <a:gd name="T117" fmla="*/ 95 h 565"/>
                <a:gd name="T118" fmla="*/ 12 w 742"/>
                <a:gd name="T119" fmla="*/ 76 h 565"/>
                <a:gd name="T120" fmla="*/ 4 w 742"/>
                <a:gd name="T121" fmla="*/ 57 h 565"/>
                <a:gd name="T122" fmla="*/ 1 w 742"/>
                <a:gd name="T123" fmla="*/ 38 h 565"/>
                <a:gd name="T124" fmla="*/ 7 w 742"/>
                <a:gd name="T125" fmla="*/ 15 h 56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42"/>
                <a:gd name="T190" fmla="*/ 0 h 565"/>
                <a:gd name="T191" fmla="*/ 742 w 742"/>
                <a:gd name="T192" fmla="*/ 565 h 56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42" h="565">
                  <a:moveTo>
                    <a:pt x="122" y="409"/>
                  </a:moveTo>
                  <a:lnTo>
                    <a:pt x="121" y="408"/>
                  </a:lnTo>
                  <a:lnTo>
                    <a:pt x="122" y="408"/>
                  </a:lnTo>
                  <a:lnTo>
                    <a:pt x="122" y="409"/>
                  </a:lnTo>
                  <a:close/>
                  <a:moveTo>
                    <a:pt x="114" y="399"/>
                  </a:moveTo>
                  <a:lnTo>
                    <a:pt x="114" y="398"/>
                  </a:lnTo>
                  <a:lnTo>
                    <a:pt x="114" y="399"/>
                  </a:lnTo>
                  <a:close/>
                  <a:moveTo>
                    <a:pt x="113" y="398"/>
                  </a:moveTo>
                  <a:lnTo>
                    <a:pt x="114" y="398"/>
                  </a:lnTo>
                  <a:lnTo>
                    <a:pt x="113" y="398"/>
                  </a:lnTo>
                  <a:close/>
                  <a:moveTo>
                    <a:pt x="103" y="379"/>
                  </a:moveTo>
                  <a:lnTo>
                    <a:pt x="102" y="379"/>
                  </a:lnTo>
                  <a:lnTo>
                    <a:pt x="102" y="378"/>
                  </a:lnTo>
                  <a:lnTo>
                    <a:pt x="103" y="378"/>
                  </a:lnTo>
                  <a:lnTo>
                    <a:pt x="103" y="379"/>
                  </a:lnTo>
                  <a:close/>
                  <a:moveTo>
                    <a:pt x="102" y="377"/>
                  </a:moveTo>
                  <a:lnTo>
                    <a:pt x="102" y="376"/>
                  </a:lnTo>
                  <a:lnTo>
                    <a:pt x="102" y="377"/>
                  </a:lnTo>
                  <a:close/>
                  <a:moveTo>
                    <a:pt x="103" y="377"/>
                  </a:moveTo>
                  <a:lnTo>
                    <a:pt x="103" y="376"/>
                  </a:lnTo>
                  <a:lnTo>
                    <a:pt x="103" y="377"/>
                  </a:lnTo>
                  <a:close/>
                  <a:moveTo>
                    <a:pt x="82" y="347"/>
                  </a:moveTo>
                  <a:lnTo>
                    <a:pt x="83" y="347"/>
                  </a:lnTo>
                  <a:lnTo>
                    <a:pt x="82" y="347"/>
                  </a:lnTo>
                  <a:close/>
                  <a:moveTo>
                    <a:pt x="78" y="340"/>
                  </a:moveTo>
                  <a:lnTo>
                    <a:pt x="78" y="339"/>
                  </a:lnTo>
                  <a:lnTo>
                    <a:pt x="78" y="340"/>
                  </a:lnTo>
                  <a:close/>
                  <a:moveTo>
                    <a:pt x="78" y="339"/>
                  </a:moveTo>
                  <a:lnTo>
                    <a:pt x="77" y="339"/>
                  </a:lnTo>
                  <a:lnTo>
                    <a:pt x="78" y="339"/>
                  </a:lnTo>
                  <a:close/>
                  <a:moveTo>
                    <a:pt x="65" y="315"/>
                  </a:moveTo>
                  <a:lnTo>
                    <a:pt x="66" y="315"/>
                  </a:lnTo>
                  <a:lnTo>
                    <a:pt x="65" y="315"/>
                  </a:lnTo>
                  <a:close/>
                  <a:moveTo>
                    <a:pt x="65" y="311"/>
                  </a:moveTo>
                  <a:lnTo>
                    <a:pt x="65" y="311"/>
                  </a:lnTo>
                  <a:close/>
                  <a:moveTo>
                    <a:pt x="63" y="300"/>
                  </a:moveTo>
                  <a:lnTo>
                    <a:pt x="63" y="301"/>
                  </a:lnTo>
                  <a:lnTo>
                    <a:pt x="63" y="300"/>
                  </a:lnTo>
                  <a:close/>
                  <a:moveTo>
                    <a:pt x="62" y="300"/>
                  </a:moveTo>
                  <a:lnTo>
                    <a:pt x="62" y="299"/>
                  </a:lnTo>
                  <a:lnTo>
                    <a:pt x="62" y="300"/>
                  </a:lnTo>
                  <a:close/>
                  <a:moveTo>
                    <a:pt x="64" y="299"/>
                  </a:moveTo>
                  <a:lnTo>
                    <a:pt x="64" y="299"/>
                  </a:lnTo>
                  <a:close/>
                  <a:moveTo>
                    <a:pt x="64" y="299"/>
                  </a:moveTo>
                  <a:lnTo>
                    <a:pt x="64" y="298"/>
                  </a:lnTo>
                  <a:lnTo>
                    <a:pt x="64" y="299"/>
                  </a:lnTo>
                  <a:close/>
                  <a:moveTo>
                    <a:pt x="56" y="284"/>
                  </a:moveTo>
                  <a:lnTo>
                    <a:pt x="55" y="284"/>
                  </a:lnTo>
                  <a:lnTo>
                    <a:pt x="56" y="284"/>
                  </a:lnTo>
                  <a:close/>
                  <a:moveTo>
                    <a:pt x="57" y="287"/>
                  </a:moveTo>
                  <a:lnTo>
                    <a:pt x="57" y="288"/>
                  </a:lnTo>
                  <a:lnTo>
                    <a:pt x="57" y="287"/>
                  </a:lnTo>
                  <a:lnTo>
                    <a:pt x="57" y="288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6" y="286"/>
                  </a:lnTo>
                  <a:lnTo>
                    <a:pt x="56" y="285"/>
                  </a:lnTo>
                  <a:lnTo>
                    <a:pt x="55" y="284"/>
                  </a:lnTo>
                  <a:lnTo>
                    <a:pt x="56" y="284"/>
                  </a:lnTo>
                  <a:lnTo>
                    <a:pt x="57" y="285"/>
                  </a:lnTo>
                  <a:lnTo>
                    <a:pt x="57" y="286"/>
                  </a:lnTo>
                  <a:lnTo>
                    <a:pt x="57" y="287"/>
                  </a:lnTo>
                  <a:close/>
                  <a:moveTo>
                    <a:pt x="56" y="283"/>
                  </a:moveTo>
                  <a:lnTo>
                    <a:pt x="55" y="283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6" y="283"/>
                  </a:lnTo>
                  <a:close/>
                  <a:moveTo>
                    <a:pt x="47" y="260"/>
                  </a:moveTo>
                  <a:lnTo>
                    <a:pt x="46" y="260"/>
                  </a:lnTo>
                  <a:lnTo>
                    <a:pt x="47" y="260"/>
                  </a:lnTo>
                  <a:close/>
                  <a:moveTo>
                    <a:pt x="46" y="259"/>
                  </a:moveTo>
                  <a:lnTo>
                    <a:pt x="46" y="258"/>
                  </a:lnTo>
                  <a:lnTo>
                    <a:pt x="47" y="259"/>
                  </a:lnTo>
                  <a:lnTo>
                    <a:pt x="46" y="259"/>
                  </a:lnTo>
                  <a:close/>
                  <a:moveTo>
                    <a:pt x="39" y="233"/>
                  </a:moveTo>
                  <a:lnTo>
                    <a:pt x="40" y="234"/>
                  </a:lnTo>
                  <a:lnTo>
                    <a:pt x="39" y="234"/>
                  </a:lnTo>
                  <a:lnTo>
                    <a:pt x="39" y="233"/>
                  </a:lnTo>
                  <a:close/>
                  <a:moveTo>
                    <a:pt x="51" y="229"/>
                  </a:moveTo>
                  <a:lnTo>
                    <a:pt x="50" y="229"/>
                  </a:lnTo>
                  <a:lnTo>
                    <a:pt x="51" y="229"/>
                  </a:lnTo>
                  <a:lnTo>
                    <a:pt x="51" y="228"/>
                  </a:lnTo>
                  <a:lnTo>
                    <a:pt x="51" y="229"/>
                  </a:lnTo>
                  <a:close/>
                  <a:moveTo>
                    <a:pt x="51" y="226"/>
                  </a:moveTo>
                  <a:lnTo>
                    <a:pt x="51" y="227"/>
                  </a:lnTo>
                  <a:lnTo>
                    <a:pt x="51" y="226"/>
                  </a:lnTo>
                  <a:lnTo>
                    <a:pt x="51" y="225"/>
                  </a:lnTo>
                  <a:lnTo>
                    <a:pt x="51" y="226"/>
                  </a:lnTo>
                  <a:close/>
                  <a:moveTo>
                    <a:pt x="50" y="224"/>
                  </a:moveTo>
                  <a:lnTo>
                    <a:pt x="51" y="224"/>
                  </a:lnTo>
                  <a:lnTo>
                    <a:pt x="50" y="224"/>
                  </a:lnTo>
                  <a:close/>
                  <a:moveTo>
                    <a:pt x="45" y="211"/>
                  </a:moveTo>
                  <a:lnTo>
                    <a:pt x="45" y="211"/>
                  </a:lnTo>
                  <a:close/>
                  <a:moveTo>
                    <a:pt x="41" y="202"/>
                  </a:moveTo>
                  <a:lnTo>
                    <a:pt x="41" y="201"/>
                  </a:lnTo>
                  <a:lnTo>
                    <a:pt x="41" y="202"/>
                  </a:lnTo>
                  <a:close/>
                  <a:moveTo>
                    <a:pt x="25" y="194"/>
                  </a:moveTo>
                  <a:lnTo>
                    <a:pt x="24" y="194"/>
                  </a:lnTo>
                  <a:lnTo>
                    <a:pt x="25" y="194"/>
                  </a:lnTo>
                  <a:close/>
                  <a:moveTo>
                    <a:pt x="22" y="192"/>
                  </a:moveTo>
                  <a:lnTo>
                    <a:pt x="22" y="191"/>
                  </a:lnTo>
                  <a:lnTo>
                    <a:pt x="23" y="191"/>
                  </a:lnTo>
                  <a:lnTo>
                    <a:pt x="23" y="192"/>
                  </a:lnTo>
                  <a:lnTo>
                    <a:pt x="22" y="192"/>
                  </a:lnTo>
                  <a:close/>
                  <a:moveTo>
                    <a:pt x="21" y="191"/>
                  </a:moveTo>
                  <a:lnTo>
                    <a:pt x="21" y="191"/>
                  </a:lnTo>
                  <a:lnTo>
                    <a:pt x="22" y="191"/>
                  </a:lnTo>
                  <a:lnTo>
                    <a:pt x="21" y="191"/>
                  </a:lnTo>
                  <a:close/>
                  <a:moveTo>
                    <a:pt x="20" y="185"/>
                  </a:moveTo>
                  <a:lnTo>
                    <a:pt x="20" y="184"/>
                  </a:lnTo>
                  <a:lnTo>
                    <a:pt x="20" y="185"/>
                  </a:lnTo>
                  <a:close/>
                  <a:moveTo>
                    <a:pt x="19" y="183"/>
                  </a:moveTo>
                  <a:lnTo>
                    <a:pt x="19" y="183"/>
                  </a:lnTo>
                  <a:lnTo>
                    <a:pt x="19" y="182"/>
                  </a:lnTo>
                  <a:lnTo>
                    <a:pt x="19" y="183"/>
                  </a:lnTo>
                  <a:close/>
                  <a:moveTo>
                    <a:pt x="5" y="102"/>
                  </a:moveTo>
                  <a:lnTo>
                    <a:pt x="4" y="102"/>
                  </a:lnTo>
                  <a:lnTo>
                    <a:pt x="4" y="101"/>
                  </a:lnTo>
                  <a:lnTo>
                    <a:pt x="5" y="101"/>
                  </a:lnTo>
                  <a:lnTo>
                    <a:pt x="5" y="102"/>
                  </a:lnTo>
                  <a:close/>
                  <a:moveTo>
                    <a:pt x="147" y="39"/>
                  </a:moveTo>
                  <a:lnTo>
                    <a:pt x="155" y="84"/>
                  </a:lnTo>
                  <a:lnTo>
                    <a:pt x="166" y="82"/>
                  </a:lnTo>
                  <a:lnTo>
                    <a:pt x="171" y="88"/>
                  </a:lnTo>
                  <a:lnTo>
                    <a:pt x="172" y="89"/>
                  </a:lnTo>
                  <a:lnTo>
                    <a:pt x="182" y="102"/>
                  </a:lnTo>
                  <a:lnTo>
                    <a:pt x="184" y="104"/>
                  </a:lnTo>
                  <a:lnTo>
                    <a:pt x="189" y="111"/>
                  </a:lnTo>
                  <a:lnTo>
                    <a:pt x="200" y="122"/>
                  </a:lnTo>
                  <a:lnTo>
                    <a:pt x="209" y="115"/>
                  </a:lnTo>
                  <a:lnTo>
                    <a:pt x="219" y="123"/>
                  </a:lnTo>
                  <a:lnTo>
                    <a:pt x="216" y="112"/>
                  </a:lnTo>
                  <a:lnTo>
                    <a:pt x="216" y="108"/>
                  </a:lnTo>
                  <a:lnTo>
                    <a:pt x="212" y="97"/>
                  </a:lnTo>
                  <a:lnTo>
                    <a:pt x="210" y="82"/>
                  </a:lnTo>
                  <a:lnTo>
                    <a:pt x="225" y="77"/>
                  </a:lnTo>
                  <a:lnTo>
                    <a:pt x="229" y="79"/>
                  </a:lnTo>
                  <a:lnTo>
                    <a:pt x="233" y="83"/>
                  </a:lnTo>
                  <a:lnTo>
                    <a:pt x="234" y="84"/>
                  </a:lnTo>
                  <a:lnTo>
                    <a:pt x="234" y="87"/>
                  </a:lnTo>
                  <a:lnTo>
                    <a:pt x="232" y="89"/>
                  </a:lnTo>
                  <a:lnTo>
                    <a:pt x="228" y="90"/>
                  </a:lnTo>
                  <a:lnTo>
                    <a:pt x="237" y="90"/>
                  </a:lnTo>
                  <a:lnTo>
                    <a:pt x="246" y="69"/>
                  </a:lnTo>
                  <a:lnTo>
                    <a:pt x="253" y="82"/>
                  </a:lnTo>
                  <a:lnTo>
                    <a:pt x="259" y="81"/>
                  </a:lnTo>
                  <a:lnTo>
                    <a:pt x="270" y="82"/>
                  </a:lnTo>
                  <a:lnTo>
                    <a:pt x="279" y="83"/>
                  </a:lnTo>
                  <a:lnTo>
                    <a:pt x="283" y="85"/>
                  </a:lnTo>
                  <a:lnTo>
                    <a:pt x="286" y="86"/>
                  </a:lnTo>
                  <a:lnTo>
                    <a:pt x="289" y="90"/>
                  </a:lnTo>
                  <a:lnTo>
                    <a:pt x="297" y="89"/>
                  </a:lnTo>
                  <a:lnTo>
                    <a:pt x="299" y="90"/>
                  </a:lnTo>
                  <a:lnTo>
                    <a:pt x="310" y="95"/>
                  </a:lnTo>
                  <a:lnTo>
                    <a:pt x="309" y="102"/>
                  </a:lnTo>
                  <a:lnTo>
                    <a:pt x="312" y="102"/>
                  </a:lnTo>
                  <a:lnTo>
                    <a:pt x="314" y="102"/>
                  </a:lnTo>
                  <a:lnTo>
                    <a:pt x="324" y="98"/>
                  </a:lnTo>
                  <a:lnTo>
                    <a:pt x="329" y="100"/>
                  </a:lnTo>
                  <a:lnTo>
                    <a:pt x="336" y="95"/>
                  </a:lnTo>
                  <a:lnTo>
                    <a:pt x="346" y="99"/>
                  </a:lnTo>
                  <a:lnTo>
                    <a:pt x="361" y="105"/>
                  </a:lnTo>
                  <a:lnTo>
                    <a:pt x="361" y="99"/>
                  </a:lnTo>
                  <a:lnTo>
                    <a:pt x="361" y="88"/>
                  </a:lnTo>
                  <a:lnTo>
                    <a:pt x="368" y="82"/>
                  </a:lnTo>
                  <a:lnTo>
                    <a:pt x="373" y="77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4" y="77"/>
                  </a:lnTo>
                  <a:lnTo>
                    <a:pt x="374" y="78"/>
                  </a:lnTo>
                  <a:lnTo>
                    <a:pt x="375" y="78"/>
                  </a:lnTo>
                  <a:lnTo>
                    <a:pt x="376" y="78"/>
                  </a:lnTo>
                  <a:lnTo>
                    <a:pt x="377" y="78"/>
                  </a:lnTo>
                  <a:lnTo>
                    <a:pt x="378" y="77"/>
                  </a:lnTo>
                  <a:lnTo>
                    <a:pt x="386" y="77"/>
                  </a:lnTo>
                  <a:lnTo>
                    <a:pt x="387" y="78"/>
                  </a:lnTo>
                  <a:lnTo>
                    <a:pt x="392" y="80"/>
                  </a:lnTo>
                  <a:lnTo>
                    <a:pt x="394" y="81"/>
                  </a:lnTo>
                  <a:lnTo>
                    <a:pt x="404" y="82"/>
                  </a:lnTo>
                  <a:lnTo>
                    <a:pt x="406" y="81"/>
                  </a:lnTo>
                  <a:lnTo>
                    <a:pt x="409" y="80"/>
                  </a:lnTo>
                  <a:lnTo>
                    <a:pt x="411" y="80"/>
                  </a:lnTo>
                  <a:lnTo>
                    <a:pt x="419" y="80"/>
                  </a:lnTo>
                  <a:lnTo>
                    <a:pt x="430" y="77"/>
                  </a:lnTo>
                  <a:lnTo>
                    <a:pt x="434" y="77"/>
                  </a:lnTo>
                  <a:lnTo>
                    <a:pt x="437" y="77"/>
                  </a:lnTo>
                  <a:lnTo>
                    <a:pt x="444" y="76"/>
                  </a:lnTo>
                  <a:lnTo>
                    <a:pt x="447" y="76"/>
                  </a:lnTo>
                  <a:lnTo>
                    <a:pt x="448" y="75"/>
                  </a:lnTo>
                  <a:lnTo>
                    <a:pt x="451" y="74"/>
                  </a:lnTo>
                  <a:lnTo>
                    <a:pt x="457" y="73"/>
                  </a:lnTo>
                  <a:lnTo>
                    <a:pt x="461" y="72"/>
                  </a:lnTo>
                  <a:lnTo>
                    <a:pt x="463" y="71"/>
                  </a:lnTo>
                  <a:lnTo>
                    <a:pt x="464" y="71"/>
                  </a:lnTo>
                  <a:lnTo>
                    <a:pt x="470" y="70"/>
                  </a:lnTo>
                  <a:lnTo>
                    <a:pt x="471" y="69"/>
                  </a:lnTo>
                  <a:lnTo>
                    <a:pt x="472" y="68"/>
                  </a:lnTo>
                  <a:lnTo>
                    <a:pt x="473" y="67"/>
                  </a:lnTo>
                  <a:lnTo>
                    <a:pt x="474" y="66"/>
                  </a:lnTo>
                  <a:lnTo>
                    <a:pt x="476" y="66"/>
                  </a:lnTo>
                  <a:lnTo>
                    <a:pt x="477" y="65"/>
                  </a:lnTo>
                  <a:lnTo>
                    <a:pt x="482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3" y="62"/>
                  </a:lnTo>
                  <a:lnTo>
                    <a:pt x="497" y="62"/>
                  </a:lnTo>
                  <a:lnTo>
                    <a:pt x="498" y="62"/>
                  </a:lnTo>
                  <a:lnTo>
                    <a:pt x="501" y="62"/>
                  </a:lnTo>
                  <a:lnTo>
                    <a:pt x="504" y="62"/>
                  </a:lnTo>
                  <a:lnTo>
                    <a:pt x="507" y="62"/>
                  </a:lnTo>
                  <a:lnTo>
                    <a:pt x="511" y="62"/>
                  </a:lnTo>
                  <a:lnTo>
                    <a:pt x="517" y="61"/>
                  </a:lnTo>
                  <a:lnTo>
                    <a:pt x="518" y="61"/>
                  </a:lnTo>
                  <a:lnTo>
                    <a:pt x="520" y="61"/>
                  </a:lnTo>
                  <a:lnTo>
                    <a:pt x="525" y="61"/>
                  </a:lnTo>
                  <a:lnTo>
                    <a:pt x="527" y="61"/>
                  </a:lnTo>
                  <a:lnTo>
                    <a:pt x="532" y="61"/>
                  </a:lnTo>
                  <a:lnTo>
                    <a:pt x="534" y="62"/>
                  </a:lnTo>
                  <a:lnTo>
                    <a:pt x="537" y="62"/>
                  </a:lnTo>
                  <a:lnTo>
                    <a:pt x="537" y="64"/>
                  </a:lnTo>
                  <a:lnTo>
                    <a:pt x="537" y="66"/>
                  </a:lnTo>
                  <a:lnTo>
                    <a:pt x="537" y="68"/>
                  </a:lnTo>
                  <a:lnTo>
                    <a:pt x="537" y="70"/>
                  </a:lnTo>
                  <a:lnTo>
                    <a:pt x="537" y="75"/>
                  </a:lnTo>
                  <a:lnTo>
                    <a:pt x="539" y="75"/>
                  </a:lnTo>
                  <a:lnTo>
                    <a:pt x="553" y="74"/>
                  </a:lnTo>
                  <a:lnTo>
                    <a:pt x="560" y="75"/>
                  </a:lnTo>
                  <a:lnTo>
                    <a:pt x="565" y="75"/>
                  </a:lnTo>
                  <a:lnTo>
                    <a:pt x="571" y="76"/>
                  </a:lnTo>
                  <a:lnTo>
                    <a:pt x="582" y="76"/>
                  </a:lnTo>
                  <a:lnTo>
                    <a:pt x="584" y="76"/>
                  </a:lnTo>
                  <a:lnTo>
                    <a:pt x="590" y="75"/>
                  </a:lnTo>
                  <a:lnTo>
                    <a:pt x="595" y="76"/>
                  </a:lnTo>
                  <a:lnTo>
                    <a:pt x="599" y="76"/>
                  </a:lnTo>
                  <a:lnTo>
                    <a:pt x="600" y="76"/>
                  </a:lnTo>
                  <a:lnTo>
                    <a:pt x="610" y="78"/>
                  </a:lnTo>
                  <a:lnTo>
                    <a:pt x="617" y="75"/>
                  </a:lnTo>
                  <a:lnTo>
                    <a:pt x="620" y="74"/>
                  </a:lnTo>
                  <a:lnTo>
                    <a:pt x="622" y="72"/>
                  </a:lnTo>
                  <a:lnTo>
                    <a:pt x="624" y="71"/>
                  </a:lnTo>
                  <a:lnTo>
                    <a:pt x="627" y="70"/>
                  </a:lnTo>
                  <a:lnTo>
                    <a:pt x="628" y="69"/>
                  </a:lnTo>
                  <a:lnTo>
                    <a:pt x="630" y="66"/>
                  </a:lnTo>
                  <a:lnTo>
                    <a:pt x="632" y="68"/>
                  </a:lnTo>
                  <a:lnTo>
                    <a:pt x="633" y="70"/>
                  </a:lnTo>
                  <a:lnTo>
                    <a:pt x="635" y="72"/>
                  </a:lnTo>
                  <a:lnTo>
                    <a:pt x="641" y="82"/>
                  </a:lnTo>
                  <a:lnTo>
                    <a:pt x="647" y="89"/>
                  </a:lnTo>
                  <a:lnTo>
                    <a:pt x="648" y="88"/>
                  </a:lnTo>
                  <a:lnTo>
                    <a:pt x="650" y="86"/>
                  </a:lnTo>
                  <a:lnTo>
                    <a:pt x="651" y="85"/>
                  </a:lnTo>
                  <a:lnTo>
                    <a:pt x="652" y="84"/>
                  </a:lnTo>
                  <a:lnTo>
                    <a:pt x="655" y="81"/>
                  </a:lnTo>
                  <a:lnTo>
                    <a:pt x="659" y="81"/>
                  </a:lnTo>
                  <a:lnTo>
                    <a:pt x="663" y="81"/>
                  </a:lnTo>
                  <a:lnTo>
                    <a:pt x="670" y="82"/>
                  </a:lnTo>
                  <a:lnTo>
                    <a:pt x="673" y="83"/>
                  </a:lnTo>
                  <a:lnTo>
                    <a:pt x="677" y="83"/>
                  </a:lnTo>
                  <a:lnTo>
                    <a:pt x="679" y="88"/>
                  </a:lnTo>
                  <a:lnTo>
                    <a:pt x="685" y="88"/>
                  </a:lnTo>
                  <a:lnTo>
                    <a:pt x="688" y="89"/>
                  </a:lnTo>
                  <a:lnTo>
                    <a:pt x="693" y="89"/>
                  </a:lnTo>
                  <a:lnTo>
                    <a:pt x="698" y="89"/>
                  </a:lnTo>
                  <a:lnTo>
                    <a:pt x="705" y="95"/>
                  </a:lnTo>
                  <a:lnTo>
                    <a:pt x="705" y="94"/>
                  </a:lnTo>
                  <a:lnTo>
                    <a:pt x="710" y="91"/>
                  </a:lnTo>
                  <a:lnTo>
                    <a:pt x="720" y="88"/>
                  </a:lnTo>
                  <a:lnTo>
                    <a:pt x="724" y="86"/>
                  </a:lnTo>
                  <a:lnTo>
                    <a:pt x="730" y="83"/>
                  </a:lnTo>
                  <a:lnTo>
                    <a:pt x="730" y="88"/>
                  </a:lnTo>
                  <a:lnTo>
                    <a:pt x="742" y="87"/>
                  </a:lnTo>
                  <a:lnTo>
                    <a:pt x="742" y="97"/>
                  </a:lnTo>
                  <a:lnTo>
                    <a:pt x="742" y="109"/>
                  </a:lnTo>
                  <a:lnTo>
                    <a:pt x="742" y="124"/>
                  </a:lnTo>
                  <a:lnTo>
                    <a:pt x="742" y="141"/>
                  </a:lnTo>
                  <a:lnTo>
                    <a:pt x="742" y="152"/>
                  </a:lnTo>
                  <a:lnTo>
                    <a:pt x="742" y="162"/>
                  </a:lnTo>
                  <a:lnTo>
                    <a:pt x="742" y="165"/>
                  </a:lnTo>
                  <a:lnTo>
                    <a:pt x="742" y="172"/>
                  </a:lnTo>
                  <a:lnTo>
                    <a:pt x="742" y="176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90"/>
                  </a:lnTo>
                  <a:lnTo>
                    <a:pt x="742" y="195"/>
                  </a:lnTo>
                  <a:lnTo>
                    <a:pt x="742" y="199"/>
                  </a:lnTo>
                  <a:lnTo>
                    <a:pt x="742" y="209"/>
                  </a:lnTo>
                  <a:lnTo>
                    <a:pt x="742" y="222"/>
                  </a:lnTo>
                  <a:lnTo>
                    <a:pt x="742" y="236"/>
                  </a:lnTo>
                  <a:lnTo>
                    <a:pt x="742" y="254"/>
                  </a:lnTo>
                  <a:lnTo>
                    <a:pt x="742" y="273"/>
                  </a:lnTo>
                  <a:lnTo>
                    <a:pt x="742" y="288"/>
                  </a:lnTo>
                  <a:lnTo>
                    <a:pt x="742" y="303"/>
                  </a:lnTo>
                  <a:lnTo>
                    <a:pt x="742" y="321"/>
                  </a:lnTo>
                  <a:lnTo>
                    <a:pt x="742" y="341"/>
                  </a:lnTo>
                  <a:lnTo>
                    <a:pt x="742" y="356"/>
                  </a:lnTo>
                  <a:lnTo>
                    <a:pt x="742" y="374"/>
                  </a:lnTo>
                  <a:lnTo>
                    <a:pt x="742" y="392"/>
                  </a:lnTo>
                  <a:lnTo>
                    <a:pt x="742" y="412"/>
                  </a:lnTo>
                  <a:lnTo>
                    <a:pt x="742" y="429"/>
                  </a:lnTo>
                  <a:lnTo>
                    <a:pt x="742" y="446"/>
                  </a:lnTo>
                  <a:lnTo>
                    <a:pt x="742" y="465"/>
                  </a:lnTo>
                  <a:lnTo>
                    <a:pt x="742" y="487"/>
                  </a:lnTo>
                  <a:lnTo>
                    <a:pt x="741" y="487"/>
                  </a:lnTo>
                  <a:lnTo>
                    <a:pt x="740" y="487"/>
                  </a:lnTo>
                  <a:lnTo>
                    <a:pt x="738" y="487"/>
                  </a:lnTo>
                  <a:lnTo>
                    <a:pt x="737" y="487"/>
                  </a:lnTo>
                  <a:lnTo>
                    <a:pt x="736" y="487"/>
                  </a:lnTo>
                  <a:lnTo>
                    <a:pt x="736" y="488"/>
                  </a:lnTo>
                  <a:lnTo>
                    <a:pt x="735" y="488"/>
                  </a:lnTo>
                  <a:lnTo>
                    <a:pt x="734" y="489"/>
                  </a:lnTo>
                  <a:lnTo>
                    <a:pt x="732" y="489"/>
                  </a:lnTo>
                  <a:lnTo>
                    <a:pt x="730" y="489"/>
                  </a:lnTo>
                  <a:lnTo>
                    <a:pt x="728" y="489"/>
                  </a:lnTo>
                  <a:lnTo>
                    <a:pt x="726" y="489"/>
                  </a:lnTo>
                  <a:lnTo>
                    <a:pt x="725" y="489"/>
                  </a:lnTo>
                  <a:lnTo>
                    <a:pt x="724" y="489"/>
                  </a:lnTo>
                  <a:lnTo>
                    <a:pt x="723" y="489"/>
                  </a:lnTo>
                  <a:lnTo>
                    <a:pt x="723" y="490"/>
                  </a:lnTo>
                  <a:lnTo>
                    <a:pt x="723" y="491"/>
                  </a:lnTo>
                  <a:lnTo>
                    <a:pt x="722" y="491"/>
                  </a:lnTo>
                  <a:lnTo>
                    <a:pt x="721" y="491"/>
                  </a:lnTo>
                  <a:lnTo>
                    <a:pt x="720" y="491"/>
                  </a:lnTo>
                  <a:lnTo>
                    <a:pt x="720" y="492"/>
                  </a:lnTo>
                  <a:lnTo>
                    <a:pt x="719" y="493"/>
                  </a:lnTo>
                  <a:lnTo>
                    <a:pt x="719" y="494"/>
                  </a:lnTo>
                  <a:lnTo>
                    <a:pt x="719" y="495"/>
                  </a:lnTo>
                  <a:lnTo>
                    <a:pt x="718" y="496"/>
                  </a:lnTo>
                  <a:lnTo>
                    <a:pt x="717" y="497"/>
                  </a:lnTo>
                  <a:lnTo>
                    <a:pt x="717" y="498"/>
                  </a:lnTo>
                  <a:lnTo>
                    <a:pt x="715" y="498"/>
                  </a:lnTo>
                  <a:lnTo>
                    <a:pt x="714" y="499"/>
                  </a:lnTo>
                  <a:lnTo>
                    <a:pt x="712" y="498"/>
                  </a:lnTo>
                  <a:lnTo>
                    <a:pt x="711" y="497"/>
                  </a:lnTo>
                  <a:lnTo>
                    <a:pt x="711" y="498"/>
                  </a:lnTo>
                  <a:lnTo>
                    <a:pt x="710" y="497"/>
                  </a:lnTo>
                  <a:lnTo>
                    <a:pt x="709" y="496"/>
                  </a:lnTo>
                  <a:lnTo>
                    <a:pt x="708" y="496"/>
                  </a:lnTo>
                  <a:lnTo>
                    <a:pt x="707" y="496"/>
                  </a:lnTo>
                  <a:lnTo>
                    <a:pt x="706" y="496"/>
                  </a:lnTo>
                  <a:lnTo>
                    <a:pt x="705" y="496"/>
                  </a:lnTo>
                  <a:lnTo>
                    <a:pt x="704" y="496"/>
                  </a:lnTo>
                  <a:lnTo>
                    <a:pt x="703" y="496"/>
                  </a:lnTo>
                  <a:lnTo>
                    <a:pt x="702" y="496"/>
                  </a:lnTo>
                  <a:lnTo>
                    <a:pt x="701" y="497"/>
                  </a:lnTo>
                  <a:lnTo>
                    <a:pt x="701" y="498"/>
                  </a:lnTo>
                  <a:lnTo>
                    <a:pt x="700" y="499"/>
                  </a:lnTo>
                  <a:lnTo>
                    <a:pt x="698" y="500"/>
                  </a:lnTo>
                  <a:lnTo>
                    <a:pt x="697" y="500"/>
                  </a:lnTo>
                  <a:lnTo>
                    <a:pt x="695" y="501"/>
                  </a:lnTo>
                  <a:lnTo>
                    <a:pt x="694" y="502"/>
                  </a:lnTo>
                  <a:lnTo>
                    <a:pt x="693" y="502"/>
                  </a:lnTo>
                  <a:lnTo>
                    <a:pt x="692" y="502"/>
                  </a:lnTo>
                  <a:lnTo>
                    <a:pt x="692" y="501"/>
                  </a:lnTo>
                  <a:lnTo>
                    <a:pt x="691" y="500"/>
                  </a:lnTo>
                  <a:lnTo>
                    <a:pt x="689" y="499"/>
                  </a:lnTo>
                  <a:lnTo>
                    <a:pt x="688" y="499"/>
                  </a:lnTo>
                  <a:lnTo>
                    <a:pt x="687" y="499"/>
                  </a:lnTo>
                  <a:lnTo>
                    <a:pt x="686" y="499"/>
                  </a:lnTo>
                  <a:lnTo>
                    <a:pt x="685" y="500"/>
                  </a:lnTo>
                  <a:lnTo>
                    <a:pt x="684" y="501"/>
                  </a:lnTo>
                  <a:lnTo>
                    <a:pt x="683" y="501"/>
                  </a:lnTo>
                  <a:lnTo>
                    <a:pt x="683" y="502"/>
                  </a:lnTo>
                  <a:lnTo>
                    <a:pt x="682" y="502"/>
                  </a:lnTo>
                  <a:lnTo>
                    <a:pt x="681" y="502"/>
                  </a:lnTo>
                  <a:lnTo>
                    <a:pt x="680" y="502"/>
                  </a:lnTo>
                  <a:lnTo>
                    <a:pt x="680" y="501"/>
                  </a:lnTo>
                  <a:lnTo>
                    <a:pt x="679" y="502"/>
                  </a:lnTo>
                  <a:lnTo>
                    <a:pt x="679" y="503"/>
                  </a:lnTo>
                  <a:lnTo>
                    <a:pt x="678" y="503"/>
                  </a:lnTo>
                  <a:lnTo>
                    <a:pt x="678" y="504"/>
                  </a:lnTo>
                  <a:lnTo>
                    <a:pt x="677" y="505"/>
                  </a:lnTo>
                  <a:lnTo>
                    <a:pt x="677" y="506"/>
                  </a:lnTo>
                  <a:lnTo>
                    <a:pt x="677" y="508"/>
                  </a:lnTo>
                  <a:lnTo>
                    <a:pt x="675" y="510"/>
                  </a:lnTo>
                  <a:lnTo>
                    <a:pt x="674" y="510"/>
                  </a:lnTo>
                  <a:lnTo>
                    <a:pt x="673" y="510"/>
                  </a:lnTo>
                  <a:lnTo>
                    <a:pt x="672" y="511"/>
                  </a:lnTo>
                  <a:lnTo>
                    <a:pt x="671" y="512"/>
                  </a:lnTo>
                  <a:lnTo>
                    <a:pt x="671" y="513"/>
                  </a:lnTo>
                  <a:lnTo>
                    <a:pt x="671" y="514"/>
                  </a:lnTo>
                  <a:lnTo>
                    <a:pt x="671" y="515"/>
                  </a:lnTo>
                  <a:lnTo>
                    <a:pt x="671" y="516"/>
                  </a:lnTo>
                  <a:lnTo>
                    <a:pt x="670" y="517"/>
                  </a:lnTo>
                  <a:lnTo>
                    <a:pt x="670" y="518"/>
                  </a:lnTo>
                  <a:lnTo>
                    <a:pt x="670" y="520"/>
                  </a:lnTo>
                  <a:lnTo>
                    <a:pt x="669" y="521"/>
                  </a:lnTo>
                  <a:lnTo>
                    <a:pt x="669" y="522"/>
                  </a:lnTo>
                  <a:lnTo>
                    <a:pt x="669" y="523"/>
                  </a:lnTo>
                  <a:lnTo>
                    <a:pt x="667" y="524"/>
                  </a:lnTo>
                  <a:lnTo>
                    <a:pt x="667" y="525"/>
                  </a:lnTo>
                  <a:lnTo>
                    <a:pt x="666" y="526"/>
                  </a:lnTo>
                  <a:lnTo>
                    <a:pt x="666" y="527"/>
                  </a:lnTo>
                  <a:lnTo>
                    <a:pt x="664" y="527"/>
                  </a:lnTo>
                  <a:lnTo>
                    <a:pt x="663" y="527"/>
                  </a:lnTo>
                  <a:lnTo>
                    <a:pt x="662" y="528"/>
                  </a:lnTo>
                  <a:lnTo>
                    <a:pt x="661" y="528"/>
                  </a:lnTo>
                  <a:lnTo>
                    <a:pt x="660" y="528"/>
                  </a:lnTo>
                  <a:lnTo>
                    <a:pt x="660" y="529"/>
                  </a:lnTo>
                  <a:lnTo>
                    <a:pt x="659" y="530"/>
                  </a:lnTo>
                  <a:lnTo>
                    <a:pt x="657" y="531"/>
                  </a:lnTo>
                  <a:lnTo>
                    <a:pt x="656" y="531"/>
                  </a:lnTo>
                  <a:lnTo>
                    <a:pt x="655" y="531"/>
                  </a:lnTo>
                  <a:lnTo>
                    <a:pt x="654" y="530"/>
                  </a:lnTo>
                  <a:lnTo>
                    <a:pt x="653" y="531"/>
                  </a:lnTo>
                  <a:lnTo>
                    <a:pt x="651" y="532"/>
                  </a:lnTo>
                  <a:lnTo>
                    <a:pt x="650" y="532"/>
                  </a:lnTo>
                  <a:lnTo>
                    <a:pt x="649" y="532"/>
                  </a:lnTo>
                  <a:lnTo>
                    <a:pt x="647" y="532"/>
                  </a:lnTo>
                  <a:lnTo>
                    <a:pt x="646" y="532"/>
                  </a:lnTo>
                  <a:lnTo>
                    <a:pt x="641" y="531"/>
                  </a:lnTo>
                  <a:lnTo>
                    <a:pt x="639" y="532"/>
                  </a:lnTo>
                  <a:lnTo>
                    <a:pt x="637" y="533"/>
                  </a:lnTo>
                  <a:lnTo>
                    <a:pt x="636" y="534"/>
                  </a:lnTo>
                  <a:lnTo>
                    <a:pt x="635" y="535"/>
                  </a:lnTo>
                  <a:lnTo>
                    <a:pt x="635" y="536"/>
                  </a:lnTo>
                  <a:lnTo>
                    <a:pt x="635" y="538"/>
                  </a:lnTo>
                  <a:lnTo>
                    <a:pt x="634" y="539"/>
                  </a:lnTo>
                  <a:lnTo>
                    <a:pt x="634" y="540"/>
                  </a:lnTo>
                  <a:lnTo>
                    <a:pt x="633" y="541"/>
                  </a:lnTo>
                  <a:lnTo>
                    <a:pt x="633" y="542"/>
                  </a:lnTo>
                  <a:lnTo>
                    <a:pt x="634" y="545"/>
                  </a:lnTo>
                  <a:lnTo>
                    <a:pt x="635" y="545"/>
                  </a:lnTo>
                  <a:lnTo>
                    <a:pt x="635" y="546"/>
                  </a:lnTo>
                  <a:lnTo>
                    <a:pt x="635" y="548"/>
                  </a:lnTo>
                  <a:lnTo>
                    <a:pt x="637" y="550"/>
                  </a:lnTo>
                  <a:lnTo>
                    <a:pt x="639" y="550"/>
                  </a:lnTo>
                  <a:lnTo>
                    <a:pt x="641" y="551"/>
                  </a:lnTo>
                  <a:lnTo>
                    <a:pt x="641" y="553"/>
                  </a:lnTo>
                  <a:lnTo>
                    <a:pt x="641" y="554"/>
                  </a:lnTo>
                  <a:lnTo>
                    <a:pt x="640" y="556"/>
                  </a:lnTo>
                  <a:lnTo>
                    <a:pt x="634" y="554"/>
                  </a:lnTo>
                  <a:lnTo>
                    <a:pt x="633" y="556"/>
                  </a:lnTo>
                  <a:lnTo>
                    <a:pt x="632" y="556"/>
                  </a:lnTo>
                  <a:lnTo>
                    <a:pt x="631" y="558"/>
                  </a:lnTo>
                  <a:lnTo>
                    <a:pt x="628" y="559"/>
                  </a:lnTo>
                  <a:lnTo>
                    <a:pt x="627" y="562"/>
                  </a:lnTo>
                  <a:lnTo>
                    <a:pt x="623" y="563"/>
                  </a:lnTo>
                  <a:lnTo>
                    <a:pt x="622" y="563"/>
                  </a:lnTo>
                  <a:lnTo>
                    <a:pt x="620" y="564"/>
                  </a:lnTo>
                  <a:lnTo>
                    <a:pt x="619" y="563"/>
                  </a:lnTo>
                  <a:lnTo>
                    <a:pt x="617" y="564"/>
                  </a:lnTo>
                  <a:lnTo>
                    <a:pt x="616" y="565"/>
                  </a:lnTo>
                  <a:lnTo>
                    <a:pt x="615" y="565"/>
                  </a:lnTo>
                  <a:lnTo>
                    <a:pt x="613" y="564"/>
                  </a:lnTo>
                  <a:lnTo>
                    <a:pt x="612" y="564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9" y="562"/>
                  </a:lnTo>
                  <a:lnTo>
                    <a:pt x="608" y="561"/>
                  </a:lnTo>
                  <a:lnTo>
                    <a:pt x="606" y="560"/>
                  </a:lnTo>
                  <a:lnTo>
                    <a:pt x="604" y="559"/>
                  </a:lnTo>
                  <a:lnTo>
                    <a:pt x="603" y="559"/>
                  </a:lnTo>
                  <a:lnTo>
                    <a:pt x="601" y="559"/>
                  </a:lnTo>
                  <a:lnTo>
                    <a:pt x="599" y="558"/>
                  </a:lnTo>
                  <a:lnTo>
                    <a:pt x="599" y="557"/>
                  </a:lnTo>
                  <a:lnTo>
                    <a:pt x="599" y="556"/>
                  </a:lnTo>
                  <a:lnTo>
                    <a:pt x="599" y="555"/>
                  </a:lnTo>
                  <a:lnTo>
                    <a:pt x="598" y="554"/>
                  </a:lnTo>
                  <a:lnTo>
                    <a:pt x="598" y="553"/>
                  </a:lnTo>
                  <a:lnTo>
                    <a:pt x="597" y="553"/>
                  </a:lnTo>
                  <a:lnTo>
                    <a:pt x="597" y="552"/>
                  </a:lnTo>
                  <a:lnTo>
                    <a:pt x="597" y="551"/>
                  </a:lnTo>
                  <a:lnTo>
                    <a:pt x="596" y="551"/>
                  </a:lnTo>
                  <a:lnTo>
                    <a:pt x="594" y="550"/>
                  </a:lnTo>
                  <a:lnTo>
                    <a:pt x="593" y="550"/>
                  </a:lnTo>
                  <a:lnTo>
                    <a:pt x="592" y="550"/>
                  </a:lnTo>
                  <a:lnTo>
                    <a:pt x="591" y="550"/>
                  </a:lnTo>
                  <a:lnTo>
                    <a:pt x="590" y="549"/>
                  </a:lnTo>
                  <a:lnTo>
                    <a:pt x="584" y="548"/>
                  </a:lnTo>
                  <a:lnTo>
                    <a:pt x="584" y="547"/>
                  </a:lnTo>
                  <a:lnTo>
                    <a:pt x="582" y="547"/>
                  </a:lnTo>
                  <a:lnTo>
                    <a:pt x="576" y="547"/>
                  </a:lnTo>
                  <a:lnTo>
                    <a:pt x="571" y="546"/>
                  </a:lnTo>
                  <a:lnTo>
                    <a:pt x="566" y="546"/>
                  </a:lnTo>
                  <a:lnTo>
                    <a:pt x="564" y="546"/>
                  </a:lnTo>
                  <a:lnTo>
                    <a:pt x="560" y="545"/>
                  </a:lnTo>
                  <a:lnTo>
                    <a:pt x="558" y="546"/>
                  </a:lnTo>
                  <a:lnTo>
                    <a:pt x="556" y="546"/>
                  </a:lnTo>
                  <a:lnTo>
                    <a:pt x="553" y="546"/>
                  </a:lnTo>
                  <a:lnTo>
                    <a:pt x="547" y="546"/>
                  </a:lnTo>
                  <a:lnTo>
                    <a:pt x="545" y="547"/>
                  </a:lnTo>
                  <a:lnTo>
                    <a:pt x="544" y="547"/>
                  </a:lnTo>
                  <a:lnTo>
                    <a:pt x="542" y="548"/>
                  </a:lnTo>
                  <a:lnTo>
                    <a:pt x="540" y="548"/>
                  </a:lnTo>
                  <a:lnTo>
                    <a:pt x="537" y="548"/>
                  </a:lnTo>
                  <a:lnTo>
                    <a:pt x="535" y="549"/>
                  </a:lnTo>
                  <a:lnTo>
                    <a:pt x="533" y="550"/>
                  </a:lnTo>
                  <a:lnTo>
                    <a:pt x="532" y="551"/>
                  </a:lnTo>
                  <a:lnTo>
                    <a:pt x="532" y="552"/>
                  </a:lnTo>
                  <a:lnTo>
                    <a:pt x="531" y="553"/>
                  </a:lnTo>
                  <a:lnTo>
                    <a:pt x="527" y="553"/>
                  </a:lnTo>
                  <a:lnTo>
                    <a:pt x="526" y="553"/>
                  </a:lnTo>
                  <a:lnTo>
                    <a:pt x="524" y="553"/>
                  </a:lnTo>
                  <a:lnTo>
                    <a:pt x="522" y="553"/>
                  </a:lnTo>
                  <a:lnTo>
                    <a:pt x="520" y="553"/>
                  </a:lnTo>
                  <a:lnTo>
                    <a:pt x="518" y="554"/>
                  </a:lnTo>
                  <a:lnTo>
                    <a:pt x="517" y="554"/>
                  </a:lnTo>
                  <a:lnTo>
                    <a:pt x="516" y="554"/>
                  </a:lnTo>
                  <a:lnTo>
                    <a:pt x="514" y="553"/>
                  </a:lnTo>
                  <a:lnTo>
                    <a:pt x="508" y="553"/>
                  </a:lnTo>
                  <a:lnTo>
                    <a:pt x="507" y="553"/>
                  </a:lnTo>
                  <a:lnTo>
                    <a:pt x="507" y="552"/>
                  </a:lnTo>
                  <a:lnTo>
                    <a:pt x="505" y="552"/>
                  </a:lnTo>
                  <a:lnTo>
                    <a:pt x="504" y="552"/>
                  </a:lnTo>
                  <a:lnTo>
                    <a:pt x="502" y="552"/>
                  </a:lnTo>
                  <a:lnTo>
                    <a:pt x="501" y="552"/>
                  </a:lnTo>
                  <a:lnTo>
                    <a:pt x="499" y="553"/>
                  </a:lnTo>
                  <a:lnTo>
                    <a:pt x="498" y="553"/>
                  </a:lnTo>
                  <a:lnTo>
                    <a:pt x="496" y="552"/>
                  </a:lnTo>
                  <a:lnTo>
                    <a:pt x="494" y="552"/>
                  </a:lnTo>
                  <a:lnTo>
                    <a:pt x="493" y="553"/>
                  </a:lnTo>
                  <a:lnTo>
                    <a:pt x="493" y="554"/>
                  </a:lnTo>
                  <a:lnTo>
                    <a:pt x="489" y="554"/>
                  </a:lnTo>
                  <a:lnTo>
                    <a:pt x="489" y="553"/>
                  </a:lnTo>
                  <a:lnTo>
                    <a:pt x="488" y="553"/>
                  </a:lnTo>
                  <a:lnTo>
                    <a:pt x="485" y="556"/>
                  </a:lnTo>
                  <a:lnTo>
                    <a:pt x="483" y="557"/>
                  </a:lnTo>
                  <a:lnTo>
                    <a:pt x="482" y="557"/>
                  </a:lnTo>
                  <a:lnTo>
                    <a:pt x="482" y="555"/>
                  </a:lnTo>
                  <a:lnTo>
                    <a:pt x="481" y="554"/>
                  </a:lnTo>
                  <a:lnTo>
                    <a:pt x="479" y="554"/>
                  </a:lnTo>
                  <a:lnTo>
                    <a:pt x="478" y="554"/>
                  </a:lnTo>
                  <a:lnTo>
                    <a:pt x="477" y="553"/>
                  </a:lnTo>
                  <a:lnTo>
                    <a:pt x="476" y="553"/>
                  </a:lnTo>
                  <a:lnTo>
                    <a:pt x="474" y="553"/>
                  </a:lnTo>
                  <a:lnTo>
                    <a:pt x="472" y="553"/>
                  </a:lnTo>
                  <a:lnTo>
                    <a:pt x="470" y="551"/>
                  </a:lnTo>
                  <a:lnTo>
                    <a:pt x="469" y="551"/>
                  </a:lnTo>
                  <a:lnTo>
                    <a:pt x="467" y="550"/>
                  </a:lnTo>
                  <a:lnTo>
                    <a:pt x="467" y="551"/>
                  </a:lnTo>
                  <a:lnTo>
                    <a:pt x="464" y="552"/>
                  </a:lnTo>
                  <a:lnTo>
                    <a:pt x="463" y="551"/>
                  </a:lnTo>
                  <a:lnTo>
                    <a:pt x="463" y="550"/>
                  </a:lnTo>
                  <a:lnTo>
                    <a:pt x="462" y="550"/>
                  </a:lnTo>
                  <a:lnTo>
                    <a:pt x="462" y="548"/>
                  </a:lnTo>
                  <a:lnTo>
                    <a:pt x="461" y="548"/>
                  </a:lnTo>
                  <a:lnTo>
                    <a:pt x="460" y="546"/>
                  </a:lnTo>
                  <a:lnTo>
                    <a:pt x="459" y="546"/>
                  </a:lnTo>
                  <a:lnTo>
                    <a:pt x="458" y="545"/>
                  </a:lnTo>
                  <a:lnTo>
                    <a:pt x="458" y="544"/>
                  </a:lnTo>
                  <a:lnTo>
                    <a:pt x="457" y="543"/>
                  </a:lnTo>
                  <a:lnTo>
                    <a:pt x="456" y="542"/>
                  </a:lnTo>
                  <a:lnTo>
                    <a:pt x="456" y="541"/>
                  </a:lnTo>
                  <a:lnTo>
                    <a:pt x="455" y="541"/>
                  </a:lnTo>
                  <a:lnTo>
                    <a:pt x="454" y="541"/>
                  </a:lnTo>
                  <a:lnTo>
                    <a:pt x="452" y="539"/>
                  </a:lnTo>
                  <a:lnTo>
                    <a:pt x="451" y="538"/>
                  </a:lnTo>
                  <a:lnTo>
                    <a:pt x="450" y="539"/>
                  </a:lnTo>
                  <a:lnTo>
                    <a:pt x="448" y="539"/>
                  </a:lnTo>
                  <a:lnTo>
                    <a:pt x="447" y="538"/>
                  </a:lnTo>
                  <a:lnTo>
                    <a:pt x="445" y="535"/>
                  </a:lnTo>
                  <a:lnTo>
                    <a:pt x="444" y="535"/>
                  </a:lnTo>
                  <a:lnTo>
                    <a:pt x="444" y="536"/>
                  </a:lnTo>
                  <a:lnTo>
                    <a:pt x="442" y="535"/>
                  </a:lnTo>
                  <a:lnTo>
                    <a:pt x="435" y="534"/>
                  </a:lnTo>
                  <a:lnTo>
                    <a:pt x="432" y="534"/>
                  </a:lnTo>
                  <a:lnTo>
                    <a:pt x="431" y="534"/>
                  </a:lnTo>
                  <a:lnTo>
                    <a:pt x="427" y="534"/>
                  </a:lnTo>
                  <a:lnTo>
                    <a:pt x="425" y="534"/>
                  </a:lnTo>
                  <a:lnTo>
                    <a:pt x="423" y="534"/>
                  </a:lnTo>
                  <a:lnTo>
                    <a:pt x="421" y="532"/>
                  </a:lnTo>
                  <a:lnTo>
                    <a:pt x="420" y="532"/>
                  </a:lnTo>
                  <a:lnTo>
                    <a:pt x="419" y="533"/>
                  </a:lnTo>
                  <a:lnTo>
                    <a:pt x="419" y="534"/>
                  </a:lnTo>
                  <a:lnTo>
                    <a:pt x="418" y="534"/>
                  </a:lnTo>
                  <a:lnTo>
                    <a:pt x="416" y="534"/>
                  </a:lnTo>
                  <a:lnTo>
                    <a:pt x="416" y="533"/>
                  </a:lnTo>
                  <a:lnTo>
                    <a:pt x="414" y="533"/>
                  </a:lnTo>
                  <a:lnTo>
                    <a:pt x="413" y="533"/>
                  </a:lnTo>
                  <a:lnTo>
                    <a:pt x="413" y="534"/>
                  </a:lnTo>
                  <a:lnTo>
                    <a:pt x="411" y="535"/>
                  </a:lnTo>
                  <a:lnTo>
                    <a:pt x="409" y="536"/>
                  </a:lnTo>
                  <a:lnTo>
                    <a:pt x="406" y="536"/>
                  </a:lnTo>
                  <a:lnTo>
                    <a:pt x="404" y="536"/>
                  </a:lnTo>
                  <a:lnTo>
                    <a:pt x="401" y="534"/>
                  </a:lnTo>
                  <a:lnTo>
                    <a:pt x="400" y="534"/>
                  </a:lnTo>
                  <a:lnTo>
                    <a:pt x="400" y="532"/>
                  </a:lnTo>
                  <a:lnTo>
                    <a:pt x="400" y="529"/>
                  </a:lnTo>
                  <a:lnTo>
                    <a:pt x="400" y="528"/>
                  </a:lnTo>
                  <a:lnTo>
                    <a:pt x="400" y="527"/>
                  </a:lnTo>
                  <a:lnTo>
                    <a:pt x="400" y="526"/>
                  </a:lnTo>
                  <a:lnTo>
                    <a:pt x="399" y="525"/>
                  </a:lnTo>
                  <a:lnTo>
                    <a:pt x="398" y="524"/>
                  </a:lnTo>
                  <a:lnTo>
                    <a:pt x="396" y="524"/>
                  </a:lnTo>
                  <a:lnTo>
                    <a:pt x="394" y="524"/>
                  </a:lnTo>
                  <a:lnTo>
                    <a:pt x="393" y="524"/>
                  </a:lnTo>
                  <a:lnTo>
                    <a:pt x="393" y="525"/>
                  </a:lnTo>
                  <a:lnTo>
                    <a:pt x="392" y="526"/>
                  </a:lnTo>
                  <a:lnTo>
                    <a:pt x="388" y="526"/>
                  </a:lnTo>
                  <a:lnTo>
                    <a:pt x="387" y="526"/>
                  </a:lnTo>
                  <a:lnTo>
                    <a:pt x="385" y="525"/>
                  </a:lnTo>
                  <a:lnTo>
                    <a:pt x="384" y="525"/>
                  </a:lnTo>
                  <a:lnTo>
                    <a:pt x="382" y="526"/>
                  </a:lnTo>
                  <a:lnTo>
                    <a:pt x="381" y="527"/>
                  </a:lnTo>
                  <a:lnTo>
                    <a:pt x="379" y="527"/>
                  </a:lnTo>
                  <a:lnTo>
                    <a:pt x="377" y="527"/>
                  </a:lnTo>
                  <a:lnTo>
                    <a:pt x="375" y="528"/>
                  </a:lnTo>
                  <a:lnTo>
                    <a:pt x="375" y="529"/>
                  </a:lnTo>
                  <a:lnTo>
                    <a:pt x="374" y="529"/>
                  </a:lnTo>
                  <a:lnTo>
                    <a:pt x="373" y="528"/>
                  </a:lnTo>
                  <a:lnTo>
                    <a:pt x="372" y="528"/>
                  </a:lnTo>
                  <a:lnTo>
                    <a:pt x="372" y="527"/>
                  </a:lnTo>
                  <a:lnTo>
                    <a:pt x="373" y="526"/>
                  </a:lnTo>
                  <a:lnTo>
                    <a:pt x="373" y="525"/>
                  </a:lnTo>
                  <a:lnTo>
                    <a:pt x="373" y="523"/>
                  </a:lnTo>
                  <a:lnTo>
                    <a:pt x="372" y="522"/>
                  </a:lnTo>
                  <a:lnTo>
                    <a:pt x="373" y="521"/>
                  </a:lnTo>
                  <a:lnTo>
                    <a:pt x="374" y="520"/>
                  </a:lnTo>
                  <a:lnTo>
                    <a:pt x="374" y="519"/>
                  </a:lnTo>
                  <a:lnTo>
                    <a:pt x="374" y="518"/>
                  </a:lnTo>
                  <a:lnTo>
                    <a:pt x="374" y="517"/>
                  </a:lnTo>
                  <a:lnTo>
                    <a:pt x="374" y="516"/>
                  </a:lnTo>
                  <a:lnTo>
                    <a:pt x="374" y="515"/>
                  </a:lnTo>
                  <a:lnTo>
                    <a:pt x="375" y="514"/>
                  </a:lnTo>
                  <a:lnTo>
                    <a:pt x="374" y="513"/>
                  </a:lnTo>
                  <a:lnTo>
                    <a:pt x="374" y="512"/>
                  </a:lnTo>
                  <a:lnTo>
                    <a:pt x="374" y="510"/>
                  </a:lnTo>
                  <a:lnTo>
                    <a:pt x="375" y="509"/>
                  </a:lnTo>
                  <a:lnTo>
                    <a:pt x="375" y="508"/>
                  </a:lnTo>
                  <a:lnTo>
                    <a:pt x="374" y="507"/>
                  </a:lnTo>
                  <a:lnTo>
                    <a:pt x="372" y="507"/>
                  </a:lnTo>
                  <a:lnTo>
                    <a:pt x="371" y="507"/>
                  </a:lnTo>
                  <a:lnTo>
                    <a:pt x="369" y="508"/>
                  </a:lnTo>
                  <a:lnTo>
                    <a:pt x="368" y="508"/>
                  </a:lnTo>
                  <a:lnTo>
                    <a:pt x="368" y="507"/>
                  </a:lnTo>
                  <a:lnTo>
                    <a:pt x="368" y="506"/>
                  </a:lnTo>
                  <a:lnTo>
                    <a:pt x="368" y="502"/>
                  </a:lnTo>
                  <a:lnTo>
                    <a:pt x="366" y="499"/>
                  </a:lnTo>
                  <a:lnTo>
                    <a:pt x="365" y="498"/>
                  </a:lnTo>
                  <a:lnTo>
                    <a:pt x="363" y="497"/>
                  </a:lnTo>
                  <a:lnTo>
                    <a:pt x="362" y="496"/>
                  </a:lnTo>
                  <a:lnTo>
                    <a:pt x="361" y="494"/>
                  </a:lnTo>
                  <a:lnTo>
                    <a:pt x="362" y="490"/>
                  </a:lnTo>
                  <a:lnTo>
                    <a:pt x="363" y="489"/>
                  </a:lnTo>
                  <a:lnTo>
                    <a:pt x="364" y="489"/>
                  </a:lnTo>
                  <a:lnTo>
                    <a:pt x="365" y="489"/>
                  </a:lnTo>
                  <a:lnTo>
                    <a:pt x="366" y="489"/>
                  </a:lnTo>
                  <a:lnTo>
                    <a:pt x="367" y="489"/>
                  </a:lnTo>
                  <a:lnTo>
                    <a:pt x="368" y="489"/>
                  </a:lnTo>
                  <a:lnTo>
                    <a:pt x="369" y="488"/>
                  </a:lnTo>
                  <a:lnTo>
                    <a:pt x="371" y="485"/>
                  </a:lnTo>
                  <a:lnTo>
                    <a:pt x="372" y="483"/>
                  </a:lnTo>
                  <a:lnTo>
                    <a:pt x="372" y="482"/>
                  </a:lnTo>
                  <a:lnTo>
                    <a:pt x="372" y="480"/>
                  </a:lnTo>
                  <a:lnTo>
                    <a:pt x="371" y="477"/>
                  </a:lnTo>
                  <a:lnTo>
                    <a:pt x="371" y="476"/>
                  </a:lnTo>
                  <a:lnTo>
                    <a:pt x="370" y="476"/>
                  </a:lnTo>
                  <a:lnTo>
                    <a:pt x="370" y="475"/>
                  </a:lnTo>
                  <a:lnTo>
                    <a:pt x="368" y="474"/>
                  </a:lnTo>
                  <a:lnTo>
                    <a:pt x="367" y="472"/>
                  </a:lnTo>
                  <a:lnTo>
                    <a:pt x="368" y="470"/>
                  </a:lnTo>
                  <a:lnTo>
                    <a:pt x="368" y="469"/>
                  </a:lnTo>
                  <a:lnTo>
                    <a:pt x="368" y="468"/>
                  </a:lnTo>
                  <a:lnTo>
                    <a:pt x="367" y="466"/>
                  </a:lnTo>
                  <a:lnTo>
                    <a:pt x="366" y="466"/>
                  </a:lnTo>
                  <a:lnTo>
                    <a:pt x="365" y="464"/>
                  </a:lnTo>
                  <a:lnTo>
                    <a:pt x="365" y="463"/>
                  </a:lnTo>
                  <a:lnTo>
                    <a:pt x="364" y="462"/>
                  </a:lnTo>
                  <a:lnTo>
                    <a:pt x="362" y="460"/>
                  </a:lnTo>
                  <a:lnTo>
                    <a:pt x="361" y="459"/>
                  </a:lnTo>
                  <a:lnTo>
                    <a:pt x="360" y="458"/>
                  </a:lnTo>
                  <a:lnTo>
                    <a:pt x="357" y="458"/>
                  </a:lnTo>
                  <a:lnTo>
                    <a:pt x="356" y="460"/>
                  </a:lnTo>
                  <a:lnTo>
                    <a:pt x="355" y="460"/>
                  </a:lnTo>
                  <a:lnTo>
                    <a:pt x="355" y="461"/>
                  </a:lnTo>
                  <a:lnTo>
                    <a:pt x="353" y="461"/>
                  </a:lnTo>
                  <a:lnTo>
                    <a:pt x="352" y="461"/>
                  </a:lnTo>
                  <a:lnTo>
                    <a:pt x="351" y="460"/>
                  </a:lnTo>
                  <a:lnTo>
                    <a:pt x="349" y="460"/>
                  </a:lnTo>
                  <a:lnTo>
                    <a:pt x="349" y="462"/>
                  </a:lnTo>
                  <a:lnTo>
                    <a:pt x="346" y="462"/>
                  </a:lnTo>
                  <a:lnTo>
                    <a:pt x="344" y="462"/>
                  </a:lnTo>
                  <a:lnTo>
                    <a:pt x="344" y="461"/>
                  </a:lnTo>
                  <a:lnTo>
                    <a:pt x="343" y="460"/>
                  </a:lnTo>
                  <a:lnTo>
                    <a:pt x="343" y="459"/>
                  </a:lnTo>
                  <a:lnTo>
                    <a:pt x="342" y="458"/>
                  </a:lnTo>
                  <a:lnTo>
                    <a:pt x="341" y="458"/>
                  </a:lnTo>
                  <a:lnTo>
                    <a:pt x="340" y="457"/>
                  </a:lnTo>
                  <a:lnTo>
                    <a:pt x="339" y="455"/>
                  </a:lnTo>
                  <a:lnTo>
                    <a:pt x="340" y="454"/>
                  </a:lnTo>
                  <a:lnTo>
                    <a:pt x="340" y="452"/>
                  </a:lnTo>
                  <a:lnTo>
                    <a:pt x="341" y="449"/>
                  </a:lnTo>
                  <a:lnTo>
                    <a:pt x="341" y="447"/>
                  </a:lnTo>
                  <a:lnTo>
                    <a:pt x="342" y="445"/>
                  </a:lnTo>
                  <a:lnTo>
                    <a:pt x="342" y="444"/>
                  </a:lnTo>
                  <a:lnTo>
                    <a:pt x="342" y="443"/>
                  </a:lnTo>
                  <a:lnTo>
                    <a:pt x="342" y="442"/>
                  </a:lnTo>
                  <a:lnTo>
                    <a:pt x="340" y="440"/>
                  </a:lnTo>
                  <a:lnTo>
                    <a:pt x="338" y="440"/>
                  </a:lnTo>
                  <a:lnTo>
                    <a:pt x="336" y="440"/>
                  </a:lnTo>
                  <a:lnTo>
                    <a:pt x="334" y="439"/>
                  </a:lnTo>
                  <a:lnTo>
                    <a:pt x="333" y="438"/>
                  </a:lnTo>
                  <a:lnTo>
                    <a:pt x="332" y="438"/>
                  </a:lnTo>
                  <a:lnTo>
                    <a:pt x="331" y="436"/>
                  </a:lnTo>
                  <a:lnTo>
                    <a:pt x="330" y="435"/>
                  </a:lnTo>
                  <a:lnTo>
                    <a:pt x="330" y="434"/>
                  </a:lnTo>
                  <a:lnTo>
                    <a:pt x="327" y="432"/>
                  </a:lnTo>
                  <a:lnTo>
                    <a:pt x="325" y="431"/>
                  </a:lnTo>
                  <a:lnTo>
                    <a:pt x="324" y="431"/>
                  </a:lnTo>
                  <a:lnTo>
                    <a:pt x="324" y="432"/>
                  </a:lnTo>
                  <a:lnTo>
                    <a:pt x="323" y="432"/>
                  </a:lnTo>
                  <a:lnTo>
                    <a:pt x="322" y="433"/>
                  </a:lnTo>
                  <a:lnTo>
                    <a:pt x="317" y="433"/>
                  </a:lnTo>
                  <a:lnTo>
                    <a:pt x="317" y="434"/>
                  </a:lnTo>
                  <a:lnTo>
                    <a:pt x="315" y="436"/>
                  </a:lnTo>
                  <a:lnTo>
                    <a:pt x="315" y="437"/>
                  </a:lnTo>
                  <a:lnTo>
                    <a:pt x="314" y="437"/>
                  </a:lnTo>
                  <a:lnTo>
                    <a:pt x="312" y="436"/>
                  </a:lnTo>
                  <a:lnTo>
                    <a:pt x="311" y="435"/>
                  </a:lnTo>
                  <a:lnTo>
                    <a:pt x="310" y="434"/>
                  </a:lnTo>
                  <a:lnTo>
                    <a:pt x="309" y="435"/>
                  </a:lnTo>
                  <a:lnTo>
                    <a:pt x="308" y="437"/>
                  </a:lnTo>
                  <a:lnTo>
                    <a:pt x="305" y="437"/>
                  </a:lnTo>
                  <a:lnTo>
                    <a:pt x="305" y="436"/>
                  </a:lnTo>
                  <a:lnTo>
                    <a:pt x="301" y="436"/>
                  </a:lnTo>
                  <a:lnTo>
                    <a:pt x="300" y="436"/>
                  </a:lnTo>
                  <a:lnTo>
                    <a:pt x="299" y="436"/>
                  </a:lnTo>
                  <a:lnTo>
                    <a:pt x="299" y="437"/>
                  </a:lnTo>
                  <a:lnTo>
                    <a:pt x="297" y="439"/>
                  </a:lnTo>
                  <a:lnTo>
                    <a:pt x="297" y="440"/>
                  </a:lnTo>
                  <a:lnTo>
                    <a:pt x="298" y="443"/>
                  </a:lnTo>
                  <a:lnTo>
                    <a:pt x="298" y="445"/>
                  </a:lnTo>
                  <a:lnTo>
                    <a:pt x="298" y="447"/>
                  </a:lnTo>
                  <a:lnTo>
                    <a:pt x="298" y="449"/>
                  </a:lnTo>
                  <a:lnTo>
                    <a:pt x="298" y="450"/>
                  </a:lnTo>
                  <a:lnTo>
                    <a:pt x="298" y="451"/>
                  </a:lnTo>
                  <a:lnTo>
                    <a:pt x="297" y="451"/>
                  </a:lnTo>
                  <a:lnTo>
                    <a:pt x="296" y="451"/>
                  </a:lnTo>
                  <a:lnTo>
                    <a:pt x="295" y="451"/>
                  </a:lnTo>
                  <a:lnTo>
                    <a:pt x="292" y="450"/>
                  </a:lnTo>
                  <a:lnTo>
                    <a:pt x="291" y="449"/>
                  </a:lnTo>
                  <a:lnTo>
                    <a:pt x="289" y="450"/>
                  </a:lnTo>
                  <a:lnTo>
                    <a:pt x="289" y="451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3" y="455"/>
                  </a:lnTo>
                  <a:lnTo>
                    <a:pt x="293" y="457"/>
                  </a:lnTo>
                  <a:lnTo>
                    <a:pt x="292" y="457"/>
                  </a:lnTo>
                  <a:lnTo>
                    <a:pt x="289" y="457"/>
                  </a:lnTo>
                  <a:lnTo>
                    <a:pt x="287" y="457"/>
                  </a:lnTo>
                  <a:lnTo>
                    <a:pt x="286" y="457"/>
                  </a:lnTo>
                  <a:lnTo>
                    <a:pt x="286" y="458"/>
                  </a:lnTo>
                  <a:lnTo>
                    <a:pt x="286" y="459"/>
                  </a:lnTo>
                  <a:lnTo>
                    <a:pt x="288" y="460"/>
                  </a:lnTo>
                  <a:lnTo>
                    <a:pt x="289" y="460"/>
                  </a:lnTo>
                  <a:lnTo>
                    <a:pt x="289" y="461"/>
                  </a:lnTo>
                  <a:lnTo>
                    <a:pt x="289" y="463"/>
                  </a:lnTo>
                  <a:lnTo>
                    <a:pt x="289" y="464"/>
                  </a:lnTo>
                  <a:lnTo>
                    <a:pt x="288" y="465"/>
                  </a:lnTo>
                  <a:lnTo>
                    <a:pt x="286" y="465"/>
                  </a:lnTo>
                  <a:lnTo>
                    <a:pt x="285" y="464"/>
                  </a:lnTo>
                  <a:lnTo>
                    <a:pt x="282" y="463"/>
                  </a:lnTo>
                  <a:lnTo>
                    <a:pt x="279" y="464"/>
                  </a:lnTo>
                  <a:lnTo>
                    <a:pt x="279" y="465"/>
                  </a:lnTo>
                  <a:lnTo>
                    <a:pt x="279" y="466"/>
                  </a:lnTo>
                  <a:lnTo>
                    <a:pt x="279" y="468"/>
                  </a:lnTo>
                  <a:lnTo>
                    <a:pt x="279" y="470"/>
                  </a:lnTo>
                  <a:lnTo>
                    <a:pt x="281" y="471"/>
                  </a:lnTo>
                  <a:lnTo>
                    <a:pt x="282" y="471"/>
                  </a:lnTo>
                  <a:lnTo>
                    <a:pt x="283" y="472"/>
                  </a:lnTo>
                  <a:lnTo>
                    <a:pt x="283" y="473"/>
                  </a:lnTo>
                  <a:lnTo>
                    <a:pt x="284" y="475"/>
                  </a:lnTo>
                  <a:lnTo>
                    <a:pt x="285" y="476"/>
                  </a:lnTo>
                  <a:lnTo>
                    <a:pt x="285" y="477"/>
                  </a:lnTo>
                  <a:lnTo>
                    <a:pt x="286" y="477"/>
                  </a:lnTo>
                  <a:lnTo>
                    <a:pt x="287" y="477"/>
                  </a:lnTo>
                  <a:lnTo>
                    <a:pt x="286" y="478"/>
                  </a:lnTo>
                  <a:lnTo>
                    <a:pt x="286" y="479"/>
                  </a:lnTo>
                  <a:lnTo>
                    <a:pt x="284" y="480"/>
                  </a:lnTo>
                  <a:lnTo>
                    <a:pt x="283" y="481"/>
                  </a:lnTo>
                  <a:lnTo>
                    <a:pt x="281" y="483"/>
                  </a:lnTo>
                  <a:lnTo>
                    <a:pt x="280" y="484"/>
                  </a:lnTo>
                  <a:lnTo>
                    <a:pt x="281" y="486"/>
                  </a:lnTo>
                  <a:lnTo>
                    <a:pt x="282" y="488"/>
                  </a:lnTo>
                  <a:lnTo>
                    <a:pt x="282" y="489"/>
                  </a:lnTo>
                  <a:lnTo>
                    <a:pt x="280" y="492"/>
                  </a:lnTo>
                  <a:lnTo>
                    <a:pt x="279" y="492"/>
                  </a:lnTo>
                  <a:lnTo>
                    <a:pt x="278" y="493"/>
                  </a:lnTo>
                  <a:lnTo>
                    <a:pt x="278" y="494"/>
                  </a:lnTo>
                  <a:lnTo>
                    <a:pt x="277" y="496"/>
                  </a:lnTo>
                  <a:lnTo>
                    <a:pt x="276" y="497"/>
                  </a:lnTo>
                  <a:lnTo>
                    <a:pt x="274" y="497"/>
                  </a:lnTo>
                  <a:lnTo>
                    <a:pt x="273" y="497"/>
                  </a:lnTo>
                  <a:lnTo>
                    <a:pt x="271" y="497"/>
                  </a:lnTo>
                  <a:lnTo>
                    <a:pt x="270" y="496"/>
                  </a:lnTo>
                  <a:lnTo>
                    <a:pt x="270" y="494"/>
                  </a:lnTo>
                  <a:lnTo>
                    <a:pt x="270" y="493"/>
                  </a:lnTo>
                  <a:lnTo>
                    <a:pt x="268" y="493"/>
                  </a:lnTo>
                  <a:lnTo>
                    <a:pt x="266" y="494"/>
                  </a:lnTo>
                  <a:lnTo>
                    <a:pt x="264" y="496"/>
                  </a:lnTo>
                  <a:lnTo>
                    <a:pt x="262" y="496"/>
                  </a:lnTo>
                  <a:lnTo>
                    <a:pt x="260" y="496"/>
                  </a:lnTo>
                  <a:lnTo>
                    <a:pt x="260" y="498"/>
                  </a:lnTo>
                  <a:lnTo>
                    <a:pt x="259" y="499"/>
                  </a:lnTo>
                  <a:lnTo>
                    <a:pt x="259" y="501"/>
                  </a:lnTo>
                  <a:lnTo>
                    <a:pt x="258" y="502"/>
                  </a:lnTo>
                  <a:lnTo>
                    <a:pt x="256" y="502"/>
                  </a:lnTo>
                  <a:lnTo>
                    <a:pt x="255" y="503"/>
                  </a:lnTo>
                  <a:lnTo>
                    <a:pt x="254" y="505"/>
                  </a:lnTo>
                  <a:lnTo>
                    <a:pt x="252" y="505"/>
                  </a:lnTo>
                  <a:lnTo>
                    <a:pt x="251" y="505"/>
                  </a:lnTo>
                  <a:lnTo>
                    <a:pt x="248" y="506"/>
                  </a:lnTo>
                  <a:lnTo>
                    <a:pt x="247" y="506"/>
                  </a:lnTo>
                  <a:lnTo>
                    <a:pt x="245" y="507"/>
                  </a:lnTo>
                  <a:lnTo>
                    <a:pt x="244" y="507"/>
                  </a:lnTo>
                  <a:lnTo>
                    <a:pt x="243" y="507"/>
                  </a:lnTo>
                  <a:lnTo>
                    <a:pt x="242" y="507"/>
                  </a:lnTo>
                  <a:lnTo>
                    <a:pt x="241" y="507"/>
                  </a:lnTo>
                  <a:lnTo>
                    <a:pt x="241" y="508"/>
                  </a:lnTo>
                  <a:lnTo>
                    <a:pt x="240" y="509"/>
                  </a:lnTo>
                  <a:lnTo>
                    <a:pt x="239" y="509"/>
                  </a:lnTo>
                  <a:lnTo>
                    <a:pt x="238" y="509"/>
                  </a:lnTo>
                  <a:lnTo>
                    <a:pt x="237" y="510"/>
                  </a:lnTo>
                  <a:lnTo>
                    <a:pt x="236" y="512"/>
                  </a:lnTo>
                  <a:lnTo>
                    <a:pt x="236" y="513"/>
                  </a:lnTo>
                  <a:lnTo>
                    <a:pt x="236" y="514"/>
                  </a:lnTo>
                  <a:lnTo>
                    <a:pt x="236" y="515"/>
                  </a:lnTo>
                  <a:lnTo>
                    <a:pt x="236" y="516"/>
                  </a:lnTo>
                  <a:lnTo>
                    <a:pt x="235" y="516"/>
                  </a:lnTo>
                  <a:lnTo>
                    <a:pt x="234" y="515"/>
                  </a:lnTo>
                  <a:lnTo>
                    <a:pt x="233" y="515"/>
                  </a:lnTo>
                  <a:lnTo>
                    <a:pt x="232" y="514"/>
                  </a:lnTo>
                  <a:lnTo>
                    <a:pt x="231" y="513"/>
                  </a:lnTo>
                  <a:lnTo>
                    <a:pt x="230" y="512"/>
                  </a:lnTo>
                  <a:lnTo>
                    <a:pt x="229" y="512"/>
                  </a:lnTo>
                  <a:lnTo>
                    <a:pt x="229" y="511"/>
                  </a:lnTo>
                  <a:lnTo>
                    <a:pt x="228" y="511"/>
                  </a:lnTo>
                  <a:lnTo>
                    <a:pt x="228" y="510"/>
                  </a:lnTo>
                  <a:lnTo>
                    <a:pt x="227" y="510"/>
                  </a:lnTo>
                  <a:lnTo>
                    <a:pt x="226" y="509"/>
                  </a:lnTo>
                  <a:lnTo>
                    <a:pt x="225" y="509"/>
                  </a:lnTo>
                  <a:lnTo>
                    <a:pt x="223" y="508"/>
                  </a:lnTo>
                  <a:lnTo>
                    <a:pt x="222" y="507"/>
                  </a:lnTo>
                  <a:lnTo>
                    <a:pt x="222" y="506"/>
                  </a:lnTo>
                  <a:lnTo>
                    <a:pt x="221" y="506"/>
                  </a:lnTo>
                  <a:lnTo>
                    <a:pt x="220" y="505"/>
                  </a:lnTo>
                  <a:lnTo>
                    <a:pt x="219" y="504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6" y="502"/>
                  </a:lnTo>
                  <a:lnTo>
                    <a:pt x="215" y="500"/>
                  </a:lnTo>
                  <a:lnTo>
                    <a:pt x="214" y="500"/>
                  </a:lnTo>
                  <a:lnTo>
                    <a:pt x="213" y="499"/>
                  </a:lnTo>
                  <a:lnTo>
                    <a:pt x="212" y="498"/>
                  </a:lnTo>
                  <a:lnTo>
                    <a:pt x="211" y="497"/>
                  </a:lnTo>
                  <a:lnTo>
                    <a:pt x="210" y="496"/>
                  </a:lnTo>
                  <a:lnTo>
                    <a:pt x="209" y="495"/>
                  </a:lnTo>
                  <a:lnTo>
                    <a:pt x="209" y="494"/>
                  </a:lnTo>
                  <a:lnTo>
                    <a:pt x="207" y="493"/>
                  </a:lnTo>
                  <a:lnTo>
                    <a:pt x="206" y="491"/>
                  </a:lnTo>
                  <a:lnTo>
                    <a:pt x="204" y="489"/>
                  </a:lnTo>
                  <a:lnTo>
                    <a:pt x="203" y="489"/>
                  </a:lnTo>
                  <a:lnTo>
                    <a:pt x="203" y="488"/>
                  </a:lnTo>
                  <a:lnTo>
                    <a:pt x="202" y="488"/>
                  </a:lnTo>
                  <a:lnTo>
                    <a:pt x="202" y="487"/>
                  </a:lnTo>
                  <a:lnTo>
                    <a:pt x="201" y="487"/>
                  </a:lnTo>
                  <a:lnTo>
                    <a:pt x="199" y="485"/>
                  </a:lnTo>
                  <a:lnTo>
                    <a:pt x="197" y="483"/>
                  </a:lnTo>
                  <a:lnTo>
                    <a:pt x="196" y="482"/>
                  </a:lnTo>
                  <a:lnTo>
                    <a:pt x="194" y="481"/>
                  </a:lnTo>
                  <a:lnTo>
                    <a:pt x="192" y="479"/>
                  </a:lnTo>
                  <a:lnTo>
                    <a:pt x="191" y="478"/>
                  </a:lnTo>
                  <a:lnTo>
                    <a:pt x="190" y="478"/>
                  </a:lnTo>
                  <a:lnTo>
                    <a:pt x="190" y="477"/>
                  </a:lnTo>
                  <a:lnTo>
                    <a:pt x="189" y="477"/>
                  </a:lnTo>
                  <a:lnTo>
                    <a:pt x="189" y="476"/>
                  </a:lnTo>
                  <a:lnTo>
                    <a:pt x="188" y="476"/>
                  </a:lnTo>
                  <a:lnTo>
                    <a:pt x="186" y="474"/>
                  </a:lnTo>
                  <a:lnTo>
                    <a:pt x="184" y="472"/>
                  </a:lnTo>
                  <a:lnTo>
                    <a:pt x="183" y="470"/>
                  </a:lnTo>
                  <a:lnTo>
                    <a:pt x="182" y="470"/>
                  </a:lnTo>
                  <a:lnTo>
                    <a:pt x="182" y="469"/>
                  </a:lnTo>
                  <a:lnTo>
                    <a:pt x="180" y="468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4"/>
                  </a:lnTo>
                  <a:lnTo>
                    <a:pt x="176" y="464"/>
                  </a:lnTo>
                  <a:lnTo>
                    <a:pt x="175" y="463"/>
                  </a:lnTo>
                  <a:lnTo>
                    <a:pt x="174" y="463"/>
                  </a:lnTo>
                  <a:lnTo>
                    <a:pt x="173" y="461"/>
                  </a:lnTo>
                  <a:lnTo>
                    <a:pt x="172" y="461"/>
                  </a:lnTo>
                  <a:lnTo>
                    <a:pt x="171" y="461"/>
                  </a:lnTo>
                  <a:lnTo>
                    <a:pt x="171" y="460"/>
                  </a:lnTo>
                  <a:lnTo>
                    <a:pt x="170" y="459"/>
                  </a:lnTo>
                  <a:lnTo>
                    <a:pt x="169" y="458"/>
                  </a:lnTo>
                  <a:lnTo>
                    <a:pt x="168" y="458"/>
                  </a:lnTo>
                  <a:lnTo>
                    <a:pt x="167" y="457"/>
                  </a:lnTo>
                  <a:lnTo>
                    <a:pt x="166" y="457"/>
                  </a:lnTo>
                  <a:lnTo>
                    <a:pt x="165" y="456"/>
                  </a:lnTo>
                  <a:lnTo>
                    <a:pt x="165" y="455"/>
                  </a:lnTo>
                  <a:lnTo>
                    <a:pt x="164" y="454"/>
                  </a:lnTo>
                  <a:lnTo>
                    <a:pt x="163" y="454"/>
                  </a:lnTo>
                  <a:lnTo>
                    <a:pt x="162" y="453"/>
                  </a:lnTo>
                  <a:lnTo>
                    <a:pt x="161" y="452"/>
                  </a:lnTo>
                  <a:lnTo>
                    <a:pt x="160" y="452"/>
                  </a:lnTo>
                  <a:lnTo>
                    <a:pt x="159" y="451"/>
                  </a:lnTo>
                  <a:lnTo>
                    <a:pt x="158" y="451"/>
                  </a:lnTo>
                  <a:lnTo>
                    <a:pt x="158" y="450"/>
                  </a:lnTo>
                  <a:lnTo>
                    <a:pt x="157" y="450"/>
                  </a:lnTo>
                  <a:lnTo>
                    <a:pt x="157" y="449"/>
                  </a:lnTo>
                  <a:lnTo>
                    <a:pt x="156" y="449"/>
                  </a:lnTo>
                  <a:lnTo>
                    <a:pt x="155" y="448"/>
                  </a:lnTo>
                  <a:lnTo>
                    <a:pt x="154" y="447"/>
                  </a:lnTo>
                  <a:lnTo>
                    <a:pt x="153" y="447"/>
                  </a:lnTo>
                  <a:lnTo>
                    <a:pt x="152" y="446"/>
                  </a:lnTo>
                  <a:lnTo>
                    <a:pt x="152" y="445"/>
                  </a:lnTo>
                  <a:lnTo>
                    <a:pt x="150" y="444"/>
                  </a:lnTo>
                  <a:lnTo>
                    <a:pt x="149" y="443"/>
                  </a:lnTo>
                  <a:lnTo>
                    <a:pt x="148" y="443"/>
                  </a:lnTo>
                  <a:lnTo>
                    <a:pt x="148" y="442"/>
                  </a:lnTo>
                  <a:lnTo>
                    <a:pt x="147" y="442"/>
                  </a:lnTo>
                  <a:lnTo>
                    <a:pt x="147" y="441"/>
                  </a:lnTo>
                  <a:lnTo>
                    <a:pt x="146" y="441"/>
                  </a:lnTo>
                  <a:lnTo>
                    <a:pt x="146" y="440"/>
                  </a:lnTo>
                  <a:lnTo>
                    <a:pt x="145" y="440"/>
                  </a:lnTo>
                  <a:lnTo>
                    <a:pt x="145" y="439"/>
                  </a:lnTo>
                  <a:lnTo>
                    <a:pt x="144" y="438"/>
                  </a:lnTo>
                  <a:lnTo>
                    <a:pt x="143" y="438"/>
                  </a:lnTo>
                  <a:lnTo>
                    <a:pt x="141" y="435"/>
                  </a:lnTo>
                  <a:lnTo>
                    <a:pt x="140" y="435"/>
                  </a:lnTo>
                  <a:lnTo>
                    <a:pt x="140" y="434"/>
                  </a:lnTo>
                  <a:lnTo>
                    <a:pt x="139" y="433"/>
                  </a:lnTo>
                  <a:lnTo>
                    <a:pt x="138" y="433"/>
                  </a:lnTo>
                  <a:lnTo>
                    <a:pt x="136" y="431"/>
                  </a:lnTo>
                  <a:lnTo>
                    <a:pt x="134" y="429"/>
                  </a:lnTo>
                  <a:lnTo>
                    <a:pt x="133" y="427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30" y="425"/>
                  </a:lnTo>
                  <a:lnTo>
                    <a:pt x="129" y="424"/>
                  </a:lnTo>
                  <a:lnTo>
                    <a:pt x="129" y="423"/>
                  </a:lnTo>
                  <a:lnTo>
                    <a:pt x="128" y="423"/>
                  </a:lnTo>
                  <a:lnTo>
                    <a:pt x="128" y="422"/>
                  </a:lnTo>
                  <a:lnTo>
                    <a:pt x="127" y="422"/>
                  </a:lnTo>
                  <a:lnTo>
                    <a:pt x="127" y="421"/>
                  </a:lnTo>
                  <a:lnTo>
                    <a:pt x="127" y="420"/>
                  </a:lnTo>
                  <a:lnTo>
                    <a:pt x="126" y="419"/>
                  </a:lnTo>
                  <a:lnTo>
                    <a:pt x="125" y="419"/>
                  </a:lnTo>
                  <a:lnTo>
                    <a:pt x="125" y="418"/>
                  </a:lnTo>
                  <a:lnTo>
                    <a:pt x="125" y="417"/>
                  </a:lnTo>
                  <a:lnTo>
                    <a:pt x="125" y="416"/>
                  </a:lnTo>
                  <a:lnTo>
                    <a:pt x="126" y="416"/>
                  </a:lnTo>
                  <a:lnTo>
                    <a:pt x="127" y="416"/>
                  </a:lnTo>
                  <a:lnTo>
                    <a:pt x="127" y="414"/>
                  </a:lnTo>
                  <a:lnTo>
                    <a:pt x="127" y="413"/>
                  </a:lnTo>
                  <a:lnTo>
                    <a:pt x="124" y="410"/>
                  </a:lnTo>
                  <a:lnTo>
                    <a:pt x="122" y="408"/>
                  </a:lnTo>
                  <a:lnTo>
                    <a:pt x="121" y="408"/>
                  </a:lnTo>
                  <a:lnTo>
                    <a:pt x="121" y="407"/>
                  </a:lnTo>
                  <a:lnTo>
                    <a:pt x="121" y="406"/>
                  </a:lnTo>
                  <a:lnTo>
                    <a:pt x="121" y="405"/>
                  </a:lnTo>
                  <a:lnTo>
                    <a:pt x="121" y="404"/>
                  </a:lnTo>
                  <a:lnTo>
                    <a:pt x="119" y="403"/>
                  </a:lnTo>
                  <a:lnTo>
                    <a:pt x="118" y="402"/>
                  </a:lnTo>
                  <a:lnTo>
                    <a:pt x="118" y="401"/>
                  </a:lnTo>
                  <a:lnTo>
                    <a:pt x="116" y="400"/>
                  </a:lnTo>
                  <a:lnTo>
                    <a:pt x="114" y="398"/>
                  </a:lnTo>
                  <a:lnTo>
                    <a:pt x="113" y="397"/>
                  </a:lnTo>
                  <a:lnTo>
                    <a:pt x="113" y="396"/>
                  </a:lnTo>
                  <a:lnTo>
                    <a:pt x="112" y="396"/>
                  </a:lnTo>
                  <a:lnTo>
                    <a:pt x="111" y="395"/>
                  </a:lnTo>
                  <a:lnTo>
                    <a:pt x="111" y="394"/>
                  </a:lnTo>
                  <a:lnTo>
                    <a:pt x="110" y="394"/>
                  </a:lnTo>
                  <a:lnTo>
                    <a:pt x="109" y="393"/>
                  </a:lnTo>
                  <a:lnTo>
                    <a:pt x="108" y="393"/>
                  </a:lnTo>
                  <a:lnTo>
                    <a:pt x="108" y="392"/>
                  </a:lnTo>
                  <a:lnTo>
                    <a:pt x="108" y="391"/>
                  </a:lnTo>
                  <a:lnTo>
                    <a:pt x="107" y="391"/>
                  </a:lnTo>
                  <a:lnTo>
                    <a:pt x="107" y="390"/>
                  </a:lnTo>
                  <a:lnTo>
                    <a:pt x="107" y="389"/>
                  </a:lnTo>
                  <a:lnTo>
                    <a:pt x="106" y="388"/>
                  </a:lnTo>
                  <a:lnTo>
                    <a:pt x="105" y="388"/>
                  </a:lnTo>
                  <a:lnTo>
                    <a:pt x="104" y="387"/>
                  </a:lnTo>
                  <a:lnTo>
                    <a:pt x="104" y="386"/>
                  </a:lnTo>
                  <a:lnTo>
                    <a:pt x="104" y="385"/>
                  </a:lnTo>
                  <a:lnTo>
                    <a:pt x="105" y="385"/>
                  </a:lnTo>
                  <a:lnTo>
                    <a:pt x="105" y="384"/>
                  </a:lnTo>
                  <a:lnTo>
                    <a:pt x="105" y="383"/>
                  </a:lnTo>
                  <a:lnTo>
                    <a:pt x="103" y="381"/>
                  </a:lnTo>
                  <a:lnTo>
                    <a:pt x="102" y="381"/>
                  </a:lnTo>
                  <a:lnTo>
                    <a:pt x="103" y="381"/>
                  </a:lnTo>
                  <a:lnTo>
                    <a:pt x="103" y="380"/>
                  </a:lnTo>
                  <a:lnTo>
                    <a:pt x="102" y="380"/>
                  </a:lnTo>
                  <a:lnTo>
                    <a:pt x="103" y="380"/>
                  </a:lnTo>
                  <a:lnTo>
                    <a:pt x="103" y="379"/>
                  </a:lnTo>
                  <a:lnTo>
                    <a:pt x="103" y="378"/>
                  </a:lnTo>
                  <a:lnTo>
                    <a:pt x="104" y="378"/>
                  </a:lnTo>
                  <a:lnTo>
                    <a:pt x="104" y="377"/>
                  </a:lnTo>
                  <a:lnTo>
                    <a:pt x="104" y="376"/>
                  </a:lnTo>
                  <a:lnTo>
                    <a:pt x="103" y="375"/>
                  </a:lnTo>
                  <a:lnTo>
                    <a:pt x="102" y="375"/>
                  </a:lnTo>
                  <a:lnTo>
                    <a:pt x="102" y="374"/>
                  </a:lnTo>
                  <a:lnTo>
                    <a:pt x="102" y="373"/>
                  </a:lnTo>
                  <a:lnTo>
                    <a:pt x="101" y="372"/>
                  </a:lnTo>
                  <a:lnTo>
                    <a:pt x="101" y="371"/>
                  </a:lnTo>
                  <a:lnTo>
                    <a:pt x="100" y="371"/>
                  </a:lnTo>
                  <a:lnTo>
                    <a:pt x="100" y="370"/>
                  </a:lnTo>
                  <a:lnTo>
                    <a:pt x="99" y="370"/>
                  </a:lnTo>
                  <a:lnTo>
                    <a:pt x="100" y="369"/>
                  </a:lnTo>
                  <a:lnTo>
                    <a:pt x="99" y="369"/>
                  </a:lnTo>
                  <a:lnTo>
                    <a:pt x="98" y="369"/>
                  </a:lnTo>
                  <a:lnTo>
                    <a:pt x="97" y="367"/>
                  </a:lnTo>
                  <a:lnTo>
                    <a:pt x="96" y="367"/>
                  </a:lnTo>
                  <a:lnTo>
                    <a:pt x="95" y="366"/>
                  </a:lnTo>
                  <a:lnTo>
                    <a:pt x="95" y="365"/>
                  </a:lnTo>
                  <a:lnTo>
                    <a:pt x="94" y="364"/>
                  </a:lnTo>
                  <a:lnTo>
                    <a:pt x="95" y="364"/>
                  </a:lnTo>
                  <a:lnTo>
                    <a:pt x="95" y="363"/>
                  </a:lnTo>
                  <a:lnTo>
                    <a:pt x="95" y="362"/>
                  </a:lnTo>
                  <a:lnTo>
                    <a:pt x="94" y="362"/>
                  </a:lnTo>
                  <a:lnTo>
                    <a:pt x="94" y="361"/>
                  </a:lnTo>
                  <a:lnTo>
                    <a:pt x="93" y="361"/>
                  </a:lnTo>
                  <a:lnTo>
                    <a:pt x="93" y="360"/>
                  </a:lnTo>
                  <a:lnTo>
                    <a:pt x="93" y="359"/>
                  </a:lnTo>
                  <a:lnTo>
                    <a:pt x="92" y="358"/>
                  </a:lnTo>
                  <a:lnTo>
                    <a:pt x="92" y="357"/>
                  </a:lnTo>
                  <a:lnTo>
                    <a:pt x="91" y="357"/>
                  </a:lnTo>
                  <a:lnTo>
                    <a:pt x="91" y="356"/>
                  </a:lnTo>
                  <a:lnTo>
                    <a:pt x="90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89" y="353"/>
                  </a:lnTo>
                  <a:lnTo>
                    <a:pt x="89" y="352"/>
                  </a:lnTo>
                  <a:lnTo>
                    <a:pt x="88" y="351"/>
                  </a:lnTo>
                  <a:lnTo>
                    <a:pt x="87" y="350"/>
                  </a:lnTo>
                  <a:lnTo>
                    <a:pt x="86" y="350"/>
                  </a:lnTo>
                  <a:lnTo>
                    <a:pt x="85" y="350"/>
                  </a:lnTo>
                  <a:lnTo>
                    <a:pt x="85" y="349"/>
                  </a:lnTo>
                  <a:lnTo>
                    <a:pt x="84" y="350"/>
                  </a:lnTo>
                  <a:lnTo>
                    <a:pt x="84" y="349"/>
                  </a:lnTo>
                  <a:lnTo>
                    <a:pt x="84" y="348"/>
                  </a:lnTo>
                  <a:lnTo>
                    <a:pt x="83" y="348"/>
                  </a:lnTo>
                  <a:lnTo>
                    <a:pt x="83" y="347"/>
                  </a:lnTo>
                  <a:lnTo>
                    <a:pt x="82" y="347"/>
                  </a:lnTo>
                  <a:lnTo>
                    <a:pt x="82" y="346"/>
                  </a:lnTo>
                  <a:lnTo>
                    <a:pt x="82" y="345"/>
                  </a:lnTo>
                  <a:lnTo>
                    <a:pt x="81" y="344"/>
                  </a:lnTo>
                  <a:lnTo>
                    <a:pt x="81" y="343"/>
                  </a:lnTo>
                  <a:lnTo>
                    <a:pt x="80" y="343"/>
                  </a:lnTo>
                  <a:lnTo>
                    <a:pt x="80" y="342"/>
                  </a:lnTo>
                  <a:lnTo>
                    <a:pt x="80" y="341"/>
                  </a:lnTo>
                  <a:lnTo>
                    <a:pt x="79" y="340"/>
                  </a:lnTo>
                  <a:lnTo>
                    <a:pt x="78" y="340"/>
                  </a:lnTo>
                  <a:lnTo>
                    <a:pt x="78" y="339"/>
                  </a:lnTo>
                  <a:lnTo>
                    <a:pt x="77" y="339"/>
                  </a:lnTo>
                  <a:lnTo>
                    <a:pt x="77" y="338"/>
                  </a:lnTo>
                  <a:lnTo>
                    <a:pt x="76" y="338"/>
                  </a:lnTo>
                  <a:lnTo>
                    <a:pt x="76" y="337"/>
                  </a:lnTo>
                  <a:lnTo>
                    <a:pt x="75" y="336"/>
                  </a:lnTo>
                  <a:lnTo>
                    <a:pt x="75" y="335"/>
                  </a:lnTo>
                  <a:lnTo>
                    <a:pt x="74" y="335"/>
                  </a:lnTo>
                  <a:lnTo>
                    <a:pt x="74" y="334"/>
                  </a:lnTo>
                  <a:lnTo>
                    <a:pt x="73" y="334"/>
                  </a:lnTo>
                  <a:lnTo>
                    <a:pt x="73" y="333"/>
                  </a:lnTo>
                  <a:lnTo>
                    <a:pt x="73" y="331"/>
                  </a:lnTo>
                  <a:lnTo>
                    <a:pt x="72" y="331"/>
                  </a:lnTo>
                  <a:lnTo>
                    <a:pt x="72" y="330"/>
                  </a:lnTo>
                  <a:lnTo>
                    <a:pt x="71" y="330"/>
                  </a:lnTo>
                  <a:lnTo>
                    <a:pt x="70" y="330"/>
                  </a:lnTo>
                  <a:lnTo>
                    <a:pt x="70" y="329"/>
                  </a:lnTo>
                  <a:lnTo>
                    <a:pt x="70" y="328"/>
                  </a:lnTo>
                  <a:lnTo>
                    <a:pt x="70" y="327"/>
                  </a:lnTo>
                  <a:lnTo>
                    <a:pt x="70" y="326"/>
                  </a:lnTo>
                  <a:lnTo>
                    <a:pt x="70" y="325"/>
                  </a:lnTo>
                  <a:lnTo>
                    <a:pt x="70" y="324"/>
                  </a:lnTo>
                  <a:lnTo>
                    <a:pt x="69" y="323"/>
                  </a:lnTo>
                  <a:lnTo>
                    <a:pt x="70" y="322"/>
                  </a:lnTo>
                  <a:lnTo>
                    <a:pt x="69" y="321"/>
                  </a:lnTo>
                  <a:lnTo>
                    <a:pt x="68" y="320"/>
                  </a:lnTo>
                  <a:lnTo>
                    <a:pt x="69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7" name="Freeform 11"/>
            <p:cNvSpPr>
              <a:spLocks/>
            </p:cNvSpPr>
            <p:nvPr/>
          </p:nvSpPr>
          <p:spPr bwMode="auto">
            <a:xfrm>
              <a:off x="2519" y="313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8" name="Freeform 12"/>
            <p:cNvSpPr>
              <a:spLocks/>
            </p:cNvSpPr>
            <p:nvPr/>
          </p:nvSpPr>
          <p:spPr bwMode="auto">
            <a:xfrm>
              <a:off x="2512" y="31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9" name="Freeform 13"/>
            <p:cNvSpPr>
              <a:spLocks/>
            </p:cNvSpPr>
            <p:nvPr/>
          </p:nvSpPr>
          <p:spPr bwMode="auto">
            <a:xfrm>
              <a:off x="2511" y="3124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80" name="Rectangle 14"/>
            <p:cNvSpPr>
              <a:spLocks noChangeArrowheads="1"/>
            </p:cNvSpPr>
            <p:nvPr/>
          </p:nvSpPr>
          <p:spPr bwMode="auto">
            <a:xfrm>
              <a:off x="2500" y="3104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7681" name="Freeform 15"/>
            <p:cNvSpPr>
              <a:spLocks/>
            </p:cNvSpPr>
            <p:nvPr/>
          </p:nvSpPr>
          <p:spPr bwMode="auto">
            <a:xfrm>
              <a:off x="2500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82" name="Freeform 16"/>
            <p:cNvSpPr>
              <a:spLocks/>
            </p:cNvSpPr>
            <p:nvPr/>
          </p:nvSpPr>
          <p:spPr bwMode="auto">
            <a:xfrm>
              <a:off x="2501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83" name="Freeform 17"/>
            <p:cNvSpPr>
              <a:spLocks/>
            </p:cNvSpPr>
            <p:nvPr/>
          </p:nvSpPr>
          <p:spPr bwMode="auto">
            <a:xfrm>
              <a:off x="2480" y="3073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84" name="Freeform 18"/>
            <p:cNvSpPr>
              <a:spLocks/>
            </p:cNvSpPr>
            <p:nvPr/>
          </p:nvSpPr>
          <p:spPr bwMode="auto">
            <a:xfrm>
              <a:off x="2476" y="306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85" name="Freeform 19"/>
            <p:cNvSpPr>
              <a:spLocks/>
            </p:cNvSpPr>
            <p:nvPr/>
          </p:nvSpPr>
          <p:spPr bwMode="auto">
            <a:xfrm>
              <a:off x="2475" y="3065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86" name="Freeform 20"/>
            <p:cNvSpPr>
              <a:spLocks/>
            </p:cNvSpPr>
            <p:nvPr/>
          </p:nvSpPr>
          <p:spPr bwMode="auto">
            <a:xfrm>
              <a:off x="2463" y="30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87" name="Freeform 21"/>
            <p:cNvSpPr>
              <a:spLocks/>
            </p:cNvSpPr>
            <p:nvPr/>
          </p:nvSpPr>
          <p:spPr bwMode="auto">
            <a:xfrm>
              <a:off x="2463" y="30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88" name="Freeform 22"/>
            <p:cNvSpPr>
              <a:spLocks/>
            </p:cNvSpPr>
            <p:nvPr/>
          </p:nvSpPr>
          <p:spPr bwMode="auto">
            <a:xfrm>
              <a:off x="2461" y="302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89" name="Freeform 23"/>
            <p:cNvSpPr>
              <a:spLocks/>
            </p:cNvSpPr>
            <p:nvPr/>
          </p:nvSpPr>
          <p:spPr bwMode="auto">
            <a:xfrm>
              <a:off x="2460" y="302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0" name="Freeform 24"/>
            <p:cNvSpPr>
              <a:spLocks/>
            </p:cNvSpPr>
            <p:nvPr/>
          </p:nvSpPr>
          <p:spPr bwMode="auto">
            <a:xfrm>
              <a:off x="2462" y="30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1" name="Freeform 25"/>
            <p:cNvSpPr>
              <a:spLocks/>
            </p:cNvSpPr>
            <p:nvPr/>
          </p:nvSpPr>
          <p:spPr bwMode="auto">
            <a:xfrm>
              <a:off x="2462" y="30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2" name="Freeform 26"/>
            <p:cNvSpPr>
              <a:spLocks/>
            </p:cNvSpPr>
            <p:nvPr/>
          </p:nvSpPr>
          <p:spPr bwMode="auto">
            <a:xfrm>
              <a:off x="2453" y="301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3" name="Freeform 27"/>
            <p:cNvSpPr>
              <a:spLocks/>
            </p:cNvSpPr>
            <p:nvPr/>
          </p:nvSpPr>
          <p:spPr bwMode="auto">
            <a:xfrm>
              <a:off x="2453" y="3010"/>
              <a:ext cx="2" cy="4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2 w 2"/>
                <a:gd name="T7" fmla="*/ 4 h 4"/>
                <a:gd name="T8" fmla="*/ 2 w 2"/>
                <a:gd name="T9" fmla="*/ 3 h 4"/>
                <a:gd name="T10" fmla="*/ 2 w 2"/>
                <a:gd name="T11" fmla="*/ 2 h 4"/>
                <a:gd name="T12" fmla="*/ 2 w 2"/>
                <a:gd name="T13" fmla="*/ 2 h 4"/>
                <a:gd name="T14" fmla="*/ 2 w 2"/>
                <a:gd name="T15" fmla="*/ 2 h 4"/>
                <a:gd name="T16" fmla="*/ 1 w 2"/>
                <a:gd name="T17" fmla="*/ 2 h 4"/>
                <a:gd name="T18" fmla="*/ 1 w 2"/>
                <a:gd name="T19" fmla="*/ 1 h 4"/>
                <a:gd name="T20" fmla="*/ 0 w 2"/>
                <a:gd name="T21" fmla="*/ 0 h 4"/>
                <a:gd name="T22" fmla="*/ 1 w 2"/>
                <a:gd name="T23" fmla="*/ 0 h 4"/>
                <a:gd name="T24" fmla="*/ 2 w 2"/>
                <a:gd name="T25" fmla="*/ 1 h 4"/>
                <a:gd name="T26" fmla="*/ 2 w 2"/>
                <a:gd name="T27" fmla="*/ 2 h 4"/>
                <a:gd name="T28" fmla="*/ 2 w 2"/>
                <a:gd name="T29" fmla="*/ 2 h 4"/>
                <a:gd name="T30" fmla="*/ 2 w 2"/>
                <a:gd name="T31" fmla="*/ 2 h 4"/>
                <a:gd name="T32" fmla="*/ 2 w 2"/>
                <a:gd name="T33" fmla="*/ 3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"/>
                <a:gd name="T52" fmla="*/ 0 h 4"/>
                <a:gd name="T53" fmla="*/ 2 w 2"/>
                <a:gd name="T54" fmla="*/ 4 h 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" h="4">
                  <a:moveTo>
                    <a:pt x="2" y="3"/>
                  </a:moveTo>
                  <a:lnTo>
                    <a:pt x="2" y="4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4" name="Rectangle 28"/>
            <p:cNvSpPr>
              <a:spLocks noChangeArrowheads="1"/>
            </p:cNvSpPr>
            <p:nvPr/>
          </p:nvSpPr>
          <p:spPr bwMode="auto">
            <a:xfrm>
              <a:off x="2453" y="30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7695" name="Freeform 29"/>
            <p:cNvSpPr>
              <a:spLocks/>
            </p:cNvSpPr>
            <p:nvPr/>
          </p:nvSpPr>
          <p:spPr bwMode="auto">
            <a:xfrm>
              <a:off x="2444" y="2986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6" name="Freeform 30"/>
            <p:cNvSpPr>
              <a:spLocks/>
            </p:cNvSpPr>
            <p:nvPr/>
          </p:nvSpPr>
          <p:spPr bwMode="auto">
            <a:xfrm>
              <a:off x="2444" y="298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7" name="Freeform 31"/>
            <p:cNvSpPr>
              <a:spLocks/>
            </p:cNvSpPr>
            <p:nvPr/>
          </p:nvSpPr>
          <p:spPr bwMode="auto">
            <a:xfrm>
              <a:off x="2437" y="2959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8" name="Freeform 32"/>
            <p:cNvSpPr>
              <a:spLocks/>
            </p:cNvSpPr>
            <p:nvPr/>
          </p:nvSpPr>
          <p:spPr bwMode="auto">
            <a:xfrm>
              <a:off x="2448" y="295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9" name="Freeform 33"/>
            <p:cNvSpPr>
              <a:spLocks/>
            </p:cNvSpPr>
            <p:nvPr/>
          </p:nvSpPr>
          <p:spPr bwMode="auto">
            <a:xfrm>
              <a:off x="2449" y="2951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0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00" name="Freeform 34"/>
            <p:cNvSpPr>
              <a:spLocks/>
            </p:cNvSpPr>
            <p:nvPr/>
          </p:nvSpPr>
          <p:spPr bwMode="auto">
            <a:xfrm>
              <a:off x="2448" y="29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01" name="Freeform 35"/>
            <p:cNvSpPr>
              <a:spLocks/>
            </p:cNvSpPr>
            <p:nvPr/>
          </p:nvSpPr>
          <p:spPr bwMode="auto">
            <a:xfrm>
              <a:off x="2443" y="29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02" name="Freeform 36"/>
            <p:cNvSpPr>
              <a:spLocks/>
            </p:cNvSpPr>
            <p:nvPr/>
          </p:nvSpPr>
          <p:spPr bwMode="auto">
            <a:xfrm>
              <a:off x="2439" y="2927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03" name="Freeform 37"/>
            <p:cNvSpPr>
              <a:spLocks/>
            </p:cNvSpPr>
            <p:nvPr/>
          </p:nvSpPr>
          <p:spPr bwMode="auto">
            <a:xfrm>
              <a:off x="2422" y="292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04" name="Rectangle 38"/>
            <p:cNvSpPr>
              <a:spLocks noChangeArrowheads="1"/>
            </p:cNvSpPr>
            <p:nvPr/>
          </p:nvSpPr>
          <p:spPr bwMode="auto">
            <a:xfrm>
              <a:off x="2420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7705" name="Rectangle 39"/>
            <p:cNvSpPr>
              <a:spLocks noChangeArrowheads="1"/>
            </p:cNvSpPr>
            <p:nvPr/>
          </p:nvSpPr>
          <p:spPr bwMode="auto">
            <a:xfrm>
              <a:off x="2419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7706" name="Freeform 40"/>
            <p:cNvSpPr>
              <a:spLocks/>
            </p:cNvSpPr>
            <p:nvPr/>
          </p:nvSpPr>
          <p:spPr bwMode="auto">
            <a:xfrm>
              <a:off x="2418" y="29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07" name="Rectangle 41"/>
            <p:cNvSpPr>
              <a:spLocks noChangeArrowheads="1"/>
            </p:cNvSpPr>
            <p:nvPr/>
          </p:nvSpPr>
          <p:spPr bwMode="auto">
            <a:xfrm>
              <a:off x="2417" y="29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7708" name="Rectangle 42"/>
            <p:cNvSpPr>
              <a:spLocks noChangeArrowheads="1"/>
            </p:cNvSpPr>
            <p:nvPr/>
          </p:nvSpPr>
          <p:spPr bwMode="auto">
            <a:xfrm>
              <a:off x="2402" y="282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7709" name="Freeform 43"/>
            <p:cNvSpPr>
              <a:spLocks/>
            </p:cNvSpPr>
            <p:nvPr/>
          </p:nvSpPr>
          <p:spPr bwMode="auto">
            <a:xfrm>
              <a:off x="2466" y="2765"/>
              <a:ext cx="674" cy="526"/>
            </a:xfrm>
            <a:custGeom>
              <a:avLst/>
              <a:gdLst>
                <a:gd name="T0" fmla="*/ 161 w 674"/>
                <a:gd name="T1" fmla="*/ 40 h 526"/>
                <a:gd name="T2" fmla="*/ 242 w 674"/>
                <a:gd name="T3" fmla="*/ 56 h 526"/>
                <a:gd name="T4" fmla="*/ 306 w 674"/>
                <a:gd name="T5" fmla="*/ 37 h 526"/>
                <a:gd name="T6" fmla="*/ 362 w 674"/>
                <a:gd name="T7" fmla="*/ 38 h 526"/>
                <a:gd name="T8" fmla="*/ 406 w 674"/>
                <a:gd name="T9" fmla="*/ 27 h 526"/>
                <a:gd name="T10" fmla="*/ 459 w 674"/>
                <a:gd name="T11" fmla="*/ 22 h 526"/>
                <a:gd name="T12" fmla="*/ 527 w 674"/>
                <a:gd name="T13" fmla="*/ 37 h 526"/>
                <a:gd name="T14" fmla="*/ 582 w 674"/>
                <a:gd name="T15" fmla="*/ 47 h 526"/>
                <a:gd name="T16" fmla="*/ 652 w 674"/>
                <a:gd name="T17" fmla="*/ 49 h 526"/>
                <a:gd name="T18" fmla="*/ 674 w 674"/>
                <a:gd name="T19" fmla="*/ 156 h 526"/>
                <a:gd name="T20" fmla="*/ 674 w 674"/>
                <a:gd name="T21" fmla="*/ 426 h 526"/>
                <a:gd name="T22" fmla="*/ 657 w 674"/>
                <a:gd name="T23" fmla="*/ 450 h 526"/>
                <a:gd name="T24" fmla="*/ 646 w 674"/>
                <a:gd name="T25" fmla="*/ 460 h 526"/>
                <a:gd name="T26" fmla="*/ 630 w 674"/>
                <a:gd name="T27" fmla="*/ 461 h 526"/>
                <a:gd name="T28" fmla="*/ 615 w 674"/>
                <a:gd name="T29" fmla="*/ 463 h 526"/>
                <a:gd name="T30" fmla="*/ 603 w 674"/>
                <a:gd name="T31" fmla="*/ 473 h 526"/>
                <a:gd name="T32" fmla="*/ 595 w 674"/>
                <a:gd name="T33" fmla="*/ 488 h 526"/>
                <a:gd name="T34" fmla="*/ 573 w 674"/>
                <a:gd name="T35" fmla="*/ 492 h 526"/>
                <a:gd name="T36" fmla="*/ 571 w 674"/>
                <a:gd name="T37" fmla="*/ 511 h 526"/>
                <a:gd name="T38" fmla="*/ 548 w 674"/>
                <a:gd name="T39" fmla="*/ 526 h 526"/>
                <a:gd name="T40" fmla="*/ 530 w 674"/>
                <a:gd name="T41" fmla="*/ 514 h 526"/>
                <a:gd name="T42" fmla="*/ 496 w 674"/>
                <a:gd name="T43" fmla="*/ 507 h 526"/>
                <a:gd name="T44" fmla="*/ 459 w 674"/>
                <a:gd name="T45" fmla="*/ 514 h 526"/>
                <a:gd name="T46" fmla="*/ 431 w 674"/>
                <a:gd name="T47" fmla="*/ 514 h 526"/>
                <a:gd name="T48" fmla="*/ 408 w 674"/>
                <a:gd name="T49" fmla="*/ 514 h 526"/>
                <a:gd name="T50" fmla="*/ 390 w 674"/>
                <a:gd name="T51" fmla="*/ 505 h 526"/>
                <a:gd name="T52" fmla="*/ 363 w 674"/>
                <a:gd name="T53" fmla="*/ 495 h 526"/>
                <a:gd name="T54" fmla="*/ 336 w 674"/>
                <a:gd name="T55" fmla="*/ 497 h 526"/>
                <a:gd name="T56" fmla="*/ 319 w 674"/>
                <a:gd name="T57" fmla="*/ 487 h 526"/>
                <a:gd name="T58" fmla="*/ 304 w 674"/>
                <a:gd name="T59" fmla="*/ 483 h 526"/>
                <a:gd name="T60" fmla="*/ 304 w 674"/>
                <a:gd name="T61" fmla="*/ 468 h 526"/>
                <a:gd name="T62" fmla="*/ 299 w 674"/>
                <a:gd name="T63" fmla="*/ 450 h 526"/>
                <a:gd name="T64" fmla="*/ 299 w 674"/>
                <a:gd name="T65" fmla="*/ 427 h 526"/>
                <a:gd name="T66" fmla="*/ 281 w 674"/>
                <a:gd name="T67" fmla="*/ 423 h 526"/>
                <a:gd name="T68" fmla="*/ 274 w 674"/>
                <a:gd name="T69" fmla="*/ 404 h 526"/>
                <a:gd name="T70" fmla="*/ 249 w 674"/>
                <a:gd name="T71" fmla="*/ 394 h 526"/>
                <a:gd name="T72" fmla="*/ 229 w 674"/>
                <a:gd name="T73" fmla="*/ 400 h 526"/>
                <a:gd name="T74" fmla="*/ 224 w 674"/>
                <a:gd name="T75" fmla="*/ 415 h 526"/>
                <a:gd name="T76" fmla="*/ 214 w 674"/>
                <a:gd name="T77" fmla="*/ 424 h 526"/>
                <a:gd name="T78" fmla="*/ 218 w 674"/>
                <a:gd name="T79" fmla="*/ 439 h 526"/>
                <a:gd name="T80" fmla="*/ 205 w 674"/>
                <a:gd name="T81" fmla="*/ 458 h 526"/>
                <a:gd name="T82" fmla="*/ 184 w 674"/>
                <a:gd name="T83" fmla="*/ 466 h 526"/>
                <a:gd name="T84" fmla="*/ 168 w 674"/>
                <a:gd name="T85" fmla="*/ 473 h 526"/>
                <a:gd name="T86" fmla="*/ 159 w 674"/>
                <a:gd name="T87" fmla="*/ 471 h 526"/>
                <a:gd name="T88" fmla="*/ 144 w 674"/>
                <a:gd name="T89" fmla="*/ 459 h 526"/>
                <a:gd name="T90" fmla="*/ 129 w 674"/>
                <a:gd name="T91" fmla="*/ 444 h 526"/>
                <a:gd name="T92" fmla="*/ 112 w 674"/>
                <a:gd name="T93" fmla="*/ 429 h 526"/>
                <a:gd name="T94" fmla="*/ 97 w 674"/>
                <a:gd name="T95" fmla="*/ 417 h 526"/>
                <a:gd name="T96" fmla="*/ 84 w 674"/>
                <a:gd name="T97" fmla="*/ 407 h 526"/>
                <a:gd name="T98" fmla="*/ 72 w 674"/>
                <a:gd name="T99" fmla="*/ 396 h 526"/>
                <a:gd name="T100" fmla="*/ 59 w 674"/>
                <a:gd name="T101" fmla="*/ 382 h 526"/>
                <a:gd name="T102" fmla="*/ 53 w 674"/>
                <a:gd name="T103" fmla="*/ 368 h 526"/>
                <a:gd name="T104" fmla="*/ 41 w 674"/>
                <a:gd name="T105" fmla="*/ 354 h 526"/>
                <a:gd name="T106" fmla="*/ 35 w 674"/>
                <a:gd name="T107" fmla="*/ 342 h 526"/>
                <a:gd name="T108" fmla="*/ 32 w 674"/>
                <a:gd name="T109" fmla="*/ 331 h 526"/>
                <a:gd name="T110" fmla="*/ 26 w 674"/>
                <a:gd name="T111" fmla="*/ 322 h 526"/>
                <a:gd name="T112" fmla="*/ 18 w 674"/>
                <a:gd name="T113" fmla="*/ 311 h 526"/>
                <a:gd name="T114" fmla="*/ 12 w 674"/>
                <a:gd name="T115" fmla="*/ 303 h 526"/>
                <a:gd name="T116" fmla="*/ 5 w 674"/>
                <a:gd name="T117" fmla="*/ 292 h 526"/>
                <a:gd name="T118" fmla="*/ 0 w 674"/>
                <a:gd name="T119" fmla="*/ 281 h 5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74"/>
                <a:gd name="T181" fmla="*/ 0 h 526"/>
                <a:gd name="T182" fmla="*/ 674 w 674"/>
                <a:gd name="T183" fmla="*/ 526 h 5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74" h="526">
                  <a:moveTo>
                    <a:pt x="79" y="0"/>
                  </a:moveTo>
                  <a:lnTo>
                    <a:pt x="87" y="45"/>
                  </a:lnTo>
                  <a:lnTo>
                    <a:pt x="98" y="43"/>
                  </a:lnTo>
                  <a:lnTo>
                    <a:pt x="103" y="49"/>
                  </a:lnTo>
                  <a:lnTo>
                    <a:pt x="104" y="50"/>
                  </a:lnTo>
                  <a:lnTo>
                    <a:pt x="114" y="63"/>
                  </a:lnTo>
                  <a:lnTo>
                    <a:pt x="116" y="65"/>
                  </a:lnTo>
                  <a:lnTo>
                    <a:pt x="121" y="72"/>
                  </a:lnTo>
                  <a:lnTo>
                    <a:pt x="132" y="83"/>
                  </a:lnTo>
                  <a:lnTo>
                    <a:pt x="141" y="76"/>
                  </a:lnTo>
                  <a:lnTo>
                    <a:pt x="151" y="84"/>
                  </a:lnTo>
                  <a:lnTo>
                    <a:pt x="148" y="73"/>
                  </a:lnTo>
                  <a:lnTo>
                    <a:pt x="148" y="69"/>
                  </a:lnTo>
                  <a:lnTo>
                    <a:pt x="144" y="58"/>
                  </a:lnTo>
                  <a:lnTo>
                    <a:pt x="142" y="43"/>
                  </a:lnTo>
                  <a:lnTo>
                    <a:pt x="157" y="38"/>
                  </a:lnTo>
                  <a:lnTo>
                    <a:pt x="161" y="40"/>
                  </a:lnTo>
                  <a:lnTo>
                    <a:pt x="165" y="44"/>
                  </a:lnTo>
                  <a:lnTo>
                    <a:pt x="166" y="45"/>
                  </a:lnTo>
                  <a:lnTo>
                    <a:pt x="166" y="48"/>
                  </a:lnTo>
                  <a:lnTo>
                    <a:pt x="164" y="50"/>
                  </a:lnTo>
                  <a:lnTo>
                    <a:pt x="160" y="51"/>
                  </a:lnTo>
                  <a:lnTo>
                    <a:pt x="169" y="51"/>
                  </a:lnTo>
                  <a:lnTo>
                    <a:pt x="178" y="30"/>
                  </a:lnTo>
                  <a:lnTo>
                    <a:pt x="185" y="43"/>
                  </a:lnTo>
                  <a:lnTo>
                    <a:pt x="191" y="42"/>
                  </a:lnTo>
                  <a:lnTo>
                    <a:pt x="202" y="43"/>
                  </a:lnTo>
                  <a:lnTo>
                    <a:pt x="211" y="44"/>
                  </a:lnTo>
                  <a:lnTo>
                    <a:pt x="215" y="46"/>
                  </a:lnTo>
                  <a:lnTo>
                    <a:pt x="218" y="47"/>
                  </a:lnTo>
                  <a:lnTo>
                    <a:pt x="221" y="51"/>
                  </a:lnTo>
                  <a:lnTo>
                    <a:pt x="229" y="50"/>
                  </a:lnTo>
                  <a:lnTo>
                    <a:pt x="231" y="51"/>
                  </a:lnTo>
                  <a:lnTo>
                    <a:pt x="242" y="56"/>
                  </a:lnTo>
                  <a:lnTo>
                    <a:pt x="241" y="63"/>
                  </a:lnTo>
                  <a:lnTo>
                    <a:pt x="244" y="63"/>
                  </a:lnTo>
                  <a:lnTo>
                    <a:pt x="246" y="63"/>
                  </a:lnTo>
                  <a:lnTo>
                    <a:pt x="256" y="59"/>
                  </a:lnTo>
                  <a:lnTo>
                    <a:pt x="261" y="61"/>
                  </a:lnTo>
                  <a:lnTo>
                    <a:pt x="268" y="56"/>
                  </a:lnTo>
                  <a:lnTo>
                    <a:pt x="278" y="60"/>
                  </a:lnTo>
                  <a:lnTo>
                    <a:pt x="293" y="66"/>
                  </a:lnTo>
                  <a:lnTo>
                    <a:pt x="293" y="60"/>
                  </a:lnTo>
                  <a:lnTo>
                    <a:pt x="293" y="49"/>
                  </a:lnTo>
                  <a:lnTo>
                    <a:pt x="300" y="43"/>
                  </a:lnTo>
                  <a:lnTo>
                    <a:pt x="305" y="38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6" y="38"/>
                  </a:lnTo>
                  <a:lnTo>
                    <a:pt x="306" y="39"/>
                  </a:lnTo>
                  <a:lnTo>
                    <a:pt x="307" y="39"/>
                  </a:lnTo>
                  <a:lnTo>
                    <a:pt x="308" y="39"/>
                  </a:lnTo>
                  <a:lnTo>
                    <a:pt x="309" y="39"/>
                  </a:lnTo>
                  <a:lnTo>
                    <a:pt x="310" y="38"/>
                  </a:lnTo>
                  <a:lnTo>
                    <a:pt x="318" y="38"/>
                  </a:lnTo>
                  <a:lnTo>
                    <a:pt x="319" y="39"/>
                  </a:lnTo>
                  <a:lnTo>
                    <a:pt x="324" y="41"/>
                  </a:lnTo>
                  <a:lnTo>
                    <a:pt x="326" y="42"/>
                  </a:lnTo>
                  <a:lnTo>
                    <a:pt x="336" y="43"/>
                  </a:lnTo>
                  <a:lnTo>
                    <a:pt x="338" y="42"/>
                  </a:lnTo>
                  <a:lnTo>
                    <a:pt x="341" y="41"/>
                  </a:lnTo>
                  <a:lnTo>
                    <a:pt x="343" y="41"/>
                  </a:lnTo>
                  <a:lnTo>
                    <a:pt x="351" y="41"/>
                  </a:lnTo>
                  <a:lnTo>
                    <a:pt x="362" y="38"/>
                  </a:lnTo>
                  <a:lnTo>
                    <a:pt x="366" y="38"/>
                  </a:lnTo>
                  <a:lnTo>
                    <a:pt x="369" y="38"/>
                  </a:lnTo>
                  <a:lnTo>
                    <a:pt x="376" y="37"/>
                  </a:lnTo>
                  <a:lnTo>
                    <a:pt x="379" y="37"/>
                  </a:lnTo>
                  <a:lnTo>
                    <a:pt x="380" y="36"/>
                  </a:lnTo>
                  <a:lnTo>
                    <a:pt x="383" y="35"/>
                  </a:lnTo>
                  <a:lnTo>
                    <a:pt x="389" y="34"/>
                  </a:lnTo>
                  <a:lnTo>
                    <a:pt x="393" y="33"/>
                  </a:lnTo>
                  <a:lnTo>
                    <a:pt x="395" y="32"/>
                  </a:lnTo>
                  <a:lnTo>
                    <a:pt x="396" y="32"/>
                  </a:lnTo>
                  <a:lnTo>
                    <a:pt x="402" y="31"/>
                  </a:lnTo>
                  <a:lnTo>
                    <a:pt x="403" y="30"/>
                  </a:lnTo>
                  <a:lnTo>
                    <a:pt x="404" y="29"/>
                  </a:lnTo>
                  <a:lnTo>
                    <a:pt x="405" y="28"/>
                  </a:lnTo>
                  <a:lnTo>
                    <a:pt x="406" y="27"/>
                  </a:lnTo>
                  <a:lnTo>
                    <a:pt x="408" y="27"/>
                  </a:lnTo>
                  <a:lnTo>
                    <a:pt x="409" y="26"/>
                  </a:lnTo>
                  <a:lnTo>
                    <a:pt x="414" y="24"/>
                  </a:lnTo>
                  <a:lnTo>
                    <a:pt x="419" y="23"/>
                  </a:lnTo>
                  <a:lnTo>
                    <a:pt x="420" y="23"/>
                  </a:lnTo>
                  <a:lnTo>
                    <a:pt x="425" y="23"/>
                  </a:lnTo>
                  <a:lnTo>
                    <a:pt x="429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3"/>
                  </a:lnTo>
                  <a:lnTo>
                    <a:pt x="439" y="23"/>
                  </a:lnTo>
                  <a:lnTo>
                    <a:pt x="443" y="23"/>
                  </a:lnTo>
                  <a:lnTo>
                    <a:pt x="449" y="22"/>
                  </a:lnTo>
                  <a:lnTo>
                    <a:pt x="450" y="22"/>
                  </a:lnTo>
                  <a:lnTo>
                    <a:pt x="452" y="22"/>
                  </a:lnTo>
                  <a:lnTo>
                    <a:pt x="457" y="22"/>
                  </a:lnTo>
                  <a:lnTo>
                    <a:pt x="459" y="22"/>
                  </a:lnTo>
                  <a:lnTo>
                    <a:pt x="464" y="22"/>
                  </a:lnTo>
                  <a:lnTo>
                    <a:pt x="466" y="23"/>
                  </a:lnTo>
                  <a:lnTo>
                    <a:pt x="469" y="23"/>
                  </a:lnTo>
                  <a:lnTo>
                    <a:pt x="469" y="25"/>
                  </a:lnTo>
                  <a:lnTo>
                    <a:pt x="469" y="27"/>
                  </a:lnTo>
                  <a:lnTo>
                    <a:pt x="469" y="29"/>
                  </a:lnTo>
                  <a:lnTo>
                    <a:pt x="469" y="31"/>
                  </a:lnTo>
                  <a:lnTo>
                    <a:pt x="469" y="36"/>
                  </a:lnTo>
                  <a:lnTo>
                    <a:pt x="471" y="36"/>
                  </a:lnTo>
                  <a:lnTo>
                    <a:pt x="485" y="35"/>
                  </a:lnTo>
                  <a:lnTo>
                    <a:pt x="492" y="36"/>
                  </a:lnTo>
                  <a:lnTo>
                    <a:pt x="497" y="36"/>
                  </a:lnTo>
                  <a:lnTo>
                    <a:pt x="503" y="37"/>
                  </a:lnTo>
                  <a:lnTo>
                    <a:pt x="514" y="37"/>
                  </a:lnTo>
                  <a:lnTo>
                    <a:pt x="516" y="37"/>
                  </a:lnTo>
                  <a:lnTo>
                    <a:pt x="522" y="36"/>
                  </a:lnTo>
                  <a:lnTo>
                    <a:pt x="527" y="37"/>
                  </a:lnTo>
                  <a:lnTo>
                    <a:pt x="531" y="37"/>
                  </a:lnTo>
                  <a:lnTo>
                    <a:pt x="532" y="37"/>
                  </a:lnTo>
                  <a:lnTo>
                    <a:pt x="542" y="39"/>
                  </a:lnTo>
                  <a:lnTo>
                    <a:pt x="549" y="36"/>
                  </a:lnTo>
                  <a:lnTo>
                    <a:pt x="552" y="35"/>
                  </a:lnTo>
                  <a:lnTo>
                    <a:pt x="554" y="33"/>
                  </a:lnTo>
                  <a:lnTo>
                    <a:pt x="556" y="32"/>
                  </a:lnTo>
                  <a:lnTo>
                    <a:pt x="559" y="31"/>
                  </a:lnTo>
                  <a:lnTo>
                    <a:pt x="560" y="30"/>
                  </a:lnTo>
                  <a:lnTo>
                    <a:pt x="562" y="27"/>
                  </a:lnTo>
                  <a:lnTo>
                    <a:pt x="564" y="29"/>
                  </a:lnTo>
                  <a:lnTo>
                    <a:pt x="565" y="31"/>
                  </a:lnTo>
                  <a:lnTo>
                    <a:pt x="567" y="33"/>
                  </a:lnTo>
                  <a:lnTo>
                    <a:pt x="573" y="43"/>
                  </a:lnTo>
                  <a:lnTo>
                    <a:pt x="579" y="50"/>
                  </a:lnTo>
                  <a:lnTo>
                    <a:pt x="580" y="49"/>
                  </a:lnTo>
                  <a:lnTo>
                    <a:pt x="582" y="47"/>
                  </a:lnTo>
                  <a:lnTo>
                    <a:pt x="583" y="46"/>
                  </a:lnTo>
                  <a:lnTo>
                    <a:pt x="584" y="45"/>
                  </a:lnTo>
                  <a:lnTo>
                    <a:pt x="587" y="42"/>
                  </a:lnTo>
                  <a:lnTo>
                    <a:pt x="591" y="42"/>
                  </a:lnTo>
                  <a:lnTo>
                    <a:pt x="595" y="42"/>
                  </a:lnTo>
                  <a:lnTo>
                    <a:pt x="602" y="43"/>
                  </a:lnTo>
                  <a:lnTo>
                    <a:pt x="605" y="44"/>
                  </a:lnTo>
                  <a:lnTo>
                    <a:pt x="609" y="44"/>
                  </a:lnTo>
                  <a:lnTo>
                    <a:pt x="611" y="49"/>
                  </a:lnTo>
                  <a:lnTo>
                    <a:pt x="617" y="49"/>
                  </a:lnTo>
                  <a:lnTo>
                    <a:pt x="620" y="50"/>
                  </a:lnTo>
                  <a:lnTo>
                    <a:pt x="625" y="50"/>
                  </a:lnTo>
                  <a:lnTo>
                    <a:pt x="630" y="50"/>
                  </a:lnTo>
                  <a:lnTo>
                    <a:pt x="637" y="56"/>
                  </a:lnTo>
                  <a:lnTo>
                    <a:pt x="637" y="55"/>
                  </a:lnTo>
                  <a:lnTo>
                    <a:pt x="642" y="52"/>
                  </a:lnTo>
                  <a:lnTo>
                    <a:pt x="652" y="49"/>
                  </a:lnTo>
                  <a:lnTo>
                    <a:pt x="656" y="47"/>
                  </a:lnTo>
                  <a:lnTo>
                    <a:pt x="662" y="44"/>
                  </a:lnTo>
                  <a:lnTo>
                    <a:pt x="662" y="49"/>
                  </a:lnTo>
                  <a:lnTo>
                    <a:pt x="674" y="48"/>
                  </a:lnTo>
                  <a:lnTo>
                    <a:pt x="674" y="58"/>
                  </a:lnTo>
                  <a:lnTo>
                    <a:pt x="674" y="70"/>
                  </a:lnTo>
                  <a:lnTo>
                    <a:pt x="674" y="85"/>
                  </a:lnTo>
                  <a:lnTo>
                    <a:pt x="674" y="102"/>
                  </a:lnTo>
                  <a:lnTo>
                    <a:pt x="674" y="113"/>
                  </a:lnTo>
                  <a:lnTo>
                    <a:pt x="674" y="123"/>
                  </a:lnTo>
                  <a:lnTo>
                    <a:pt x="674" y="126"/>
                  </a:lnTo>
                  <a:lnTo>
                    <a:pt x="674" y="133"/>
                  </a:lnTo>
                  <a:lnTo>
                    <a:pt x="674" y="137"/>
                  </a:lnTo>
                  <a:lnTo>
                    <a:pt x="674" y="144"/>
                  </a:lnTo>
                  <a:lnTo>
                    <a:pt x="674" y="146"/>
                  </a:lnTo>
                  <a:lnTo>
                    <a:pt x="674" y="151"/>
                  </a:lnTo>
                  <a:lnTo>
                    <a:pt x="674" y="156"/>
                  </a:lnTo>
                  <a:lnTo>
                    <a:pt x="674" y="160"/>
                  </a:lnTo>
                  <a:lnTo>
                    <a:pt x="674" y="170"/>
                  </a:lnTo>
                  <a:lnTo>
                    <a:pt x="674" y="183"/>
                  </a:lnTo>
                  <a:lnTo>
                    <a:pt x="674" y="197"/>
                  </a:lnTo>
                  <a:lnTo>
                    <a:pt x="674" y="215"/>
                  </a:lnTo>
                  <a:lnTo>
                    <a:pt x="674" y="234"/>
                  </a:lnTo>
                  <a:lnTo>
                    <a:pt x="674" y="249"/>
                  </a:lnTo>
                  <a:lnTo>
                    <a:pt x="674" y="264"/>
                  </a:lnTo>
                  <a:lnTo>
                    <a:pt x="674" y="282"/>
                  </a:lnTo>
                  <a:lnTo>
                    <a:pt x="674" y="302"/>
                  </a:lnTo>
                  <a:lnTo>
                    <a:pt x="674" y="317"/>
                  </a:lnTo>
                  <a:lnTo>
                    <a:pt x="674" y="335"/>
                  </a:lnTo>
                  <a:lnTo>
                    <a:pt x="674" y="353"/>
                  </a:lnTo>
                  <a:lnTo>
                    <a:pt x="674" y="373"/>
                  </a:lnTo>
                  <a:lnTo>
                    <a:pt x="674" y="390"/>
                  </a:lnTo>
                  <a:lnTo>
                    <a:pt x="674" y="407"/>
                  </a:lnTo>
                  <a:lnTo>
                    <a:pt x="674" y="426"/>
                  </a:lnTo>
                  <a:lnTo>
                    <a:pt x="674" y="448"/>
                  </a:lnTo>
                  <a:lnTo>
                    <a:pt x="673" y="448"/>
                  </a:lnTo>
                  <a:lnTo>
                    <a:pt x="672" y="448"/>
                  </a:lnTo>
                  <a:lnTo>
                    <a:pt x="670" y="448"/>
                  </a:lnTo>
                  <a:lnTo>
                    <a:pt x="669" y="448"/>
                  </a:lnTo>
                  <a:lnTo>
                    <a:pt x="668" y="448"/>
                  </a:lnTo>
                  <a:lnTo>
                    <a:pt x="668" y="449"/>
                  </a:lnTo>
                  <a:lnTo>
                    <a:pt x="667" y="449"/>
                  </a:lnTo>
                  <a:lnTo>
                    <a:pt x="666" y="450"/>
                  </a:lnTo>
                  <a:lnTo>
                    <a:pt x="664" y="450"/>
                  </a:lnTo>
                  <a:lnTo>
                    <a:pt x="662" y="450"/>
                  </a:lnTo>
                  <a:lnTo>
                    <a:pt x="660" y="450"/>
                  </a:lnTo>
                  <a:lnTo>
                    <a:pt x="658" y="450"/>
                  </a:lnTo>
                  <a:lnTo>
                    <a:pt x="657" y="450"/>
                  </a:lnTo>
                  <a:lnTo>
                    <a:pt x="656" y="450"/>
                  </a:lnTo>
                  <a:lnTo>
                    <a:pt x="655" y="450"/>
                  </a:lnTo>
                  <a:lnTo>
                    <a:pt x="655" y="451"/>
                  </a:lnTo>
                  <a:lnTo>
                    <a:pt x="655" y="452"/>
                  </a:lnTo>
                  <a:lnTo>
                    <a:pt x="654" y="452"/>
                  </a:lnTo>
                  <a:lnTo>
                    <a:pt x="653" y="452"/>
                  </a:lnTo>
                  <a:lnTo>
                    <a:pt x="652" y="452"/>
                  </a:lnTo>
                  <a:lnTo>
                    <a:pt x="652" y="453"/>
                  </a:lnTo>
                  <a:lnTo>
                    <a:pt x="651" y="454"/>
                  </a:lnTo>
                  <a:lnTo>
                    <a:pt x="651" y="455"/>
                  </a:lnTo>
                  <a:lnTo>
                    <a:pt x="651" y="456"/>
                  </a:lnTo>
                  <a:lnTo>
                    <a:pt x="650" y="457"/>
                  </a:lnTo>
                  <a:lnTo>
                    <a:pt x="649" y="458"/>
                  </a:lnTo>
                  <a:lnTo>
                    <a:pt x="649" y="459"/>
                  </a:lnTo>
                  <a:lnTo>
                    <a:pt x="647" y="459"/>
                  </a:lnTo>
                  <a:lnTo>
                    <a:pt x="646" y="460"/>
                  </a:lnTo>
                  <a:lnTo>
                    <a:pt x="644" y="459"/>
                  </a:lnTo>
                  <a:lnTo>
                    <a:pt x="643" y="458"/>
                  </a:lnTo>
                  <a:lnTo>
                    <a:pt x="643" y="459"/>
                  </a:lnTo>
                  <a:lnTo>
                    <a:pt x="642" y="458"/>
                  </a:lnTo>
                  <a:lnTo>
                    <a:pt x="641" y="457"/>
                  </a:lnTo>
                  <a:lnTo>
                    <a:pt x="640" y="457"/>
                  </a:lnTo>
                  <a:lnTo>
                    <a:pt x="639" y="457"/>
                  </a:lnTo>
                  <a:lnTo>
                    <a:pt x="638" y="457"/>
                  </a:lnTo>
                  <a:lnTo>
                    <a:pt x="637" y="457"/>
                  </a:lnTo>
                  <a:lnTo>
                    <a:pt x="636" y="457"/>
                  </a:lnTo>
                  <a:lnTo>
                    <a:pt x="635" y="457"/>
                  </a:lnTo>
                  <a:lnTo>
                    <a:pt x="634" y="457"/>
                  </a:lnTo>
                  <a:lnTo>
                    <a:pt x="633" y="458"/>
                  </a:lnTo>
                  <a:lnTo>
                    <a:pt x="633" y="459"/>
                  </a:lnTo>
                  <a:lnTo>
                    <a:pt x="632" y="460"/>
                  </a:lnTo>
                  <a:lnTo>
                    <a:pt x="630" y="461"/>
                  </a:lnTo>
                  <a:lnTo>
                    <a:pt x="629" y="461"/>
                  </a:lnTo>
                  <a:lnTo>
                    <a:pt x="627" y="462"/>
                  </a:lnTo>
                  <a:lnTo>
                    <a:pt x="626" y="463"/>
                  </a:lnTo>
                  <a:lnTo>
                    <a:pt x="625" y="463"/>
                  </a:lnTo>
                  <a:lnTo>
                    <a:pt x="624" y="463"/>
                  </a:lnTo>
                  <a:lnTo>
                    <a:pt x="624" y="462"/>
                  </a:lnTo>
                  <a:lnTo>
                    <a:pt x="623" y="461"/>
                  </a:lnTo>
                  <a:lnTo>
                    <a:pt x="621" y="460"/>
                  </a:lnTo>
                  <a:lnTo>
                    <a:pt x="620" y="460"/>
                  </a:lnTo>
                  <a:lnTo>
                    <a:pt x="619" y="460"/>
                  </a:lnTo>
                  <a:lnTo>
                    <a:pt x="618" y="460"/>
                  </a:lnTo>
                  <a:lnTo>
                    <a:pt x="617" y="461"/>
                  </a:lnTo>
                  <a:lnTo>
                    <a:pt x="616" y="462"/>
                  </a:lnTo>
                  <a:lnTo>
                    <a:pt x="615" y="462"/>
                  </a:lnTo>
                  <a:lnTo>
                    <a:pt x="615" y="463"/>
                  </a:lnTo>
                  <a:lnTo>
                    <a:pt x="614" y="463"/>
                  </a:lnTo>
                  <a:lnTo>
                    <a:pt x="613" y="463"/>
                  </a:lnTo>
                  <a:lnTo>
                    <a:pt x="612" y="463"/>
                  </a:lnTo>
                  <a:lnTo>
                    <a:pt x="612" y="462"/>
                  </a:lnTo>
                  <a:lnTo>
                    <a:pt x="611" y="463"/>
                  </a:lnTo>
                  <a:lnTo>
                    <a:pt x="611" y="464"/>
                  </a:lnTo>
                  <a:lnTo>
                    <a:pt x="610" y="464"/>
                  </a:lnTo>
                  <a:lnTo>
                    <a:pt x="610" y="465"/>
                  </a:lnTo>
                  <a:lnTo>
                    <a:pt x="609" y="466"/>
                  </a:lnTo>
                  <a:lnTo>
                    <a:pt x="609" y="467"/>
                  </a:lnTo>
                  <a:lnTo>
                    <a:pt x="609" y="469"/>
                  </a:lnTo>
                  <a:lnTo>
                    <a:pt x="607" y="471"/>
                  </a:lnTo>
                  <a:lnTo>
                    <a:pt x="606" y="471"/>
                  </a:lnTo>
                  <a:lnTo>
                    <a:pt x="605" y="471"/>
                  </a:lnTo>
                  <a:lnTo>
                    <a:pt x="604" y="472"/>
                  </a:lnTo>
                  <a:lnTo>
                    <a:pt x="603" y="473"/>
                  </a:lnTo>
                  <a:lnTo>
                    <a:pt x="603" y="474"/>
                  </a:lnTo>
                  <a:lnTo>
                    <a:pt x="603" y="475"/>
                  </a:lnTo>
                  <a:lnTo>
                    <a:pt x="603" y="476"/>
                  </a:lnTo>
                  <a:lnTo>
                    <a:pt x="603" y="477"/>
                  </a:lnTo>
                  <a:lnTo>
                    <a:pt x="602" y="478"/>
                  </a:lnTo>
                  <a:lnTo>
                    <a:pt x="602" y="479"/>
                  </a:lnTo>
                  <a:lnTo>
                    <a:pt x="602" y="481"/>
                  </a:lnTo>
                  <a:lnTo>
                    <a:pt x="601" y="482"/>
                  </a:lnTo>
                  <a:lnTo>
                    <a:pt x="601" y="483"/>
                  </a:lnTo>
                  <a:lnTo>
                    <a:pt x="601" y="484"/>
                  </a:lnTo>
                  <a:lnTo>
                    <a:pt x="599" y="485"/>
                  </a:lnTo>
                  <a:lnTo>
                    <a:pt x="599" y="486"/>
                  </a:lnTo>
                  <a:lnTo>
                    <a:pt x="598" y="487"/>
                  </a:lnTo>
                  <a:lnTo>
                    <a:pt x="598" y="488"/>
                  </a:lnTo>
                  <a:lnTo>
                    <a:pt x="596" y="488"/>
                  </a:lnTo>
                  <a:lnTo>
                    <a:pt x="595" y="488"/>
                  </a:lnTo>
                  <a:lnTo>
                    <a:pt x="594" y="489"/>
                  </a:lnTo>
                  <a:lnTo>
                    <a:pt x="593" y="489"/>
                  </a:lnTo>
                  <a:lnTo>
                    <a:pt x="592" y="489"/>
                  </a:lnTo>
                  <a:lnTo>
                    <a:pt x="592" y="490"/>
                  </a:lnTo>
                  <a:lnTo>
                    <a:pt x="591" y="491"/>
                  </a:lnTo>
                  <a:lnTo>
                    <a:pt x="589" y="492"/>
                  </a:lnTo>
                  <a:lnTo>
                    <a:pt x="588" y="492"/>
                  </a:lnTo>
                  <a:lnTo>
                    <a:pt x="587" y="492"/>
                  </a:lnTo>
                  <a:lnTo>
                    <a:pt x="586" y="491"/>
                  </a:lnTo>
                  <a:lnTo>
                    <a:pt x="585" y="492"/>
                  </a:lnTo>
                  <a:lnTo>
                    <a:pt x="583" y="493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8" y="493"/>
                  </a:lnTo>
                  <a:lnTo>
                    <a:pt x="573" y="492"/>
                  </a:lnTo>
                  <a:lnTo>
                    <a:pt x="571" y="493"/>
                  </a:lnTo>
                  <a:lnTo>
                    <a:pt x="569" y="494"/>
                  </a:lnTo>
                  <a:lnTo>
                    <a:pt x="568" y="495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7" y="499"/>
                  </a:lnTo>
                  <a:lnTo>
                    <a:pt x="566" y="500"/>
                  </a:lnTo>
                  <a:lnTo>
                    <a:pt x="566" y="501"/>
                  </a:lnTo>
                  <a:lnTo>
                    <a:pt x="565" y="502"/>
                  </a:lnTo>
                  <a:lnTo>
                    <a:pt x="565" y="503"/>
                  </a:lnTo>
                  <a:lnTo>
                    <a:pt x="566" y="506"/>
                  </a:lnTo>
                  <a:lnTo>
                    <a:pt x="567" y="506"/>
                  </a:lnTo>
                  <a:lnTo>
                    <a:pt x="567" y="507"/>
                  </a:lnTo>
                  <a:lnTo>
                    <a:pt x="567" y="509"/>
                  </a:lnTo>
                  <a:lnTo>
                    <a:pt x="569" y="511"/>
                  </a:lnTo>
                  <a:lnTo>
                    <a:pt x="571" y="511"/>
                  </a:lnTo>
                  <a:lnTo>
                    <a:pt x="573" y="512"/>
                  </a:lnTo>
                  <a:lnTo>
                    <a:pt x="573" y="514"/>
                  </a:lnTo>
                  <a:lnTo>
                    <a:pt x="573" y="515"/>
                  </a:lnTo>
                  <a:lnTo>
                    <a:pt x="572" y="517"/>
                  </a:lnTo>
                  <a:lnTo>
                    <a:pt x="566" y="515"/>
                  </a:lnTo>
                  <a:lnTo>
                    <a:pt x="565" y="517"/>
                  </a:lnTo>
                  <a:lnTo>
                    <a:pt x="564" y="517"/>
                  </a:lnTo>
                  <a:lnTo>
                    <a:pt x="563" y="519"/>
                  </a:lnTo>
                  <a:lnTo>
                    <a:pt x="560" y="520"/>
                  </a:lnTo>
                  <a:lnTo>
                    <a:pt x="559" y="523"/>
                  </a:lnTo>
                  <a:lnTo>
                    <a:pt x="555" y="524"/>
                  </a:lnTo>
                  <a:lnTo>
                    <a:pt x="554" y="524"/>
                  </a:lnTo>
                  <a:lnTo>
                    <a:pt x="552" y="525"/>
                  </a:lnTo>
                  <a:lnTo>
                    <a:pt x="551" y="524"/>
                  </a:lnTo>
                  <a:lnTo>
                    <a:pt x="549" y="525"/>
                  </a:lnTo>
                  <a:lnTo>
                    <a:pt x="548" y="526"/>
                  </a:lnTo>
                  <a:lnTo>
                    <a:pt x="547" y="526"/>
                  </a:lnTo>
                  <a:lnTo>
                    <a:pt x="545" y="525"/>
                  </a:lnTo>
                  <a:lnTo>
                    <a:pt x="544" y="525"/>
                  </a:lnTo>
                  <a:lnTo>
                    <a:pt x="543" y="524"/>
                  </a:lnTo>
                  <a:lnTo>
                    <a:pt x="541" y="524"/>
                  </a:lnTo>
                  <a:lnTo>
                    <a:pt x="541" y="523"/>
                  </a:lnTo>
                  <a:lnTo>
                    <a:pt x="540" y="522"/>
                  </a:lnTo>
                  <a:lnTo>
                    <a:pt x="538" y="521"/>
                  </a:lnTo>
                  <a:lnTo>
                    <a:pt x="536" y="520"/>
                  </a:lnTo>
                  <a:lnTo>
                    <a:pt x="535" y="520"/>
                  </a:lnTo>
                  <a:lnTo>
                    <a:pt x="533" y="520"/>
                  </a:lnTo>
                  <a:lnTo>
                    <a:pt x="531" y="519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1" y="516"/>
                  </a:lnTo>
                  <a:lnTo>
                    <a:pt x="530" y="515"/>
                  </a:lnTo>
                  <a:lnTo>
                    <a:pt x="530" y="514"/>
                  </a:lnTo>
                  <a:lnTo>
                    <a:pt x="529" y="514"/>
                  </a:lnTo>
                  <a:lnTo>
                    <a:pt x="529" y="513"/>
                  </a:lnTo>
                  <a:lnTo>
                    <a:pt x="529" y="512"/>
                  </a:lnTo>
                  <a:lnTo>
                    <a:pt x="528" y="512"/>
                  </a:lnTo>
                  <a:lnTo>
                    <a:pt x="526" y="511"/>
                  </a:lnTo>
                  <a:lnTo>
                    <a:pt x="525" y="511"/>
                  </a:lnTo>
                  <a:lnTo>
                    <a:pt x="524" y="511"/>
                  </a:lnTo>
                  <a:lnTo>
                    <a:pt x="523" y="511"/>
                  </a:lnTo>
                  <a:lnTo>
                    <a:pt x="522" y="510"/>
                  </a:lnTo>
                  <a:lnTo>
                    <a:pt x="516" y="509"/>
                  </a:lnTo>
                  <a:lnTo>
                    <a:pt x="516" y="508"/>
                  </a:lnTo>
                  <a:lnTo>
                    <a:pt x="514" y="508"/>
                  </a:lnTo>
                  <a:lnTo>
                    <a:pt x="508" y="508"/>
                  </a:lnTo>
                  <a:lnTo>
                    <a:pt x="503" y="507"/>
                  </a:lnTo>
                  <a:lnTo>
                    <a:pt x="498" y="507"/>
                  </a:lnTo>
                  <a:lnTo>
                    <a:pt x="496" y="507"/>
                  </a:lnTo>
                  <a:lnTo>
                    <a:pt x="492" y="506"/>
                  </a:lnTo>
                  <a:lnTo>
                    <a:pt x="490" y="507"/>
                  </a:lnTo>
                  <a:lnTo>
                    <a:pt x="488" y="507"/>
                  </a:lnTo>
                  <a:lnTo>
                    <a:pt x="485" y="507"/>
                  </a:lnTo>
                  <a:lnTo>
                    <a:pt x="479" y="507"/>
                  </a:lnTo>
                  <a:lnTo>
                    <a:pt x="477" y="508"/>
                  </a:lnTo>
                  <a:lnTo>
                    <a:pt x="476" y="508"/>
                  </a:lnTo>
                  <a:lnTo>
                    <a:pt x="474" y="509"/>
                  </a:lnTo>
                  <a:lnTo>
                    <a:pt x="472" y="509"/>
                  </a:lnTo>
                  <a:lnTo>
                    <a:pt x="469" y="509"/>
                  </a:lnTo>
                  <a:lnTo>
                    <a:pt x="467" y="510"/>
                  </a:lnTo>
                  <a:lnTo>
                    <a:pt x="465" y="511"/>
                  </a:lnTo>
                  <a:lnTo>
                    <a:pt x="464" y="512"/>
                  </a:lnTo>
                  <a:lnTo>
                    <a:pt x="464" y="513"/>
                  </a:lnTo>
                  <a:lnTo>
                    <a:pt x="463" y="514"/>
                  </a:lnTo>
                  <a:lnTo>
                    <a:pt x="459" y="514"/>
                  </a:lnTo>
                  <a:lnTo>
                    <a:pt x="458" y="514"/>
                  </a:lnTo>
                  <a:lnTo>
                    <a:pt x="456" y="514"/>
                  </a:lnTo>
                  <a:lnTo>
                    <a:pt x="454" y="514"/>
                  </a:lnTo>
                  <a:lnTo>
                    <a:pt x="452" y="514"/>
                  </a:lnTo>
                  <a:lnTo>
                    <a:pt x="450" y="515"/>
                  </a:lnTo>
                  <a:lnTo>
                    <a:pt x="449" y="515"/>
                  </a:lnTo>
                  <a:lnTo>
                    <a:pt x="448" y="515"/>
                  </a:lnTo>
                  <a:lnTo>
                    <a:pt x="446" y="514"/>
                  </a:lnTo>
                  <a:lnTo>
                    <a:pt x="440" y="514"/>
                  </a:lnTo>
                  <a:lnTo>
                    <a:pt x="439" y="514"/>
                  </a:lnTo>
                  <a:lnTo>
                    <a:pt x="439" y="513"/>
                  </a:lnTo>
                  <a:lnTo>
                    <a:pt x="437" y="513"/>
                  </a:lnTo>
                  <a:lnTo>
                    <a:pt x="436" y="513"/>
                  </a:lnTo>
                  <a:lnTo>
                    <a:pt x="434" y="513"/>
                  </a:lnTo>
                  <a:lnTo>
                    <a:pt x="433" y="513"/>
                  </a:lnTo>
                  <a:lnTo>
                    <a:pt x="431" y="514"/>
                  </a:lnTo>
                  <a:lnTo>
                    <a:pt x="430" y="514"/>
                  </a:lnTo>
                  <a:lnTo>
                    <a:pt x="428" y="513"/>
                  </a:lnTo>
                  <a:lnTo>
                    <a:pt x="426" y="513"/>
                  </a:lnTo>
                  <a:lnTo>
                    <a:pt x="425" y="514"/>
                  </a:lnTo>
                  <a:lnTo>
                    <a:pt x="425" y="515"/>
                  </a:lnTo>
                  <a:lnTo>
                    <a:pt x="421" y="515"/>
                  </a:lnTo>
                  <a:lnTo>
                    <a:pt x="421" y="514"/>
                  </a:lnTo>
                  <a:lnTo>
                    <a:pt x="420" y="514"/>
                  </a:lnTo>
                  <a:lnTo>
                    <a:pt x="417" y="517"/>
                  </a:lnTo>
                  <a:lnTo>
                    <a:pt x="415" y="518"/>
                  </a:lnTo>
                  <a:lnTo>
                    <a:pt x="414" y="518"/>
                  </a:lnTo>
                  <a:lnTo>
                    <a:pt x="414" y="516"/>
                  </a:lnTo>
                  <a:lnTo>
                    <a:pt x="413" y="515"/>
                  </a:lnTo>
                  <a:lnTo>
                    <a:pt x="411" y="515"/>
                  </a:lnTo>
                  <a:lnTo>
                    <a:pt x="410" y="515"/>
                  </a:lnTo>
                  <a:lnTo>
                    <a:pt x="409" y="514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4" y="514"/>
                  </a:lnTo>
                  <a:lnTo>
                    <a:pt x="402" y="512"/>
                  </a:lnTo>
                  <a:lnTo>
                    <a:pt x="401" y="512"/>
                  </a:lnTo>
                  <a:lnTo>
                    <a:pt x="399" y="511"/>
                  </a:lnTo>
                  <a:lnTo>
                    <a:pt x="399" y="512"/>
                  </a:lnTo>
                  <a:lnTo>
                    <a:pt x="396" y="513"/>
                  </a:lnTo>
                  <a:lnTo>
                    <a:pt x="395" y="512"/>
                  </a:lnTo>
                  <a:lnTo>
                    <a:pt x="395" y="511"/>
                  </a:lnTo>
                  <a:lnTo>
                    <a:pt x="394" y="511"/>
                  </a:lnTo>
                  <a:lnTo>
                    <a:pt x="394" y="509"/>
                  </a:lnTo>
                  <a:lnTo>
                    <a:pt x="393" y="509"/>
                  </a:lnTo>
                  <a:lnTo>
                    <a:pt x="392" y="507"/>
                  </a:lnTo>
                  <a:lnTo>
                    <a:pt x="391" y="507"/>
                  </a:lnTo>
                  <a:lnTo>
                    <a:pt x="390" y="506"/>
                  </a:lnTo>
                  <a:lnTo>
                    <a:pt x="390" y="505"/>
                  </a:lnTo>
                  <a:lnTo>
                    <a:pt x="389" y="504"/>
                  </a:lnTo>
                  <a:lnTo>
                    <a:pt x="388" y="503"/>
                  </a:lnTo>
                  <a:lnTo>
                    <a:pt x="388" y="502"/>
                  </a:lnTo>
                  <a:lnTo>
                    <a:pt x="387" y="502"/>
                  </a:lnTo>
                  <a:lnTo>
                    <a:pt x="386" y="502"/>
                  </a:lnTo>
                  <a:lnTo>
                    <a:pt x="384" y="500"/>
                  </a:lnTo>
                  <a:lnTo>
                    <a:pt x="383" y="499"/>
                  </a:lnTo>
                  <a:lnTo>
                    <a:pt x="382" y="500"/>
                  </a:lnTo>
                  <a:lnTo>
                    <a:pt x="380" y="500"/>
                  </a:lnTo>
                  <a:lnTo>
                    <a:pt x="379" y="499"/>
                  </a:lnTo>
                  <a:lnTo>
                    <a:pt x="377" y="496"/>
                  </a:lnTo>
                  <a:lnTo>
                    <a:pt x="376" y="496"/>
                  </a:lnTo>
                  <a:lnTo>
                    <a:pt x="376" y="497"/>
                  </a:lnTo>
                  <a:lnTo>
                    <a:pt x="374" y="496"/>
                  </a:lnTo>
                  <a:lnTo>
                    <a:pt x="367" y="495"/>
                  </a:lnTo>
                  <a:lnTo>
                    <a:pt x="364" y="495"/>
                  </a:lnTo>
                  <a:lnTo>
                    <a:pt x="363" y="495"/>
                  </a:lnTo>
                  <a:lnTo>
                    <a:pt x="359" y="495"/>
                  </a:lnTo>
                  <a:lnTo>
                    <a:pt x="357" y="495"/>
                  </a:lnTo>
                  <a:lnTo>
                    <a:pt x="355" y="495"/>
                  </a:lnTo>
                  <a:lnTo>
                    <a:pt x="353" y="493"/>
                  </a:lnTo>
                  <a:lnTo>
                    <a:pt x="352" y="493"/>
                  </a:lnTo>
                  <a:lnTo>
                    <a:pt x="351" y="494"/>
                  </a:lnTo>
                  <a:lnTo>
                    <a:pt x="351" y="495"/>
                  </a:lnTo>
                  <a:lnTo>
                    <a:pt x="350" y="495"/>
                  </a:lnTo>
                  <a:lnTo>
                    <a:pt x="348" y="495"/>
                  </a:lnTo>
                  <a:lnTo>
                    <a:pt x="348" y="494"/>
                  </a:lnTo>
                  <a:lnTo>
                    <a:pt x="346" y="494"/>
                  </a:lnTo>
                  <a:lnTo>
                    <a:pt x="345" y="494"/>
                  </a:lnTo>
                  <a:lnTo>
                    <a:pt x="345" y="495"/>
                  </a:lnTo>
                  <a:lnTo>
                    <a:pt x="343" y="496"/>
                  </a:lnTo>
                  <a:lnTo>
                    <a:pt x="341" y="497"/>
                  </a:lnTo>
                  <a:lnTo>
                    <a:pt x="338" y="497"/>
                  </a:lnTo>
                  <a:lnTo>
                    <a:pt x="336" y="497"/>
                  </a:lnTo>
                  <a:lnTo>
                    <a:pt x="333" y="495"/>
                  </a:lnTo>
                  <a:lnTo>
                    <a:pt x="332" y="495"/>
                  </a:lnTo>
                  <a:lnTo>
                    <a:pt x="332" y="493"/>
                  </a:lnTo>
                  <a:lnTo>
                    <a:pt x="332" y="490"/>
                  </a:lnTo>
                  <a:lnTo>
                    <a:pt x="332" y="489"/>
                  </a:lnTo>
                  <a:lnTo>
                    <a:pt x="332" y="488"/>
                  </a:lnTo>
                  <a:lnTo>
                    <a:pt x="332" y="487"/>
                  </a:lnTo>
                  <a:lnTo>
                    <a:pt x="331" y="486"/>
                  </a:lnTo>
                  <a:lnTo>
                    <a:pt x="330" y="485"/>
                  </a:lnTo>
                  <a:lnTo>
                    <a:pt x="328" y="485"/>
                  </a:lnTo>
                  <a:lnTo>
                    <a:pt x="326" y="485"/>
                  </a:lnTo>
                  <a:lnTo>
                    <a:pt x="325" y="485"/>
                  </a:lnTo>
                  <a:lnTo>
                    <a:pt x="325" y="486"/>
                  </a:lnTo>
                  <a:lnTo>
                    <a:pt x="324" y="487"/>
                  </a:lnTo>
                  <a:lnTo>
                    <a:pt x="320" y="487"/>
                  </a:lnTo>
                  <a:lnTo>
                    <a:pt x="319" y="487"/>
                  </a:lnTo>
                  <a:lnTo>
                    <a:pt x="317" y="486"/>
                  </a:lnTo>
                  <a:lnTo>
                    <a:pt x="316" y="486"/>
                  </a:lnTo>
                  <a:lnTo>
                    <a:pt x="314" y="487"/>
                  </a:lnTo>
                  <a:lnTo>
                    <a:pt x="313" y="488"/>
                  </a:lnTo>
                  <a:lnTo>
                    <a:pt x="311" y="488"/>
                  </a:lnTo>
                  <a:lnTo>
                    <a:pt x="309" y="488"/>
                  </a:lnTo>
                  <a:lnTo>
                    <a:pt x="307" y="489"/>
                  </a:lnTo>
                  <a:lnTo>
                    <a:pt x="307" y="490"/>
                  </a:lnTo>
                  <a:lnTo>
                    <a:pt x="306" y="490"/>
                  </a:lnTo>
                  <a:lnTo>
                    <a:pt x="305" y="489"/>
                  </a:lnTo>
                  <a:lnTo>
                    <a:pt x="304" y="489"/>
                  </a:lnTo>
                  <a:lnTo>
                    <a:pt x="304" y="488"/>
                  </a:lnTo>
                  <a:lnTo>
                    <a:pt x="305" y="487"/>
                  </a:lnTo>
                  <a:lnTo>
                    <a:pt x="305" y="486"/>
                  </a:lnTo>
                  <a:lnTo>
                    <a:pt x="305" y="484"/>
                  </a:lnTo>
                  <a:lnTo>
                    <a:pt x="304" y="483"/>
                  </a:lnTo>
                  <a:lnTo>
                    <a:pt x="305" y="482"/>
                  </a:lnTo>
                  <a:lnTo>
                    <a:pt x="306" y="481"/>
                  </a:lnTo>
                  <a:lnTo>
                    <a:pt x="306" y="480"/>
                  </a:lnTo>
                  <a:lnTo>
                    <a:pt x="306" y="479"/>
                  </a:lnTo>
                  <a:lnTo>
                    <a:pt x="306" y="478"/>
                  </a:lnTo>
                  <a:lnTo>
                    <a:pt x="306" y="477"/>
                  </a:lnTo>
                  <a:lnTo>
                    <a:pt x="306" y="476"/>
                  </a:lnTo>
                  <a:lnTo>
                    <a:pt x="307" y="475"/>
                  </a:lnTo>
                  <a:lnTo>
                    <a:pt x="306" y="474"/>
                  </a:lnTo>
                  <a:lnTo>
                    <a:pt x="306" y="473"/>
                  </a:lnTo>
                  <a:lnTo>
                    <a:pt x="306" y="471"/>
                  </a:lnTo>
                  <a:lnTo>
                    <a:pt x="307" y="470"/>
                  </a:lnTo>
                  <a:lnTo>
                    <a:pt x="307" y="469"/>
                  </a:lnTo>
                  <a:lnTo>
                    <a:pt x="306" y="468"/>
                  </a:lnTo>
                  <a:lnTo>
                    <a:pt x="304" y="468"/>
                  </a:lnTo>
                  <a:lnTo>
                    <a:pt x="303" y="468"/>
                  </a:lnTo>
                  <a:lnTo>
                    <a:pt x="301" y="469"/>
                  </a:lnTo>
                  <a:lnTo>
                    <a:pt x="300" y="469"/>
                  </a:lnTo>
                  <a:lnTo>
                    <a:pt x="300" y="468"/>
                  </a:lnTo>
                  <a:lnTo>
                    <a:pt x="300" y="467"/>
                  </a:lnTo>
                  <a:lnTo>
                    <a:pt x="300" y="463"/>
                  </a:lnTo>
                  <a:lnTo>
                    <a:pt x="298" y="460"/>
                  </a:lnTo>
                  <a:lnTo>
                    <a:pt x="297" y="459"/>
                  </a:lnTo>
                  <a:lnTo>
                    <a:pt x="295" y="458"/>
                  </a:lnTo>
                  <a:lnTo>
                    <a:pt x="294" y="457"/>
                  </a:lnTo>
                  <a:lnTo>
                    <a:pt x="293" y="455"/>
                  </a:lnTo>
                  <a:lnTo>
                    <a:pt x="294" y="451"/>
                  </a:lnTo>
                  <a:lnTo>
                    <a:pt x="295" y="450"/>
                  </a:lnTo>
                  <a:lnTo>
                    <a:pt x="296" y="450"/>
                  </a:lnTo>
                  <a:lnTo>
                    <a:pt x="297" y="450"/>
                  </a:lnTo>
                  <a:lnTo>
                    <a:pt x="298" y="450"/>
                  </a:lnTo>
                  <a:lnTo>
                    <a:pt x="299" y="450"/>
                  </a:lnTo>
                  <a:lnTo>
                    <a:pt x="300" y="450"/>
                  </a:lnTo>
                  <a:lnTo>
                    <a:pt x="301" y="449"/>
                  </a:lnTo>
                  <a:lnTo>
                    <a:pt x="303" y="446"/>
                  </a:lnTo>
                  <a:lnTo>
                    <a:pt x="304" y="444"/>
                  </a:lnTo>
                  <a:lnTo>
                    <a:pt x="304" y="443"/>
                  </a:lnTo>
                  <a:lnTo>
                    <a:pt x="304" y="441"/>
                  </a:lnTo>
                  <a:lnTo>
                    <a:pt x="303" y="438"/>
                  </a:lnTo>
                  <a:lnTo>
                    <a:pt x="303" y="437"/>
                  </a:lnTo>
                  <a:lnTo>
                    <a:pt x="302" y="437"/>
                  </a:lnTo>
                  <a:lnTo>
                    <a:pt x="302" y="436"/>
                  </a:lnTo>
                  <a:lnTo>
                    <a:pt x="300" y="435"/>
                  </a:lnTo>
                  <a:lnTo>
                    <a:pt x="299" y="433"/>
                  </a:lnTo>
                  <a:lnTo>
                    <a:pt x="300" y="431"/>
                  </a:lnTo>
                  <a:lnTo>
                    <a:pt x="300" y="430"/>
                  </a:lnTo>
                  <a:lnTo>
                    <a:pt x="300" y="429"/>
                  </a:lnTo>
                  <a:lnTo>
                    <a:pt x="299" y="427"/>
                  </a:lnTo>
                  <a:lnTo>
                    <a:pt x="298" y="427"/>
                  </a:lnTo>
                  <a:lnTo>
                    <a:pt x="297" y="425"/>
                  </a:lnTo>
                  <a:lnTo>
                    <a:pt x="297" y="424"/>
                  </a:lnTo>
                  <a:lnTo>
                    <a:pt x="296" y="423"/>
                  </a:lnTo>
                  <a:lnTo>
                    <a:pt x="294" y="421"/>
                  </a:lnTo>
                  <a:lnTo>
                    <a:pt x="293" y="420"/>
                  </a:lnTo>
                  <a:lnTo>
                    <a:pt x="292" y="419"/>
                  </a:lnTo>
                  <a:lnTo>
                    <a:pt x="289" y="419"/>
                  </a:lnTo>
                  <a:lnTo>
                    <a:pt x="288" y="421"/>
                  </a:lnTo>
                  <a:lnTo>
                    <a:pt x="287" y="421"/>
                  </a:lnTo>
                  <a:lnTo>
                    <a:pt x="287" y="422"/>
                  </a:lnTo>
                  <a:lnTo>
                    <a:pt x="285" y="422"/>
                  </a:lnTo>
                  <a:lnTo>
                    <a:pt x="284" y="422"/>
                  </a:lnTo>
                  <a:lnTo>
                    <a:pt x="283" y="421"/>
                  </a:lnTo>
                  <a:lnTo>
                    <a:pt x="281" y="421"/>
                  </a:lnTo>
                  <a:lnTo>
                    <a:pt x="281" y="423"/>
                  </a:lnTo>
                  <a:lnTo>
                    <a:pt x="278" y="423"/>
                  </a:lnTo>
                  <a:lnTo>
                    <a:pt x="276" y="423"/>
                  </a:lnTo>
                  <a:lnTo>
                    <a:pt x="276" y="422"/>
                  </a:lnTo>
                  <a:lnTo>
                    <a:pt x="275" y="421"/>
                  </a:lnTo>
                  <a:lnTo>
                    <a:pt x="275" y="420"/>
                  </a:lnTo>
                  <a:lnTo>
                    <a:pt x="274" y="419"/>
                  </a:lnTo>
                  <a:lnTo>
                    <a:pt x="273" y="419"/>
                  </a:lnTo>
                  <a:lnTo>
                    <a:pt x="272" y="418"/>
                  </a:lnTo>
                  <a:lnTo>
                    <a:pt x="271" y="416"/>
                  </a:lnTo>
                  <a:lnTo>
                    <a:pt x="272" y="415"/>
                  </a:lnTo>
                  <a:lnTo>
                    <a:pt x="272" y="413"/>
                  </a:lnTo>
                  <a:lnTo>
                    <a:pt x="273" y="410"/>
                  </a:lnTo>
                  <a:lnTo>
                    <a:pt x="273" y="408"/>
                  </a:lnTo>
                  <a:lnTo>
                    <a:pt x="274" y="406"/>
                  </a:lnTo>
                  <a:lnTo>
                    <a:pt x="274" y="405"/>
                  </a:lnTo>
                  <a:lnTo>
                    <a:pt x="274" y="404"/>
                  </a:lnTo>
                  <a:lnTo>
                    <a:pt x="274" y="403"/>
                  </a:lnTo>
                  <a:lnTo>
                    <a:pt x="272" y="401"/>
                  </a:lnTo>
                  <a:lnTo>
                    <a:pt x="270" y="401"/>
                  </a:lnTo>
                  <a:lnTo>
                    <a:pt x="268" y="401"/>
                  </a:lnTo>
                  <a:lnTo>
                    <a:pt x="266" y="400"/>
                  </a:lnTo>
                  <a:lnTo>
                    <a:pt x="265" y="399"/>
                  </a:lnTo>
                  <a:lnTo>
                    <a:pt x="264" y="399"/>
                  </a:lnTo>
                  <a:lnTo>
                    <a:pt x="263" y="397"/>
                  </a:lnTo>
                  <a:lnTo>
                    <a:pt x="262" y="396"/>
                  </a:lnTo>
                  <a:lnTo>
                    <a:pt x="262" y="395"/>
                  </a:lnTo>
                  <a:lnTo>
                    <a:pt x="259" y="393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3"/>
                  </a:lnTo>
                  <a:lnTo>
                    <a:pt x="255" y="393"/>
                  </a:lnTo>
                  <a:lnTo>
                    <a:pt x="254" y="394"/>
                  </a:lnTo>
                  <a:lnTo>
                    <a:pt x="249" y="394"/>
                  </a:lnTo>
                  <a:lnTo>
                    <a:pt x="249" y="395"/>
                  </a:lnTo>
                  <a:lnTo>
                    <a:pt x="247" y="397"/>
                  </a:lnTo>
                  <a:lnTo>
                    <a:pt x="247" y="398"/>
                  </a:lnTo>
                  <a:lnTo>
                    <a:pt x="246" y="398"/>
                  </a:lnTo>
                  <a:lnTo>
                    <a:pt x="244" y="397"/>
                  </a:lnTo>
                  <a:lnTo>
                    <a:pt x="243" y="396"/>
                  </a:lnTo>
                  <a:lnTo>
                    <a:pt x="242" y="395"/>
                  </a:lnTo>
                  <a:lnTo>
                    <a:pt x="241" y="396"/>
                  </a:lnTo>
                  <a:lnTo>
                    <a:pt x="240" y="398"/>
                  </a:lnTo>
                  <a:lnTo>
                    <a:pt x="237" y="398"/>
                  </a:lnTo>
                  <a:lnTo>
                    <a:pt x="237" y="397"/>
                  </a:lnTo>
                  <a:lnTo>
                    <a:pt x="233" y="397"/>
                  </a:lnTo>
                  <a:lnTo>
                    <a:pt x="232" y="397"/>
                  </a:lnTo>
                  <a:lnTo>
                    <a:pt x="231" y="397"/>
                  </a:lnTo>
                  <a:lnTo>
                    <a:pt x="231" y="398"/>
                  </a:lnTo>
                  <a:lnTo>
                    <a:pt x="229" y="400"/>
                  </a:lnTo>
                  <a:lnTo>
                    <a:pt x="229" y="401"/>
                  </a:lnTo>
                  <a:lnTo>
                    <a:pt x="230" y="404"/>
                  </a:lnTo>
                  <a:lnTo>
                    <a:pt x="230" y="406"/>
                  </a:lnTo>
                  <a:lnTo>
                    <a:pt x="230" y="408"/>
                  </a:lnTo>
                  <a:lnTo>
                    <a:pt x="230" y="410"/>
                  </a:lnTo>
                  <a:lnTo>
                    <a:pt x="230" y="411"/>
                  </a:lnTo>
                  <a:lnTo>
                    <a:pt x="230" y="412"/>
                  </a:lnTo>
                  <a:lnTo>
                    <a:pt x="229" y="412"/>
                  </a:lnTo>
                  <a:lnTo>
                    <a:pt x="228" y="412"/>
                  </a:lnTo>
                  <a:lnTo>
                    <a:pt x="227" y="412"/>
                  </a:lnTo>
                  <a:lnTo>
                    <a:pt x="224" y="411"/>
                  </a:lnTo>
                  <a:lnTo>
                    <a:pt x="223" y="410"/>
                  </a:lnTo>
                  <a:lnTo>
                    <a:pt x="221" y="411"/>
                  </a:lnTo>
                  <a:lnTo>
                    <a:pt x="221" y="412"/>
                  </a:lnTo>
                  <a:lnTo>
                    <a:pt x="222" y="413"/>
                  </a:lnTo>
                  <a:lnTo>
                    <a:pt x="224" y="415"/>
                  </a:lnTo>
                  <a:lnTo>
                    <a:pt x="225" y="416"/>
                  </a:lnTo>
                  <a:lnTo>
                    <a:pt x="225" y="418"/>
                  </a:lnTo>
                  <a:lnTo>
                    <a:pt x="224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8" y="418"/>
                  </a:lnTo>
                  <a:lnTo>
                    <a:pt x="218" y="419"/>
                  </a:lnTo>
                  <a:lnTo>
                    <a:pt x="218" y="420"/>
                  </a:lnTo>
                  <a:lnTo>
                    <a:pt x="220" y="421"/>
                  </a:lnTo>
                  <a:lnTo>
                    <a:pt x="221" y="421"/>
                  </a:lnTo>
                  <a:lnTo>
                    <a:pt x="221" y="422"/>
                  </a:lnTo>
                  <a:lnTo>
                    <a:pt x="221" y="424"/>
                  </a:lnTo>
                  <a:lnTo>
                    <a:pt x="221" y="425"/>
                  </a:lnTo>
                  <a:lnTo>
                    <a:pt x="220" y="426"/>
                  </a:lnTo>
                  <a:lnTo>
                    <a:pt x="218" y="426"/>
                  </a:lnTo>
                  <a:lnTo>
                    <a:pt x="217" y="425"/>
                  </a:lnTo>
                  <a:lnTo>
                    <a:pt x="214" y="424"/>
                  </a:lnTo>
                  <a:lnTo>
                    <a:pt x="211" y="425"/>
                  </a:lnTo>
                  <a:lnTo>
                    <a:pt x="211" y="426"/>
                  </a:lnTo>
                  <a:lnTo>
                    <a:pt x="211" y="427"/>
                  </a:lnTo>
                  <a:lnTo>
                    <a:pt x="211" y="429"/>
                  </a:lnTo>
                  <a:lnTo>
                    <a:pt x="211" y="431"/>
                  </a:lnTo>
                  <a:lnTo>
                    <a:pt x="213" y="432"/>
                  </a:lnTo>
                  <a:lnTo>
                    <a:pt x="214" y="432"/>
                  </a:lnTo>
                  <a:lnTo>
                    <a:pt x="215" y="433"/>
                  </a:lnTo>
                  <a:lnTo>
                    <a:pt x="215" y="434"/>
                  </a:lnTo>
                  <a:lnTo>
                    <a:pt x="216" y="436"/>
                  </a:lnTo>
                  <a:lnTo>
                    <a:pt x="217" y="437"/>
                  </a:lnTo>
                  <a:lnTo>
                    <a:pt x="217" y="438"/>
                  </a:lnTo>
                  <a:lnTo>
                    <a:pt x="218" y="438"/>
                  </a:lnTo>
                  <a:lnTo>
                    <a:pt x="219" y="438"/>
                  </a:lnTo>
                  <a:lnTo>
                    <a:pt x="218" y="439"/>
                  </a:lnTo>
                  <a:lnTo>
                    <a:pt x="218" y="440"/>
                  </a:lnTo>
                  <a:lnTo>
                    <a:pt x="216" y="441"/>
                  </a:lnTo>
                  <a:lnTo>
                    <a:pt x="215" y="442"/>
                  </a:lnTo>
                  <a:lnTo>
                    <a:pt x="213" y="444"/>
                  </a:lnTo>
                  <a:lnTo>
                    <a:pt x="212" y="445"/>
                  </a:lnTo>
                  <a:lnTo>
                    <a:pt x="213" y="447"/>
                  </a:lnTo>
                  <a:lnTo>
                    <a:pt x="214" y="449"/>
                  </a:lnTo>
                  <a:lnTo>
                    <a:pt x="214" y="450"/>
                  </a:lnTo>
                  <a:lnTo>
                    <a:pt x="212" y="453"/>
                  </a:lnTo>
                  <a:lnTo>
                    <a:pt x="211" y="453"/>
                  </a:lnTo>
                  <a:lnTo>
                    <a:pt x="210" y="454"/>
                  </a:lnTo>
                  <a:lnTo>
                    <a:pt x="210" y="455"/>
                  </a:lnTo>
                  <a:lnTo>
                    <a:pt x="209" y="457"/>
                  </a:lnTo>
                  <a:lnTo>
                    <a:pt x="208" y="458"/>
                  </a:lnTo>
                  <a:lnTo>
                    <a:pt x="206" y="458"/>
                  </a:lnTo>
                  <a:lnTo>
                    <a:pt x="205" y="458"/>
                  </a:lnTo>
                  <a:lnTo>
                    <a:pt x="203" y="458"/>
                  </a:lnTo>
                  <a:lnTo>
                    <a:pt x="202" y="457"/>
                  </a:lnTo>
                  <a:lnTo>
                    <a:pt x="202" y="455"/>
                  </a:lnTo>
                  <a:lnTo>
                    <a:pt x="202" y="454"/>
                  </a:lnTo>
                  <a:lnTo>
                    <a:pt x="200" y="454"/>
                  </a:lnTo>
                  <a:lnTo>
                    <a:pt x="198" y="455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9"/>
                  </a:lnTo>
                  <a:lnTo>
                    <a:pt x="191" y="460"/>
                  </a:lnTo>
                  <a:lnTo>
                    <a:pt x="191" y="462"/>
                  </a:lnTo>
                  <a:lnTo>
                    <a:pt x="190" y="463"/>
                  </a:lnTo>
                  <a:lnTo>
                    <a:pt x="188" y="463"/>
                  </a:lnTo>
                  <a:lnTo>
                    <a:pt x="187" y="464"/>
                  </a:lnTo>
                  <a:lnTo>
                    <a:pt x="186" y="466"/>
                  </a:lnTo>
                  <a:lnTo>
                    <a:pt x="184" y="466"/>
                  </a:lnTo>
                  <a:lnTo>
                    <a:pt x="183" y="466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8"/>
                  </a:lnTo>
                  <a:lnTo>
                    <a:pt x="176" y="468"/>
                  </a:lnTo>
                  <a:lnTo>
                    <a:pt x="175" y="468"/>
                  </a:lnTo>
                  <a:lnTo>
                    <a:pt x="174" y="468"/>
                  </a:lnTo>
                  <a:lnTo>
                    <a:pt x="173" y="468"/>
                  </a:lnTo>
                  <a:lnTo>
                    <a:pt x="173" y="469"/>
                  </a:lnTo>
                  <a:lnTo>
                    <a:pt x="172" y="470"/>
                  </a:lnTo>
                  <a:lnTo>
                    <a:pt x="171" y="470"/>
                  </a:lnTo>
                  <a:lnTo>
                    <a:pt x="170" y="470"/>
                  </a:lnTo>
                  <a:lnTo>
                    <a:pt x="169" y="471"/>
                  </a:lnTo>
                  <a:lnTo>
                    <a:pt x="168" y="473"/>
                  </a:lnTo>
                  <a:lnTo>
                    <a:pt x="168" y="474"/>
                  </a:lnTo>
                  <a:lnTo>
                    <a:pt x="168" y="475"/>
                  </a:lnTo>
                  <a:lnTo>
                    <a:pt x="168" y="476"/>
                  </a:lnTo>
                  <a:lnTo>
                    <a:pt x="168" y="477"/>
                  </a:lnTo>
                  <a:lnTo>
                    <a:pt x="167" y="477"/>
                  </a:lnTo>
                  <a:lnTo>
                    <a:pt x="166" y="476"/>
                  </a:lnTo>
                  <a:lnTo>
                    <a:pt x="165" y="476"/>
                  </a:lnTo>
                  <a:lnTo>
                    <a:pt x="164" y="475"/>
                  </a:lnTo>
                  <a:lnTo>
                    <a:pt x="163" y="474"/>
                  </a:lnTo>
                  <a:lnTo>
                    <a:pt x="162" y="473"/>
                  </a:lnTo>
                  <a:lnTo>
                    <a:pt x="161" y="473"/>
                  </a:lnTo>
                  <a:lnTo>
                    <a:pt x="161" y="472"/>
                  </a:lnTo>
                  <a:lnTo>
                    <a:pt x="160" y="472"/>
                  </a:lnTo>
                  <a:lnTo>
                    <a:pt x="160" y="471"/>
                  </a:lnTo>
                  <a:lnTo>
                    <a:pt x="159" y="471"/>
                  </a:lnTo>
                  <a:lnTo>
                    <a:pt x="158" y="470"/>
                  </a:lnTo>
                  <a:lnTo>
                    <a:pt x="157" y="470"/>
                  </a:lnTo>
                  <a:lnTo>
                    <a:pt x="155" y="469"/>
                  </a:lnTo>
                  <a:lnTo>
                    <a:pt x="154" y="468"/>
                  </a:lnTo>
                  <a:lnTo>
                    <a:pt x="154" y="467"/>
                  </a:lnTo>
                  <a:lnTo>
                    <a:pt x="153" y="467"/>
                  </a:lnTo>
                  <a:lnTo>
                    <a:pt x="152" y="466"/>
                  </a:lnTo>
                  <a:lnTo>
                    <a:pt x="151" y="465"/>
                  </a:lnTo>
                  <a:lnTo>
                    <a:pt x="150" y="465"/>
                  </a:lnTo>
                  <a:lnTo>
                    <a:pt x="150" y="464"/>
                  </a:lnTo>
                  <a:lnTo>
                    <a:pt x="148" y="463"/>
                  </a:lnTo>
                  <a:lnTo>
                    <a:pt x="147" y="461"/>
                  </a:lnTo>
                  <a:lnTo>
                    <a:pt x="146" y="461"/>
                  </a:lnTo>
                  <a:lnTo>
                    <a:pt x="145" y="460"/>
                  </a:lnTo>
                  <a:lnTo>
                    <a:pt x="144" y="459"/>
                  </a:lnTo>
                  <a:lnTo>
                    <a:pt x="143" y="458"/>
                  </a:lnTo>
                  <a:lnTo>
                    <a:pt x="142" y="457"/>
                  </a:lnTo>
                  <a:lnTo>
                    <a:pt x="141" y="456"/>
                  </a:lnTo>
                  <a:lnTo>
                    <a:pt x="141" y="455"/>
                  </a:lnTo>
                  <a:lnTo>
                    <a:pt x="139" y="454"/>
                  </a:lnTo>
                  <a:lnTo>
                    <a:pt x="138" y="452"/>
                  </a:lnTo>
                  <a:lnTo>
                    <a:pt x="136" y="450"/>
                  </a:lnTo>
                  <a:lnTo>
                    <a:pt x="135" y="450"/>
                  </a:lnTo>
                  <a:lnTo>
                    <a:pt x="135" y="449"/>
                  </a:lnTo>
                  <a:lnTo>
                    <a:pt x="134" y="449"/>
                  </a:lnTo>
                  <a:lnTo>
                    <a:pt x="134" y="448"/>
                  </a:lnTo>
                  <a:lnTo>
                    <a:pt x="133" y="448"/>
                  </a:lnTo>
                  <a:lnTo>
                    <a:pt x="131" y="446"/>
                  </a:lnTo>
                  <a:lnTo>
                    <a:pt x="129" y="444"/>
                  </a:lnTo>
                  <a:lnTo>
                    <a:pt x="128" y="443"/>
                  </a:lnTo>
                  <a:lnTo>
                    <a:pt x="126" y="442"/>
                  </a:lnTo>
                  <a:lnTo>
                    <a:pt x="124" y="440"/>
                  </a:lnTo>
                  <a:lnTo>
                    <a:pt x="123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8"/>
                  </a:lnTo>
                  <a:lnTo>
                    <a:pt x="121" y="437"/>
                  </a:lnTo>
                  <a:lnTo>
                    <a:pt x="120" y="437"/>
                  </a:lnTo>
                  <a:lnTo>
                    <a:pt x="118" y="435"/>
                  </a:lnTo>
                  <a:lnTo>
                    <a:pt x="116" y="433"/>
                  </a:lnTo>
                  <a:lnTo>
                    <a:pt x="115" y="431"/>
                  </a:lnTo>
                  <a:lnTo>
                    <a:pt x="114" y="431"/>
                  </a:lnTo>
                  <a:lnTo>
                    <a:pt x="114" y="430"/>
                  </a:lnTo>
                  <a:lnTo>
                    <a:pt x="112" y="429"/>
                  </a:lnTo>
                  <a:lnTo>
                    <a:pt x="112" y="428"/>
                  </a:lnTo>
                  <a:lnTo>
                    <a:pt x="111" y="428"/>
                  </a:lnTo>
                  <a:lnTo>
                    <a:pt x="109" y="425"/>
                  </a:lnTo>
                  <a:lnTo>
                    <a:pt x="108" y="425"/>
                  </a:lnTo>
                  <a:lnTo>
                    <a:pt x="107" y="424"/>
                  </a:lnTo>
                  <a:lnTo>
                    <a:pt x="106" y="424"/>
                  </a:lnTo>
                  <a:lnTo>
                    <a:pt x="105" y="422"/>
                  </a:lnTo>
                  <a:lnTo>
                    <a:pt x="104" y="422"/>
                  </a:lnTo>
                  <a:lnTo>
                    <a:pt x="103" y="422"/>
                  </a:lnTo>
                  <a:lnTo>
                    <a:pt x="103" y="421"/>
                  </a:lnTo>
                  <a:lnTo>
                    <a:pt x="102" y="420"/>
                  </a:lnTo>
                  <a:lnTo>
                    <a:pt x="101" y="419"/>
                  </a:lnTo>
                  <a:lnTo>
                    <a:pt x="100" y="419"/>
                  </a:lnTo>
                  <a:lnTo>
                    <a:pt x="99" y="418"/>
                  </a:lnTo>
                  <a:lnTo>
                    <a:pt x="98" y="418"/>
                  </a:lnTo>
                  <a:lnTo>
                    <a:pt x="97" y="417"/>
                  </a:lnTo>
                  <a:lnTo>
                    <a:pt x="97" y="416"/>
                  </a:lnTo>
                  <a:lnTo>
                    <a:pt x="96" y="415"/>
                  </a:lnTo>
                  <a:lnTo>
                    <a:pt x="95" y="415"/>
                  </a:lnTo>
                  <a:lnTo>
                    <a:pt x="94" y="414"/>
                  </a:lnTo>
                  <a:lnTo>
                    <a:pt x="93" y="413"/>
                  </a:lnTo>
                  <a:lnTo>
                    <a:pt x="92" y="413"/>
                  </a:lnTo>
                  <a:lnTo>
                    <a:pt x="91" y="412"/>
                  </a:lnTo>
                  <a:lnTo>
                    <a:pt x="90" y="412"/>
                  </a:lnTo>
                  <a:lnTo>
                    <a:pt x="90" y="411"/>
                  </a:lnTo>
                  <a:lnTo>
                    <a:pt x="89" y="411"/>
                  </a:lnTo>
                  <a:lnTo>
                    <a:pt x="89" y="410"/>
                  </a:lnTo>
                  <a:lnTo>
                    <a:pt x="88" y="410"/>
                  </a:lnTo>
                  <a:lnTo>
                    <a:pt x="87" y="409"/>
                  </a:lnTo>
                  <a:lnTo>
                    <a:pt x="86" y="408"/>
                  </a:lnTo>
                  <a:lnTo>
                    <a:pt x="85" y="408"/>
                  </a:lnTo>
                  <a:lnTo>
                    <a:pt x="84" y="407"/>
                  </a:lnTo>
                  <a:lnTo>
                    <a:pt x="84" y="406"/>
                  </a:lnTo>
                  <a:lnTo>
                    <a:pt x="82" y="405"/>
                  </a:lnTo>
                  <a:lnTo>
                    <a:pt x="81" y="404"/>
                  </a:lnTo>
                  <a:lnTo>
                    <a:pt x="80" y="404"/>
                  </a:lnTo>
                  <a:lnTo>
                    <a:pt x="80" y="403"/>
                  </a:lnTo>
                  <a:lnTo>
                    <a:pt x="79" y="403"/>
                  </a:lnTo>
                  <a:lnTo>
                    <a:pt x="79" y="402"/>
                  </a:lnTo>
                  <a:lnTo>
                    <a:pt x="78" y="402"/>
                  </a:lnTo>
                  <a:lnTo>
                    <a:pt x="78" y="401"/>
                  </a:lnTo>
                  <a:lnTo>
                    <a:pt x="77" y="401"/>
                  </a:lnTo>
                  <a:lnTo>
                    <a:pt x="77" y="400"/>
                  </a:lnTo>
                  <a:lnTo>
                    <a:pt x="76" y="399"/>
                  </a:lnTo>
                  <a:lnTo>
                    <a:pt x="75" y="399"/>
                  </a:lnTo>
                  <a:lnTo>
                    <a:pt x="73" y="396"/>
                  </a:lnTo>
                  <a:lnTo>
                    <a:pt x="72" y="396"/>
                  </a:lnTo>
                  <a:lnTo>
                    <a:pt x="72" y="395"/>
                  </a:lnTo>
                  <a:lnTo>
                    <a:pt x="71" y="394"/>
                  </a:lnTo>
                  <a:lnTo>
                    <a:pt x="70" y="394"/>
                  </a:lnTo>
                  <a:lnTo>
                    <a:pt x="68" y="392"/>
                  </a:lnTo>
                  <a:lnTo>
                    <a:pt x="66" y="390"/>
                  </a:lnTo>
                  <a:lnTo>
                    <a:pt x="65" y="388"/>
                  </a:lnTo>
                  <a:lnTo>
                    <a:pt x="63" y="387"/>
                  </a:lnTo>
                  <a:lnTo>
                    <a:pt x="62" y="387"/>
                  </a:lnTo>
                  <a:lnTo>
                    <a:pt x="62" y="386"/>
                  </a:lnTo>
                  <a:lnTo>
                    <a:pt x="61" y="385"/>
                  </a:lnTo>
                  <a:lnTo>
                    <a:pt x="61" y="384"/>
                  </a:lnTo>
                  <a:lnTo>
                    <a:pt x="60" y="384"/>
                  </a:lnTo>
                  <a:lnTo>
                    <a:pt x="60" y="383"/>
                  </a:lnTo>
                  <a:lnTo>
                    <a:pt x="59" y="383"/>
                  </a:lnTo>
                  <a:lnTo>
                    <a:pt x="59" y="382"/>
                  </a:lnTo>
                  <a:lnTo>
                    <a:pt x="59" y="381"/>
                  </a:lnTo>
                  <a:lnTo>
                    <a:pt x="58" y="380"/>
                  </a:lnTo>
                  <a:lnTo>
                    <a:pt x="57" y="380"/>
                  </a:lnTo>
                  <a:lnTo>
                    <a:pt x="57" y="379"/>
                  </a:lnTo>
                  <a:lnTo>
                    <a:pt x="57" y="378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9" y="377"/>
                  </a:lnTo>
                  <a:lnTo>
                    <a:pt x="59" y="375"/>
                  </a:lnTo>
                  <a:lnTo>
                    <a:pt x="59" y="374"/>
                  </a:lnTo>
                  <a:lnTo>
                    <a:pt x="56" y="371"/>
                  </a:lnTo>
                  <a:lnTo>
                    <a:pt x="54" y="369"/>
                  </a:lnTo>
                  <a:lnTo>
                    <a:pt x="53" y="369"/>
                  </a:lnTo>
                  <a:lnTo>
                    <a:pt x="53" y="368"/>
                  </a:lnTo>
                  <a:lnTo>
                    <a:pt x="53" y="367"/>
                  </a:lnTo>
                  <a:lnTo>
                    <a:pt x="53" y="366"/>
                  </a:lnTo>
                  <a:lnTo>
                    <a:pt x="53" y="365"/>
                  </a:lnTo>
                  <a:lnTo>
                    <a:pt x="51" y="364"/>
                  </a:lnTo>
                  <a:lnTo>
                    <a:pt x="50" y="363"/>
                  </a:lnTo>
                  <a:lnTo>
                    <a:pt x="50" y="362"/>
                  </a:lnTo>
                  <a:lnTo>
                    <a:pt x="48" y="361"/>
                  </a:lnTo>
                  <a:lnTo>
                    <a:pt x="46" y="359"/>
                  </a:lnTo>
                  <a:lnTo>
                    <a:pt x="45" y="358"/>
                  </a:lnTo>
                  <a:lnTo>
                    <a:pt x="45" y="357"/>
                  </a:lnTo>
                  <a:lnTo>
                    <a:pt x="44" y="357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2" y="355"/>
                  </a:lnTo>
                  <a:lnTo>
                    <a:pt x="41" y="354"/>
                  </a:lnTo>
                  <a:lnTo>
                    <a:pt x="40" y="354"/>
                  </a:lnTo>
                  <a:lnTo>
                    <a:pt x="40" y="353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9" y="350"/>
                  </a:lnTo>
                  <a:lnTo>
                    <a:pt x="38" y="349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6" y="347"/>
                  </a:lnTo>
                  <a:lnTo>
                    <a:pt x="36" y="346"/>
                  </a:lnTo>
                  <a:lnTo>
                    <a:pt x="37" y="346"/>
                  </a:lnTo>
                  <a:lnTo>
                    <a:pt x="37" y="345"/>
                  </a:lnTo>
                  <a:lnTo>
                    <a:pt x="37" y="344"/>
                  </a:lnTo>
                  <a:lnTo>
                    <a:pt x="35" y="342"/>
                  </a:lnTo>
                  <a:lnTo>
                    <a:pt x="34" y="342"/>
                  </a:lnTo>
                  <a:lnTo>
                    <a:pt x="35" y="342"/>
                  </a:lnTo>
                  <a:lnTo>
                    <a:pt x="35" y="341"/>
                  </a:lnTo>
                  <a:lnTo>
                    <a:pt x="34" y="341"/>
                  </a:lnTo>
                  <a:lnTo>
                    <a:pt x="35" y="341"/>
                  </a:lnTo>
                  <a:lnTo>
                    <a:pt x="35" y="340"/>
                  </a:lnTo>
                  <a:lnTo>
                    <a:pt x="35" y="339"/>
                  </a:lnTo>
                  <a:lnTo>
                    <a:pt x="36" y="339"/>
                  </a:lnTo>
                  <a:lnTo>
                    <a:pt x="36" y="338"/>
                  </a:lnTo>
                  <a:lnTo>
                    <a:pt x="36" y="337"/>
                  </a:lnTo>
                  <a:lnTo>
                    <a:pt x="35" y="336"/>
                  </a:lnTo>
                  <a:lnTo>
                    <a:pt x="34" y="336"/>
                  </a:lnTo>
                  <a:lnTo>
                    <a:pt x="34" y="335"/>
                  </a:lnTo>
                  <a:lnTo>
                    <a:pt x="34" y="334"/>
                  </a:lnTo>
                  <a:lnTo>
                    <a:pt x="33" y="333"/>
                  </a:lnTo>
                  <a:lnTo>
                    <a:pt x="33" y="332"/>
                  </a:lnTo>
                  <a:lnTo>
                    <a:pt x="32" y="332"/>
                  </a:lnTo>
                  <a:lnTo>
                    <a:pt x="32" y="331"/>
                  </a:lnTo>
                  <a:lnTo>
                    <a:pt x="31" y="331"/>
                  </a:lnTo>
                  <a:lnTo>
                    <a:pt x="32" y="330"/>
                  </a:lnTo>
                  <a:lnTo>
                    <a:pt x="31" y="330"/>
                  </a:lnTo>
                  <a:lnTo>
                    <a:pt x="30" y="330"/>
                  </a:lnTo>
                  <a:lnTo>
                    <a:pt x="29" y="328"/>
                  </a:lnTo>
                  <a:lnTo>
                    <a:pt x="28" y="328"/>
                  </a:lnTo>
                  <a:lnTo>
                    <a:pt x="27" y="327"/>
                  </a:lnTo>
                  <a:lnTo>
                    <a:pt x="27" y="326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2"/>
                  </a:lnTo>
                  <a:lnTo>
                    <a:pt x="25" y="322"/>
                  </a:lnTo>
                  <a:lnTo>
                    <a:pt x="25" y="321"/>
                  </a:lnTo>
                  <a:lnTo>
                    <a:pt x="25" y="320"/>
                  </a:lnTo>
                  <a:lnTo>
                    <a:pt x="24" y="319"/>
                  </a:lnTo>
                  <a:lnTo>
                    <a:pt x="24" y="318"/>
                  </a:lnTo>
                  <a:lnTo>
                    <a:pt x="23" y="318"/>
                  </a:lnTo>
                  <a:lnTo>
                    <a:pt x="23" y="317"/>
                  </a:lnTo>
                  <a:lnTo>
                    <a:pt x="22" y="316"/>
                  </a:lnTo>
                  <a:lnTo>
                    <a:pt x="21" y="316"/>
                  </a:lnTo>
                  <a:lnTo>
                    <a:pt x="21" y="315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2"/>
                  </a:lnTo>
                  <a:lnTo>
                    <a:pt x="19" y="311"/>
                  </a:lnTo>
                  <a:lnTo>
                    <a:pt x="18" y="311"/>
                  </a:lnTo>
                  <a:lnTo>
                    <a:pt x="17" y="311"/>
                  </a:lnTo>
                  <a:lnTo>
                    <a:pt x="17" y="310"/>
                  </a:lnTo>
                  <a:lnTo>
                    <a:pt x="16" y="311"/>
                  </a:lnTo>
                  <a:lnTo>
                    <a:pt x="16" y="310"/>
                  </a:lnTo>
                  <a:lnTo>
                    <a:pt x="16" y="309"/>
                  </a:lnTo>
                  <a:lnTo>
                    <a:pt x="15" y="309"/>
                  </a:lnTo>
                  <a:lnTo>
                    <a:pt x="15" y="308"/>
                  </a:lnTo>
                  <a:lnTo>
                    <a:pt x="14" y="308"/>
                  </a:lnTo>
                  <a:lnTo>
                    <a:pt x="14" y="307"/>
                  </a:lnTo>
                  <a:lnTo>
                    <a:pt x="14" y="306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2" y="304"/>
                  </a:lnTo>
                  <a:lnTo>
                    <a:pt x="12" y="303"/>
                  </a:lnTo>
                  <a:lnTo>
                    <a:pt x="12" y="302"/>
                  </a:lnTo>
                  <a:lnTo>
                    <a:pt x="11" y="301"/>
                  </a:lnTo>
                  <a:lnTo>
                    <a:pt x="10" y="301"/>
                  </a:lnTo>
                  <a:lnTo>
                    <a:pt x="10" y="300"/>
                  </a:lnTo>
                  <a:lnTo>
                    <a:pt x="9" y="300"/>
                  </a:lnTo>
                  <a:lnTo>
                    <a:pt x="9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7"/>
                  </a:lnTo>
                  <a:lnTo>
                    <a:pt x="7" y="296"/>
                  </a:lnTo>
                  <a:lnTo>
                    <a:pt x="6" y="296"/>
                  </a:lnTo>
                  <a:lnTo>
                    <a:pt x="6" y="295"/>
                  </a:lnTo>
                  <a:lnTo>
                    <a:pt x="5" y="295"/>
                  </a:lnTo>
                  <a:lnTo>
                    <a:pt x="5" y="294"/>
                  </a:lnTo>
                  <a:lnTo>
                    <a:pt x="5" y="292"/>
                  </a:lnTo>
                  <a:lnTo>
                    <a:pt x="4" y="292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2" y="291"/>
                  </a:lnTo>
                  <a:lnTo>
                    <a:pt x="2" y="290"/>
                  </a:lnTo>
                  <a:lnTo>
                    <a:pt x="2" y="289"/>
                  </a:lnTo>
                  <a:lnTo>
                    <a:pt x="2" y="288"/>
                  </a:lnTo>
                  <a:lnTo>
                    <a:pt x="2" y="287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1" y="284"/>
                  </a:lnTo>
                  <a:lnTo>
                    <a:pt x="2" y="283"/>
                  </a:lnTo>
                  <a:lnTo>
                    <a:pt x="1" y="282"/>
                  </a:lnTo>
                  <a:lnTo>
                    <a:pt x="0" y="281"/>
                  </a:lnTo>
                  <a:lnTo>
                    <a:pt x="1" y="281"/>
                  </a:lnTo>
                  <a:lnTo>
                    <a:pt x="1" y="280"/>
                  </a:lnTo>
                  <a:lnTo>
                    <a:pt x="1" y="279"/>
                  </a:lnTo>
                  <a:lnTo>
                    <a:pt x="0" y="27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10" name="Freeform 44"/>
            <p:cNvSpPr>
              <a:spLocks/>
            </p:cNvSpPr>
            <p:nvPr/>
          </p:nvSpPr>
          <p:spPr bwMode="auto">
            <a:xfrm>
              <a:off x="2398" y="2726"/>
              <a:ext cx="147" cy="318"/>
            </a:xfrm>
            <a:custGeom>
              <a:avLst/>
              <a:gdLst>
                <a:gd name="T0" fmla="*/ 66 w 147"/>
                <a:gd name="T1" fmla="*/ 315 h 318"/>
                <a:gd name="T2" fmla="*/ 67 w 147"/>
                <a:gd name="T3" fmla="*/ 308 h 318"/>
                <a:gd name="T4" fmla="*/ 65 w 147"/>
                <a:gd name="T5" fmla="*/ 303 h 318"/>
                <a:gd name="T6" fmla="*/ 65 w 147"/>
                <a:gd name="T7" fmla="*/ 296 h 318"/>
                <a:gd name="T8" fmla="*/ 62 w 147"/>
                <a:gd name="T9" fmla="*/ 291 h 318"/>
                <a:gd name="T10" fmla="*/ 62 w 147"/>
                <a:gd name="T11" fmla="*/ 286 h 318"/>
                <a:gd name="T12" fmla="*/ 63 w 147"/>
                <a:gd name="T13" fmla="*/ 279 h 318"/>
                <a:gd name="T14" fmla="*/ 60 w 147"/>
                <a:gd name="T15" fmla="*/ 272 h 318"/>
                <a:gd name="T16" fmla="*/ 55 w 147"/>
                <a:gd name="T17" fmla="*/ 273 h 318"/>
                <a:gd name="T18" fmla="*/ 50 w 147"/>
                <a:gd name="T19" fmla="*/ 269 h 318"/>
                <a:gd name="T20" fmla="*/ 50 w 147"/>
                <a:gd name="T21" fmla="*/ 265 h 318"/>
                <a:gd name="T22" fmla="*/ 48 w 147"/>
                <a:gd name="T23" fmla="*/ 262 h 318"/>
                <a:gd name="T24" fmla="*/ 47 w 147"/>
                <a:gd name="T25" fmla="*/ 256 h 318"/>
                <a:gd name="T26" fmla="*/ 45 w 147"/>
                <a:gd name="T27" fmla="*/ 254 h 318"/>
                <a:gd name="T28" fmla="*/ 44 w 147"/>
                <a:gd name="T29" fmla="*/ 249 h 318"/>
                <a:gd name="T30" fmla="*/ 40 w 147"/>
                <a:gd name="T31" fmla="*/ 244 h 318"/>
                <a:gd name="T32" fmla="*/ 39 w 147"/>
                <a:gd name="T33" fmla="*/ 238 h 318"/>
                <a:gd name="T34" fmla="*/ 41 w 147"/>
                <a:gd name="T35" fmla="*/ 233 h 318"/>
                <a:gd name="T36" fmla="*/ 45 w 147"/>
                <a:gd name="T37" fmla="*/ 232 h 318"/>
                <a:gd name="T38" fmla="*/ 47 w 147"/>
                <a:gd name="T39" fmla="*/ 232 h 318"/>
                <a:gd name="T40" fmla="*/ 48 w 147"/>
                <a:gd name="T41" fmla="*/ 236 h 318"/>
                <a:gd name="T42" fmla="*/ 51 w 147"/>
                <a:gd name="T43" fmla="*/ 235 h 318"/>
                <a:gd name="T44" fmla="*/ 51 w 147"/>
                <a:gd name="T45" fmla="*/ 231 h 318"/>
                <a:gd name="T46" fmla="*/ 52 w 147"/>
                <a:gd name="T47" fmla="*/ 229 h 318"/>
                <a:gd name="T48" fmla="*/ 53 w 147"/>
                <a:gd name="T49" fmla="*/ 224 h 318"/>
                <a:gd name="T50" fmla="*/ 49 w 147"/>
                <a:gd name="T51" fmla="*/ 222 h 318"/>
                <a:gd name="T52" fmla="*/ 49 w 147"/>
                <a:gd name="T53" fmla="*/ 217 h 318"/>
                <a:gd name="T54" fmla="*/ 45 w 147"/>
                <a:gd name="T55" fmla="*/ 210 h 318"/>
                <a:gd name="T56" fmla="*/ 45 w 147"/>
                <a:gd name="T57" fmla="*/ 206 h 318"/>
                <a:gd name="T58" fmla="*/ 41 w 147"/>
                <a:gd name="T59" fmla="*/ 198 h 318"/>
                <a:gd name="T60" fmla="*/ 33 w 147"/>
                <a:gd name="T61" fmla="*/ 193 h 318"/>
                <a:gd name="T62" fmla="*/ 25 w 147"/>
                <a:gd name="T63" fmla="*/ 190 h 318"/>
                <a:gd name="T64" fmla="*/ 22 w 147"/>
                <a:gd name="T65" fmla="*/ 184 h 318"/>
                <a:gd name="T66" fmla="*/ 21 w 147"/>
                <a:gd name="T67" fmla="*/ 177 h 318"/>
                <a:gd name="T68" fmla="*/ 22 w 147"/>
                <a:gd name="T69" fmla="*/ 172 h 318"/>
                <a:gd name="T70" fmla="*/ 21 w 147"/>
                <a:gd name="T71" fmla="*/ 165 h 318"/>
                <a:gd name="T72" fmla="*/ 19 w 147"/>
                <a:gd name="T73" fmla="*/ 162 h 318"/>
                <a:gd name="T74" fmla="*/ 22 w 147"/>
                <a:gd name="T75" fmla="*/ 161 h 318"/>
                <a:gd name="T76" fmla="*/ 25 w 147"/>
                <a:gd name="T77" fmla="*/ 156 h 318"/>
                <a:gd name="T78" fmla="*/ 25 w 147"/>
                <a:gd name="T79" fmla="*/ 151 h 318"/>
                <a:gd name="T80" fmla="*/ 22 w 147"/>
                <a:gd name="T81" fmla="*/ 143 h 318"/>
                <a:gd name="T82" fmla="*/ 19 w 147"/>
                <a:gd name="T83" fmla="*/ 136 h 318"/>
                <a:gd name="T84" fmla="*/ 15 w 147"/>
                <a:gd name="T85" fmla="*/ 130 h 318"/>
                <a:gd name="T86" fmla="*/ 14 w 147"/>
                <a:gd name="T87" fmla="*/ 123 h 318"/>
                <a:gd name="T88" fmla="*/ 13 w 147"/>
                <a:gd name="T89" fmla="*/ 116 h 318"/>
                <a:gd name="T90" fmla="*/ 6 w 147"/>
                <a:gd name="T91" fmla="*/ 109 h 318"/>
                <a:gd name="T92" fmla="*/ 4 w 147"/>
                <a:gd name="T93" fmla="*/ 104 h 318"/>
                <a:gd name="T94" fmla="*/ 6 w 147"/>
                <a:gd name="T95" fmla="*/ 99 h 318"/>
                <a:gd name="T96" fmla="*/ 6 w 147"/>
                <a:gd name="T97" fmla="*/ 93 h 318"/>
                <a:gd name="T98" fmla="*/ 6 w 147"/>
                <a:gd name="T99" fmla="*/ 87 h 318"/>
                <a:gd name="T100" fmla="*/ 10 w 147"/>
                <a:gd name="T101" fmla="*/ 82 h 318"/>
                <a:gd name="T102" fmla="*/ 11 w 147"/>
                <a:gd name="T103" fmla="*/ 76 h 318"/>
                <a:gd name="T104" fmla="*/ 8 w 147"/>
                <a:gd name="T105" fmla="*/ 70 h 318"/>
                <a:gd name="T106" fmla="*/ 5 w 147"/>
                <a:gd name="T107" fmla="*/ 63 h 318"/>
                <a:gd name="T108" fmla="*/ 3 w 147"/>
                <a:gd name="T109" fmla="*/ 57 h 318"/>
                <a:gd name="T110" fmla="*/ 1 w 147"/>
                <a:gd name="T111" fmla="*/ 50 h 318"/>
                <a:gd name="T112" fmla="*/ 0 w 147"/>
                <a:gd name="T113" fmla="*/ 42 h 318"/>
                <a:gd name="T114" fmla="*/ 2 w 147"/>
                <a:gd name="T115" fmla="*/ 36 h 318"/>
                <a:gd name="T116" fmla="*/ 4 w 147"/>
                <a:gd name="T117" fmla="*/ 28 h 318"/>
                <a:gd name="T118" fmla="*/ 6 w 147"/>
                <a:gd name="T119" fmla="*/ 21 h 318"/>
                <a:gd name="T120" fmla="*/ 8 w 147"/>
                <a:gd name="T121" fmla="*/ 14 h 318"/>
                <a:gd name="T122" fmla="*/ 9 w 147"/>
                <a:gd name="T123" fmla="*/ 7 h 3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7"/>
                <a:gd name="T187" fmla="*/ 0 h 318"/>
                <a:gd name="T188" fmla="*/ 147 w 147"/>
                <a:gd name="T189" fmla="*/ 318 h 3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7" h="318">
                  <a:moveTo>
                    <a:pt x="68" y="318"/>
                  </a:move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2854" y="1639"/>
              <a:ext cx="643" cy="256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52" y="0"/>
                </a:cxn>
                <a:cxn ang="0">
                  <a:pos x="68" y="6"/>
                </a:cxn>
                <a:cxn ang="0">
                  <a:pos x="74" y="13"/>
                </a:cxn>
                <a:cxn ang="0">
                  <a:pos x="78" y="21"/>
                </a:cxn>
                <a:cxn ang="0">
                  <a:pos x="87" y="27"/>
                </a:cxn>
                <a:cxn ang="0">
                  <a:pos x="90" y="36"/>
                </a:cxn>
                <a:cxn ang="0">
                  <a:pos x="98" y="42"/>
                </a:cxn>
                <a:cxn ang="0">
                  <a:pos x="106" y="48"/>
                </a:cxn>
                <a:cxn ang="0">
                  <a:pos x="116" y="54"/>
                </a:cxn>
                <a:cxn ang="0">
                  <a:pos x="125" y="58"/>
                </a:cxn>
                <a:cxn ang="0">
                  <a:pos x="138" y="61"/>
                </a:cxn>
                <a:cxn ang="0">
                  <a:pos x="148" y="63"/>
                </a:cxn>
                <a:cxn ang="0">
                  <a:pos x="159" y="62"/>
                </a:cxn>
                <a:cxn ang="0">
                  <a:pos x="166" y="59"/>
                </a:cxn>
                <a:cxn ang="0">
                  <a:pos x="178" y="59"/>
                </a:cxn>
                <a:cxn ang="0">
                  <a:pos x="190" y="64"/>
                </a:cxn>
                <a:cxn ang="0">
                  <a:pos x="198" y="66"/>
                </a:cxn>
                <a:cxn ang="0">
                  <a:pos x="208" y="67"/>
                </a:cxn>
                <a:cxn ang="0">
                  <a:pos x="220" y="68"/>
                </a:cxn>
                <a:cxn ang="0">
                  <a:pos x="230" y="67"/>
                </a:cxn>
                <a:cxn ang="0">
                  <a:pos x="239" y="65"/>
                </a:cxn>
                <a:cxn ang="0">
                  <a:pos x="249" y="72"/>
                </a:cxn>
                <a:cxn ang="0">
                  <a:pos x="258" y="67"/>
                </a:cxn>
                <a:cxn ang="0">
                  <a:pos x="268" y="68"/>
                </a:cxn>
                <a:cxn ang="0">
                  <a:pos x="279" y="68"/>
                </a:cxn>
                <a:cxn ang="0">
                  <a:pos x="288" y="72"/>
                </a:cxn>
                <a:cxn ang="0">
                  <a:pos x="298" y="71"/>
                </a:cxn>
                <a:cxn ang="0">
                  <a:pos x="308" y="71"/>
                </a:cxn>
                <a:cxn ang="0">
                  <a:pos x="318" y="71"/>
                </a:cxn>
                <a:cxn ang="0">
                  <a:pos x="328" y="68"/>
                </a:cxn>
                <a:cxn ang="0">
                  <a:pos x="337" y="71"/>
                </a:cxn>
                <a:cxn ang="0">
                  <a:pos x="348" y="72"/>
                </a:cxn>
                <a:cxn ang="0">
                  <a:pos x="355" y="78"/>
                </a:cxn>
                <a:cxn ang="0">
                  <a:pos x="364" y="84"/>
                </a:cxn>
                <a:cxn ang="0">
                  <a:pos x="375" y="84"/>
                </a:cxn>
                <a:cxn ang="0">
                  <a:pos x="384" y="87"/>
                </a:cxn>
                <a:cxn ang="0">
                  <a:pos x="394" y="87"/>
                </a:cxn>
                <a:cxn ang="0">
                  <a:pos x="400" y="92"/>
                </a:cxn>
                <a:cxn ang="0">
                  <a:pos x="408" y="90"/>
                </a:cxn>
                <a:cxn ang="0">
                  <a:pos x="415" y="85"/>
                </a:cxn>
                <a:cxn ang="0">
                  <a:pos x="426" y="82"/>
                </a:cxn>
                <a:cxn ang="0">
                  <a:pos x="436" y="80"/>
                </a:cxn>
                <a:cxn ang="0">
                  <a:pos x="446" y="78"/>
                </a:cxn>
                <a:cxn ang="0">
                  <a:pos x="457" y="78"/>
                </a:cxn>
                <a:cxn ang="0">
                  <a:pos x="465" y="81"/>
                </a:cxn>
                <a:cxn ang="0">
                  <a:pos x="475" y="85"/>
                </a:cxn>
                <a:cxn ang="0">
                  <a:pos x="483" y="90"/>
                </a:cxn>
                <a:cxn ang="0">
                  <a:pos x="505" y="85"/>
                </a:cxn>
                <a:cxn ang="0">
                  <a:pos x="529" y="81"/>
                </a:cxn>
                <a:cxn ang="0">
                  <a:pos x="553" y="77"/>
                </a:cxn>
                <a:cxn ang="0">
                  <a:pos x="577" y="72"/>
                </a:cxn>
                <a:cxn ang="0">
                  <a:pos x="602" y="67"/>
                </a:cxn>
                <a:cxn ang="0">
                  <a:pos x="626" y="63"/>
                </a:cxn>
                <a:cxn ang="0">
                  <a:pos x="608" y="109"/>
                </a:cxn>
                <a:cxn ang="0">
                  <a:pos x="428" y="249"/>
                </a:cxn>
                <a:cxn ang="0">
                  <a:pos x="209" y="255"/>
                </a:cxn>
                <a:cxn ang="0">
                  <a:pos x="162" y="201"/>
                </a:cxn>
                <a:cxn ang="0">
                  <a:pos x="102" y="198"/>
                </a:cxn>
                <a:cxn ang="0">
                  <a:pos x="1" y="162"/>
                </a:cxn>
                <a:cxn ang="0">
                  <a:pos x="5" y="0"/>
                </a:cxn>
              </a:cxnLst>
              <a:rect l="0" t="0" r="r" b="b"/>
              <a:pathLst>
                <a:path w="643" h="256">
                  <a:moveTo>
                    <a:pt x="5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65" y="1"/>
                  </a:lnTo>
                  <a:lnTo>
                    <a:pt x="65" y="1"/>
                  </a:lnTo>
                  <a:lnTo>
                    <a:pt x="65" y="2"/>
                  </a:lnTo>
                  <a:lnTo>
                    <a:pt x="66" y="3"/>
                  </a:lnTo>
                  <a:lnTo>
                    <a:pt x="67" y="4"/>
                  </a:lnTo>
                  <a:lnTo>
                    <a:pt x="68" y="5"/>
                  </a:lnTo>
                  <a:lnTo>
                    <a:pt x="68" y="6"/>
                  </a:lnTo>
                  <a:lnTo>
                    <a:pt x="69" y="6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0" y="8"/>
                  </a:lnTo>
                  <a:lnTo>
                    <a:pt x="70" y="9"/>
                  </a:lnTo>
                  <a:lnTo>
                    <a:pt x="70" y="10"/>
                  </a:lnTo>
                  <a:lnTo>
                    <a:pt x="71" y="11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2" y="12"/>
                  </a:lnTo>
                  <a:lnTo>
                    <a:pt x="73" y="12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7" y="15"/>
                  </a:lnTo>
                  <a:lnTo>
                    <a:pt x="77" y="16"/>
                  </a:lnTo>
                  <a:lnTo>
                    <a:pt x="77" y="16"/>
                  </a:lnTo>
                  <a:lnTo>
                    <a:pt x="77" y="17"/>
                  </a:lnTo>
                  <a:lnTo>
                    <a:pt x="77" y="18"/>
                  </a:lnTo>
                  <a:lnTo>
                    <a:pt x="78" y="19"/>
                  </a:lnTo>
                  <a:lnTo>
                    <a:pt x="78" y="20"/>
                  </a:lnTo>
                  <a:lnTo>
                    <a:pt x="78" y="20"/>
                  </a:lnTo>
                  <a:lnTo>
                    <a:pt x="78" y="21"/>
                  </a:lnTo>
                  <a:lnTo>
                    <a:pt x="79" y="22"/>
                  </a:lnTo>
                  <a:lnTo>
                    <a:pt x="79" y="23"/>
                  </a:lnTo>
                  <a:lnTo>
                    <a:pt x="80" y="24"/>
                  </a:lnTo>
                  <a:lnTo>
                    <a:pt x="80" y="25"/>
                  </a:lnTo>
                  <a:lnTo>
                    <a:pt x="81" y="25"/>
                  </a:lnTo>
                  <a:lnTo>
                    <a:pt x="82" y="26"/>
                  </a:lnTo>
                  <a:lnTo>
                    <a:pt x="83" y="26"/>
                  </a:lnTo>
                  <a:lnTo>
                    <a:pt x="83" y="26"/>
                  </a:lnTo>
                  <a:lnTo>
                    <a:pt x="84" y="26"/>
                  </a:lnTo>
                  <a:lnTo>
                    <a:pt x="85" y="27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87" y="28"/>
                  </a:lnTo>
                  <a:lnTo>
                    <a:pt x="88" y="28"/>
                  </a:lnTo>
                  <a:lnTo>
                    <a:pt x="89" y="29"/>
                  </a:lnTo>
                  <a:lnTo>
                    <a:pt x="89" y="30"/>
                  </a:lnTo>
                  <a:lnTo>
                    <a:pt x="90" y="31"/>
                  </a:lnTo>
                  <a:lnTo>
                    <a:pt x="90" y="32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5"/>
                  </a:lnTo>
                  <a:lnTo>
                    <a:pt x="90" y="36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4" y="38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6" y="39"/>
                  </a:lnTo>
                  <a:lnTo>
                    <a:pt x="97" y="39"/>
                  </a:lnTo>
                  <a:lnTo>
                    <a:pt x="98" y="40"/>
                  </a:lnTo>
                  <a:lnTo>
                    <a:pt x="98" y="41"/>
                  </a:lnTo>
                  <a:lnTo>
                    <a:pt x="98" y="42"/>
                  </a:lnTo>
                  <a:lnTo>
                    <a:pt x="99" y="42"/>
                  </a:lnTo>
                  <a:lnTo>
                    <a:pt x="100" y="43"/>
                  </a:lnTo>
                  <a:lnTo>
                    <a:pt x="101" y="43"/>
                  </a:lnTo>
                  <a:lnTo>
                    <a:pt x="102" y="44"/>
                  </a:lnTo>
                  <a:lnTo>
                    <a:pt x="102" y="45"/>
                  </a:lnTo>
                  <a:lnTo>
                    <a:pt x="102" y="45"/>
                  </a:lnTo>
                  <a:lnTo>
                    <a:pt x="102" y="45"/>
                  </a:lnTo>
                  <a:lnTo>
                    <a:pt x="103" y="45"/>
                  </a:lnTo>
                  <a:lnTo>
                    <a:pt x="104" y="46"/>
                  </a:lnTo>
                  <a:lnTo>
                    <a:pt x="105" y="46"/>
                  </a:lnTo>
                  <a:lnTo>
                    <a:pt x="105" y="47"/>
                  </a:lnTo>
                  <a:lnTo>
                    <a:pt x="106" y="48"/>
                  </a:lnTo>
                  <a:lnTo>
                    <a:pt x="106" y="49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9" y="52"/>
                  </a:lnTo>
                  <a:lnTo>
                    <a:pt x="109" y="52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3" y="52"/>
                  </a:lnTo>
                  <a:lnTo>
                    <a:pt x="114" y="53"/>
                  </a:lnTo>
                  <a:lnTo>
                    <a:pt x="115" y="54"/>
                  </a:lnTo>
                  <a:lnTo>
                    <a:pt x="115" y="54"/>
                  </a:lnTo>
                  <a:lnTo>
                    <a:pt x="116" y="54"/>
                  </a:lnTo>
                  <a:lnTo>
                    <a:pt x="117" y="54"/>
                  </a:lnTo>
                  <a:lnTo>
                    <a:pt x="118" y="54"/>
                  </a:lnTo>
                  <a:lnTo>
                    <a:pt x="119" y="54"/>
                  </a:lnTo>
                  <a:lnTo>
                    <a:pt x="120" y="55"/>
                  </a:lnTo>
                  <a:lnTo>
                    <a:pt x="121" y="55"/>
                  </a:lnTo>
                  <a:lnTo>
                    <a:pt x="121" y="56"/>
                  </a:lnTo>
                  <a:lnTo>
                    <a:pt x="121" y="56"/>
                  </a:lnTo>
                  <a:lnTo>
                    <a:pt x="121" y="57"/>
                  </a:lnTo>
                  <a:lnTo>
                    <a:pt x="122" y="57"/>
                  </a:lnTo>
                  <a:lnTo>
                    <a:pt x="123" y="58"/>
                  </a:lnTo>
                  <a:lnTo>
                    <a:pt x="124" y="58"/>
                  </a:lnTo>
                  <a:lnTo>
                    <a:pt x="125" y="58"/>
                  </a:lnTo>
                  <a:lnTo>
                    <a:pt x="126" y="58"/>
                  </a:lnTo>
                  <a:lnTo>
                    <a:pt x="127" y="58"/>
                  </a:lnTo>
                  <a:lnTo>
                    <a:pt x="128" y="58"/>
                  </a:lnTo>
                  <a:lnTo>
                    <a:pt x="128" y="59"/>
                  </a:lnTo>
                  <a:lnTo>
                    <a:pt x="129" y="59"/>
                  </a:lnTo>
                  <a:lnTo>
                    <a:pt x="129" y="60"/>
                  </a:lnTo>
                  <a:lnTo>
                    <a:pt x="130" y="60"/>
                  </a:lnTo>
                  <a:lnTo>
                    <a:pt x="131" y="61"/>
                  </a:lnTo>
                  <a:lnTo>
                    <a:pt x="132" y="61"/>
                  </a:lnTo>
                  <a:lnTo>
                    <a:pt x="133" y="61"/>
                  </a:lnTo>
                  <a:lnTo>
                    <a:pt x="135" y="61"/>
                  </a:lnTo>
                  <a:lnTo>
                    <a:pt x="138" y="61"/>
                  </a:lnTo>
                  <a:lnTo>
                    <a:pt x="139" y="62"/>
                  </a:lnTo>
                  <a:lnTo>
                    <a:pt x="140" y="62"/>
                  </a:lnTo>
                  <a:lnTo>
                    <a:pt x="141" y="62"/>
                  </a:lnTo>
                  <a:lnTo>
                    <a:pt x="141" y="62"/>
                  </a:lnTo>
                  <a:lnTo>
                    <a:pt x="142" y="62"/>
                  </a:lnTo>
                  <a:lnTo>
                    <a:pt x="143" y="62"/>
                  </a:lnTo>
                  <a:lnTo>
                    <a:pt x="144" y="62"/>
                  </a:lnTo>
                  <a:lnTo>
                    <a:pt x="145" y="63"/>
                  </a:lnTo>
                  <a:lnTo>
                    <a:pt x="146" y="63"/>
                  </a:lnTo>
                  <a:lnTo>
                    <a:pt x="147" y="63"/>
                  </a:lnTo>
                  <a:lnTo>
                    <a:pt x="147" y="63"/>
                  </a:lnTo>
                  <a:lnTo>
                    <a:pt x="148" y="63"/>
                  </a:lnTo>
                  <a:lnTo>
                    <a:pt x="149" y="63"/>
                  </a:lnTo>
                  <a:lnTo>
                    <a:pt x="150" y="63"/>
                  </a:lnTo>
                  <a:lnTo>
                    <a:pt x="151" y="63"/>
                  </a:lnTo>
                  <a:lnTo>
                    <a:pt x="152" y="62"/>
                  </a:lnTo>
                  <a:lnTo>
                    <a:pt x="153" y="62"/>
                  </a:lnTo>
                  <a:lnTo>
                    <a:pt x="153" y="62"/>
                  </a:lnTo>
                  <a:lnTo>
                    <a:pt x="154" y="62"/>
                  </a:lnTo>
                  <a:lnTo>
                    <a:pt x="155" y="62"/>
                  </a:lnTo>
                  <a:lnTo>
                    <a:pt x="156" y="62"/>
                  </a:lnTo>
                  <a:lnTo>
                    <a:pt x="157" y="62"/>
                  </a:lnTo>
                  <a:lnTo>
                    <a:pt x="158" y="62"/>
                  </a:lnTo>
                  <a:lnTo>
                    <a:pt x="159" y="62"/>
                  </a:lnTo>
                  <a:lnTo>
                    <a:pt x="160" y="62"/>
                  </a:lnTo>
                  <a:lnTo>
                    <a:pt x="160" y="61"/>
                  </a:lnTo>
                  <a:lnTo>
                    <a:pt x="160" y="61"/>
                  </a:lnTo>
                  <a:lnTo>
                    <a:pt x="160" y="60"/>
                  </a:lnTo>
                  <a:lnTo>
                    <a:pt x="161" y="59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3" y="58"/>
                  </a:lnTo>
                  <a:lnTo>
                    <a:pt x="164" y="59"/>
                  </a:lnTo>
                  <a:lnTo>
                    <a:pt x="165" y="59"/>
                  </a:lnTo>
                  <a:lnTo>
                    <a:pt x="166" y="59"/>
                  </a:lnTo>
                  <a:lnTo>
                    <a:pt x="166" y="59"/>
                  </a:lnTo>
                  <a:lnTo>
                    <a:pt x="167" y="58"/>
                  </a:lnTo>
                  <a:lnTo>
                    <a:pt x="168" y="58"/>
                  </a:lnTo>
                  <a:lnTo>
                    <a:pt x="169" y="59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2" y="60"/>
                  </a:lnTo>
                  <a:lnTo>
                    <a:pt x="173" y="60"/>
                  </a:lnTo>
                  <a:lnTo>
                    <a:pt x="174" y="60"/>
                  </a:lnTo>
                  <a:lnTo>
                    <a:pt x="175" y="60"/>
                  </a:lnTo>
                  <a:lnTo>
                    <a:pt x="176" y="60"/>
                  </a:lnTo>
                  <a:lnTo>
                    <a:pt x="177" y="59"/>
                  </a:lnTo>
                  <a:lnTo>
                    <a:pt x="178" y="59"/>
                  </a:lnTo>
                  <a:lnTo>
                    <a:pt x="179" y="59"/>
                  </a:lnTo>
                  <a:lnTo>
                    <a:pt x="179" y="60"/>
                  </a:lnTo>
                  <a:lnTo>
                    <a:pt x="180" y="60"/>
                  </a:lnTo>
                  <a:lnTo>
                    <a:pt x="181" y="60"/>
                  </a:lnTo>
                  <a:lnTo>
                    <a:pt x="183" y="60"/>
                  </a:lnTo>
                  <a:lnTo>
                    <a:pt x="184" y="61"/>
                  </a:lnTo>
                  <a:lnTo>
                    <a:pt x="185" y="62"/>
                  </a:lnTo>
                  <a:lnTo>
                    <a:pt x="185" y="62"/>
                  </a:lnTo>
                  <a:lnTo>
                    <a:pt x="186" y="63"/>
                  </a:lnTo>
                  <a:lnTo>
                    <a:pt x="188" y="63"/>
                  </a:lnTo>
                  <a:lnTo>
                    <a:pt x="189" y="63"/>
                  </a:lnTo>
                  <a:lnTo>
                    <a:pt x="190" y="64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1" y="65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3" y="65"/>
                  </a:lnTo>
                  <a:lnTo>
                    <a:pt x="194" y="65"/>
                  </a:lnTo>
                  <a:lnTo>
                    <a:pt x="195" y="65"/>
                  </a:lnTo>
                  <a:lnTo>
                    <a:pt x="196" y="65"/>
                  </a:lnTo>
                  <a:lnTo>
                    <a:pt x="197" y="65"/>
                  </a:lnTo>
                  <a:lnTo>
                    <a:pt x="198" y="65"/>
                  </a:lnTo>
                  <a:lnTo>
                    <a:pt x="198" y="66"/>
                  </a:lnTo>
                  <a:lnTo>
                    <a:pt x="198" y="66"/>
                  </a:lnTo>
                  <a:lnTo>
                    <a:pt x="199" y="66"/>
                  </a:lnTo>
                  <a:lnTo>
                    <a:pt x="200" y="67"/>
                  </a:lnTo>
                  <a:lnTo>
                    <a:pt x="201" y="67"/>
                  </a:lnTo>
                  <a:lnTo>
                    <a:pt x="202" y="67"/>
                  </a:lnTo>
                  <a:lnTo>
                    <a:pt x="203" y="67"/>
                  </a:lnTo>
                  <a:lnTo>
                    <a:pt x="204" y="67"/>
                  </a:lnTo>
                  <a:lnTo>
                    <a:pt x="204" y="67"/>
                  </a:lnTo>
                  <a:lnTo>
                    <a:pt x="205" y="67"/>
                  </a:lnTo>
                  <a:lnTo>
                    <a:pt x="206" y="67"/>
                  </a:lnTo>
                  <a:lnTo>
                    <a:pt x="207" y="67"/>
                  </a:lnTo>
                  <a:lnTo>
                    <a:pt x="208" y="67"/>
                  </a:lnTo>
                  <a:lnTo>
                    <a:pt x="210" y="67"/>
                  </a:lnTo>
                  <a:lnTo>
                    <a:pt x="210" y="67"/>
                  </a:lnTo>
                  <a:lnTo>
                    <a:pt x="211" y="67"/>
                  </a:lnTo>
                  <a:lnTo>
                    <a:pt x="212" y="68"/>
                  </a:lnTo>
                  <a:lnTo>
                    <a:pt x="213" y="68"/>
                  </a:lnTo>
                  <a:lnTo>
                    <a:pt x="214" y="68"/>
                  </a:lnTo>
                  <a:lnTo>
                    <a:pt x="215" y="68"/>
                  </a:lnTo>
                  <a:lnTo>
                    <a:pt x="216" y="68"/>
                  </a:lnTo>
                  <a:lnTo>
                    <a:pt x="217" y="68"/>
                  </a:lnTo>
                  <a:lnTo>
                    <a:pt x="217" y="68"/>
                  </a:lnTo>
                  <a:lnTo>
                    <a:pt x="218" y="68"/>
                  </a:lnTo>
                  <a:lnTo>
                    <a:pt x="220" y="68"/>
                  </a:lnTo>
                  <a:lnTo>
                    <a:pt x="221" y="68"/>
                  </a:lnTo>
                  <a:lnTo>
                    <a:pt x="222" y="68"/>
                  </a:lnTo>
                  <a:lnTo>
                    <a:pt x="223" y="68"/>
                  </a:lnTo>
                  <a:lnTo>
                    <a:pt x="223" y="68"/>
                  </a:lnTo>
                  <a:lnTo>
                    <a:pt x="224" y="68"/>
                  </a:lnTo>
                  <a:lnTo>
                    <a:pt x="225" y="67"/>
                  </a:lnTo>
                  <a:lnTo>
                    <a:pt x="226" y="67"/>
                  </a:lnTo>
                  <a:lnTo>
                    <a:pt x="227" y="67"/>
                  </a:lnTo>
                  <a:lnTo>
                    <a:pt x="228" y="67"/>
                  </a:lnTo>
                  <a:lnTo>
                    <a:pt x="229" y="67"/>
                  </a:lnTo>
                  <a:lnTo>
                    <a:pt x="229" y="67"/>
                  </a:lnTo>
                  <a:lnTo>
                    <a:pt x="230" y="67"/>
                  </a:lnTo>
                  <a:lnTo>
                    <a:pt x="231" y="67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4" y="65"/>
                  </a:lnTo>
                  <a:lnTo>
                    <a:pt x="235" y="65"/>
                  </a:lnTo>
                  <a:lnTo>
                    <a:pt x="235" y="65"/>
                  </a:lnTo>
                  <a:lnTo>
                    <a:pt x="236" y="65"/>
                  </a:lnTo>
                  <a:lnTo>
                    <a:pt x="236" y="64"/>
                  </a:lnTo>
                  <a:lnTo>
                    <a:pt x="237" y="64"/>
                  </a:lnTo>
                  <a:lnTo>
                    <a:pt x="238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40" y="65"/>
                  </a:lnTo>
                  <a:lnTo>
                    <a:pt x="241" y="66"/>
                  </a:lnTo>
                  <a:lnTo>
                    <a:pt x="242" y="67"/>
                  </a:lnTo>
                  <a:lnTo>
                    <a:pt x="242" y="68"/>
                  </a:lnTo>
                  <a:lnTo>
                    <a:pt x="242" y="69"/>
                  </a:lnTo>
                  <a:lnTo>
                    <a:pt x="243" y="69"/>
                  </a:lnTo>
                  <a:lnTo>
                    <a:pt x="244" y="69"/>
                  </a:lnTo>
                  <a:lnTo>
                    <a:pt x="246" y="70"/>
                  </a:lnTo>
                  <a:lnTo>
                    <a:pt x="247" y="70"/>
                  </a:lnTo>
                  <a:lnTo>
                    <a:pt x="248" y="71"/>
                  </a:lnTo>
                  <a:lnTo>
                    <a:pt x="248" y="71"/>
                  </a:lnTo>
                  <a:lnTo>
                    <a:pt x="249" y="72"/>
                  </a:lnTo>
                  <a:lnTo>
                    <a:pt x="250" y="72"/>
                  </a:lnTo>
                  <a:lnTo>
                    <a:pt x="251" y="72"/>
                  </a:lnTo>
                  <a:lnTo>
                    <a:pt x="252" y="72"/>
                  </a:lnTo>
                  <a:lnTo>
                    <a:pt x="253" y="71"/>
                  </a:lnTo>
                  <a:lnTo>
                    <a:pt x="254" y="71"/>
                  </a:lnTo>
                  <a:lnTo>
                    <a:pt x="254" y="70"/>
                  </a:lnTo>
                  <a:lnTo>
                    <a:pt x="255" y="70"/>
                  </a:lnTo>
                  <a:lnTo>
                    <a:pt x="255" y="69"/>
                  </a:lnTo>
                  <a:lnTo>
                    <a:pt x="255" y="69"/>
                  </a:lnTo>
                  <a:lnTo>
                    <a:pt x="256" y="68"/>
                  </a:lnTo>
                  <a:lnTo>
                    <a:pt x="257" y="67"/>
                  </a:lnTo>
                  <a:lnTo>
                    <a:pt x="258" y="67"/>
                  </a:lnTo>
                  <a:lnTo>
                    <a:pt x="259" y="67"/>
                  </a:lnTo>
                  <a:lnTo>
                    <a:pt x="260" y="67"/>
                  </a:lnTo>
                  <a:lnTo>
                    <a:pt x="261" y="67"/>
                  </a:lnTo>
                  <a:lnTo>
                    <a:pt x="261" y="67"/>
                  </a:lnTo>
                  <a:lnTo>
                    <a:pt x="262" y="67"/>
                  </a:lnTo>
                  <a:lnTo>
                    <a:pt x="263" y="67"/>
                  </a:lnTo>
                  <a:lnTo>
                    <a:pt x="264" y="68"/>
                  </a:lnTo>
                  <a:lnTo>
                    <a:pt x="265" y="68"/>
                  </a:lnTo>
                  <a:lnTo>
                    <a:pt x="266" y="69"/>
                  </a:lnTo>
                  <a:lnTo>
                    <a:pt x="267" y="69"/>
                  </a:lnTo>
                  <a:lnTo>
                    <a:pt x="267" y="69"/>
                  </a:lnTo>
                  <a:lnTo>
                    <a:pt x="268" y="68"/>
                  </a:lnTo>
                  <a:lnTo>
                    <a:pt x="269" y="68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2" y="67"/>
                  </a:lnTo>
                  <a:lnTo>
                    <a:pt x="273" y="67"/>
                  </a:lnTo>
                  <a:lnTo>
                    <a:pt x="274" y="67"/>
                  </a:lnTo>
                  <a:lnTo>
                    <a:pt x="274" y="67"/>
                  </a:lnTo>
                  <a:lnTo>
                    <a:pt x="275" y="67"/>
                  </a:lnTo>
                  <a:lnTo>
                    <a:pt x="276" y="67"/>
                  </a:lnTo>
                  <a:lnTo>
                    <a:pt x="277" y="67"/>
                  </a:lnTo>
                  <a:lnTo>
                    <a:pt x="278" y="68"/>
                  </a:lnTo>
                  <a:lnTo>
                    <a:pt x="279" y="68"/>
                  </a:lnTo>
                  <a:lnTo>
                    <a:pt x="280" y="69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2" y="71"/>
                  </a:lnTo>
                  <a:lnTo>
                    <a:pt x="283" y="71"/>
                  </a:lnTo>
                  <a:lnTo>
                    <a:pt x="284" y="71"/>
                  </a:lnTo>
                  <a:lnTo>
                    <a:pt x="286" y="71"/>
                  </a:lnTo>
                  <a:lnTo>
                    <a:pt x="286" y="71"/>
                  </a:lnTo>
                  <a:lnTo>
                    <a:pt x="287" y="71"/>
                  </a:lnTo>
                  <a:lnTo>
                    <a:pt x="288" y="71"/>
                  </a:lnTo>
                  <a:lnTo>
                    <a:pt x="288" y="72"/>
                  </a:lnTo>
                  <a:lnTo>
                    <a:pt x="289" y="72"/>
                  </a:lnTo>
                  <a:lnTo>
                    <a:pt x="290" y="73"/>
                  </a:lnTo>
                  <a:lnTo>
                    <a:pt x="291" y="73"/>
                  </a:lnTo>
                  <a:lnTo>
                    <a:pt x="291" y="72"/>
                  </a:lnTo>
                  <a:lnTo>
                    <a:pt x="292" y="72"/>
                  </a:lnTo>
                  <a:lnTo>
                    <a:pt x="293" y="72"/>
                  </a:lnTo>
                  <a:lnTo>
                    <a:pt x="293" y="71"/>
                  </a:lnTo>
                  <a:lnTo>
                    <a:pt x="294" y="71"/>
                  </a:lnTo>
                  <a:lnTo>
                    <a:pt x="295" y="71"/>
                  </a:lnTo>
                  <a:lnTo>
                    <a:pt x="296" y="71"/>
                  </a:lnTo>
                  <a:lnTo>
                    <a:pt x="297" y="71"/>
                  </a:lnTo>
                  <a:lnTo>
                    <a:pt x="298" y="71"/>
                  </a:lnTo>
                  <a:lnTo>
                    <a:pt x="299" y="72"/>
                  </a:lnTo>
                  <a:lnTo>
                    <a:pt x="299" y="72"/>
                  </a:lnTo>
                  <a:lnTo>
                    <a:pt x="300" y="72"/>
                  </a:lnTo>
                  <a:lnTo>
                    <a:pt x="301" y="72"/>
                  </a:lnTo>
                  <a:lnTo>
                    <a:pt x="302" y="72"/>
                  </a:lnTo>
                  <a:lnTo>
                    <a:pt x="303" y="72"/>
                  </a:lnTo>
                  <a:lnTo>
                    <a:pt x="304" y="72"/>
                  </a:lnTo>
                  <a:lnTo>
                    <a:pt x="305" y="71"/>
                  </a:lnTo>
                  <a:lnTo>
                    <a:pt x="305" y="71"/>
                  </a:lnTo>
                  <a:lnTo>
                    <a:pt x="306" y="71"/>
                  </a:lnTo>
                  <a:lnTo>
                    <a:pt x="307" y="71"/>
                  </a:lnTo>
                  <a:lnTo>
                    <a:pt x="308" y="71"/>
                  </a:lnTo>
                  <a:lnTo>
                    <a:pt x="309" y="71"/>
                  </a:lnTo>
                  <a:lnTo>
                    <a:pt x="310" y="70"/>
                  </a:lnTo>
                  <a:lnTo>
                    <a:pt x="311" y="70"/>
                  </a:lnTo>
                  <a:lnTo>
                    <a:pt x="312" y="69"/>
                  </a:lnTo>
                  <a:lnTo>
                    <a:pt x="312" y="69"/>
                  </a:lnTo>
                  <a:lnTo>
                    <a:pt x="313" y="69"/>
                  </a:lnTo>
                  <a:lnTo>
                    <a:pt x="314" y="70"/>
                  </a:lnTo>
                  <a:lnTo>
                    <a:pt x="315" y="70"/>
                  </a:lnTo>
                  <a:lnTo>
                    <a:pt x="316" y="70"/>
                  </a:lnTo>
                  <a:lnTo>
                    <a:pt x="317" y="70"/>
                  </a:lnTo>
                  <a:lnTo>
                    <a:pt x="318" y="71"/>
                  </a:lnTo>
                  <a:lnTo>
                    <a:pt x="318" y="71"/>
                  </a:lnTo>
                  <a:lnTo>
                    <a:pt x="319" y="71"/>
                  </a:lnTo>
                  <a:lnTo>
                    <a:pt x="320" y="70"/>
                  </a:lnTo>
                  <a:lnTo>
                    <a:pt x="321" y="70"/>
                  </a:lnTo>
                  <a:lnTo>
                    <a:pt x="322" y="70"/>
                  </a:lnTo>
                  <a:lnTo>
                    <a:pt x="322" y="69"/>
                  </a:lnTo>
                  <a:lnTo>
                    <a:pt x="323" y="68"/>
                  </a:lnTo>
                  <a:lnTo>
                    <a:pt x="324" y="67"/>
                  </a:lnTo>
                  <a:lnTo>
                    <a:pt x="324" y="67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7" y="68"/>
                  </a:lnTo>
                  <a:lnTo>
                    <a:pt x="328" y="68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4" y="67"/>
                  </a:lnTo>
                  <a:lnTo>
                    <a:pt x="335" y="68"/>
                  </a:lnTo>
                  <a:lnTo>
                    <a:pt x="336" y="68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7" y="70"/>
                  </a:lnTo>
                  <a:lnTo>
                    <a:pt x="337" y="71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39" y="71"/>
                  </a:lnTo>
                  <a:lnTo>
                    <a:pt x="341" y="71"/>
                  </a:lnTo>
                  <a:lnTo>
                    <a:pt x="342" y="71"/>
                  </a:lnTo>
                  <a:lnTo>
                    <a:pt x="343" y="71"/>
                  </a:lnTo>
                  <a:lnTo>
                    <a:pt x="344" y="71"/>
                  </a:lnTo>
                  <a:lnTo>
                    <a:pt x="344" y="71"/>
                  </a:lnTo>
                  <a:lnTo>
                    <a:pt x="345" y="71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0" y="74"/>
                  </a:lnTo>
                  <a:lnTo>
                    <a:pt x="350" y="74"/>
                  </a:lnTo>
                  <a:lnTo>
                    <a:pt x="350" y="75"/>
                  </a:lnTo>
                  <a:lnTo>
                    <a:pt x="351" y="75"/>
                  </a:lnTo>
                  <a:lnTo>
                    <a:pt x="352" y="76"/>
                  </a:lnTo>
                  <a:lnTo>
                    <a:pt x="353" y="77"/>
                  </a:lnTo>
                  <a:lnTo>
                    <a:pt x="353" y="77"/>
                  </a:lnTo>
                  <a:lnTo>
                    <a:pt x="354" y="77"/>
                  </a:lnTo>
                  <a:lnTo>
                    <a:pt x="354" y="78"/>
                  </a:lnTo>
                  <a:lnTo>
                    <a:pt x="355" y="78"/>
                  </a:lnTo>
                  <a:lnTo>
                    <a:pt x="356" y="78"/>
                  </a:lnTo>
                  <a:lnTo>
                    <a:pt x="356" y="79"/>
                  </a:lnTo>
                  <a:lnTo>
                    <a:pt x="356" y="79"/>
                  </a:lnTo>
                  <a:lnTo>
                    <a:pt x="357" y="79"/>
                  </a:lnTo>
                  <a:lnTo>
                    <a:pt x="358" y="80"/>
                  </a:lnTo>
                  <a:lnTo>
                    <a:pt x="359" y="81"/>
                  </a:lnTo>
                  <a:lnTo>
                    <a:pt x="360" y="81"/>
                  </a:lnTo>
                  <a:lnTo>
                    <a:pt x="361" y="82"/>
                  </a:lnTo>
                  <a:lnTo>
                    <a:pt x="362" y="83"/>
                  </a:lnTo>
                  <a:lnTo>
                    <a:pt x="363" y="84"/>
                  </a:lnTo>
                  <a:lnTo>
                    <a:pt x="363" y="84"/>
                  </a:lnTo>
                  <a:lnTo>
                    <a:pt x="364" y="84"/>
                  </a:lnTo>
                  <a:lnTo>
                    <a:pt x="365" y="85"/>
                  </a:lnTo>
                  <a:lnTo>
                    <a:pt x="366" y="85"/>
                  </a:lnTo>
                  <a:lnTo>
                    <a:pt x="367" y="85"/>
                  </a:lnTo>
                  <a:lnTo>
                    <a:pt x="368" y="84"/>
                  </a:lnTo>
                  <a:lnTo>
                    <a:pt x="369" y="84"/>
                  </a:lnTo>
                  <a:lnTo>
                    <a:pt x="369" y="84"/>
                  </a:lnTo>
                  <a:lnTo>
                    <a:pt x="370" y="84"/>
                  </a:lnTo>
                  <a:lnTo>
                    <a:pt x="371" y="84"/>
                  </a:lnTo>
                  <a:lnTo>
                    <a:pt x="372" y="84"/>
                  </a:lnTo>
                  <a:lnTo>
                    <a:pt x="373" y="84"/>
                  </a:lnTo>
                  <a:lnTo>
                    <a:pt x="374" y="84"/>
                  </a:lnTo>
                  <a:lnTo>
                    <a:pt x="375" y="84"/>
                  </a:lnTo>
                  <a:lnTo>
                    <a:pt x="375" y="84"/>
                  </a:lnTo>
                  <a:lnTo>
                    <a:pt x="376" y="84"/>
                  </a:lnTo>
                  <a:lnTo>
                    <a:pt x="377" y="84"/>
                  </a:lnTo>
                  <a:lnTo>
                    <a:pt x="379" y="84"/>
                  </a:lnTo>
                  <a:lnTo>
                    <a:pt x="380" y="84"/>
                  </a:lnTo>
                  <a:lnTo>
                    <a:pt x="381" y="84"/>
                  </a:lnTo>
                  <a:lnTo>
                    <a:pt x="381" y="85"/>
                  </a:lnTo>
                  <a:lnTo>
                    <a:pt x="382" y="85"/>
                  </a:lnTo>
                  <a:lnTo>
                    <a:pt x="382" y="86"/>
                  </a:lnTo>
                  <a:lnTo>
                    <a:pt x="383" y="86"/>
                  </a:lnTo>
                  <a:lnTo>
                    <a:pt x="383" y="87"/>
                  </a:lnTo>
                  <a:lnTo>
                    <a:pt x="384" y="87"/>
                  </a:lnTo>
                  <a:lnTo>
                    <a:pt x="385" y="88"/>
                  </a:lnTo>
                  <a:lnTo>
                    <a:pt x="386" y="89"/>
                  </a:lnTo>
                  <a:lnTo>
                    <a:pt x="387" y="89"/>
                  </a:lnTo>
                  <a:lnTo>
                    <a:pt x="388" y="89"/>
                  </a:lnTo>
                  <a:lnTo>
                    <a:pt x="388" y="89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87"/>
                  </a:lnTo>
                  <a:lnTo>
                    <a:pt x="391" y="87"/>
                  </a:lnTo>
                  <a:lnTo>
                    <a:pt x="392" y="86"/>
                  </a:lnTo>
                  <a:lnTo>
                    <a:pt x="393" y="87"/>
                  </a:lnTo>
                  <a:lnTo>
                    <a:pt x="394" y="87"/>
                  </a:lnTo>
                  <a:lnTo>
                    <a:pt x="394" y="88"/>
                  </a:lnTo>
                  <a:lnTo>
                    <a:pt x="394" y="88"/>
                  </a:lnTo>
                  <a:lnTo>
                    <a:pt x="394" y="89"/>
                  </a:lnTo>
                  <a:lnTo>
                    <a:pt x="394" y="90"/>
                  </a:lnTo>
                  <a:lnTo>
                    <a:pt x="395" y="90"/>
                  </a:lnTo>
                  <a:lnTo>
                    <a:pt x="396" y="90"/>
                  </a:lnTo>
                  <a:lnTo>
                    <a:pt x="397" y="89"/>
                  </a:lnTo>
                  <a:lnTo>
                    <a:pt x="397" y="90"/>
                  </a:lnTo>
                  <a:lnTo>
                    <a:pt x="398" y="90"/>
                  </a:lnTo>
                  <a:lnTo>
                    <a:pt x="399" y="91"/>
                  </a:lnTo>
                  <a:lnTo>
                    <a:pt x="399" y="92"/>
                  </a:lnTo>
                  <a:lnTo>
                    <a:pt x="400" y="92"/>
                  </a:lnTo>
                  <a:lnTo>
                    <a:pt x="401" y="92"/>
                  </a:lnTo>
                  <a:lnTo>
                    <a:pt x="401" y="92"/>
                  </a:lnTo>
                  <a:lnTo>
                    <a:pt x="402" y="93"/>
                  </a:lnTo>
                  <a:lnTo>
                    <a:pt x="403" y="92"/>
                  </a:lnTo>
                  <a:lnTo>
                    <a:pt x="404" y="92"/>
                  </a:lnTo>
                  <a:lnTo>
                    <a:pt x="404" y="91"/>
                  </a:lnTo>
                  <a:lnTo>
                    <a:pt x="405" y="91"/>
                  </a:lnTo>
                  <a:lnTo>
                    <a:pt x="406" y="91"/>
                  </a:lnTo>
                  <a:lnTo>
                    <a:pt x="407" y="91"/>
                  </a:lnTo>
                  <a:lnTo>
                    <a:pt x="407" y="90"/>
                  </a:lnTo>
                  <a:lnTo>
                    <a:pt x="407" y="90"/>
                  </a:lnTo>
                  <a:lnTo>
                    <a:pt x="408" y="90"/>
                  </a:lnTo>
                  <a:lnTo>
                    <a:pt x="409" y="90"/>
                  </a:lnTo>
                  <a:lnTo>
                    <a:pt x="410" y="89"/>
                  </a:lnTo>
                  <a:lnTo>
                    <a:pt x="411" y="89"/>
                  </a:lnTo>
                  <a:lnTo>
                    <a:pt x="412" y="89"/>
                  </a:lnTo>
                  <a:lnTo>
                    <a:pt x="413" y="89"/>
                  </a:lnTo>
                  <a:lnTo>
                    <a:pt x="412" y="89"/>
                  </a:lnTo>
                  <a:lnTo>
                    <a:pt x="412" y="88"/>
                  </a:lnTo>
                  <a:lnTo>
                    <a:pt x="412" y="87"/>
                  </a:lnTo>
                  <a:lnTo>
                    <a:pt x="413" y="86"/>
                  </a:lnTo>
                  <a:lnTo>
                    <a:pt x="413" y="86"/>
                  </a:lnTo>
                  <a:lnTo>
                    <a:pt x="414" y="85"/>
                  </a:lnTo>
                  <a:lnTo>
                    <a:pt x="415" y="85"/>
                  </a:lnTo>
                  <a:lnTo>
                    <a:pt x="416" y="85"/>
                  </a:lnTo>
                  <a:lnTo>
                    <a:pt x="417" y="84"/>
                  </a:lnTo>
                  <a:lnTo>
                    <a:pt x="418" y="84"/>
                  </a:lnTo>
                  <a:lnTo>
                    <a:pt x="419" y="84"/>
                  </a:lnTo>
                  <a:lnTo>
                    <a:pt x="420" y="84"/>
                  </a:lnTo>
                  <a:lnTo>
                    <a:pt x="420" y="83"/>
                  </a:lnTo>
                  <a:lnTo>
                    <a:pt x="421" y="83"/>
                  </a:lnTo>
                  <a:lnTo>
                    <a:pt x="422" y="83"/>
                  </a:lnTo>
                  <a:lnTo>
                    <a:pt x="423" y="82"/>
                  </a:lnTo>
                  <a:lnTo>
                    <a:pt x="424" y="82"/>
                  </a:lnTo>
                  <a:lnTo>
                    <a:pt x="425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7" y="82"/>
                  </a:lnTo>
                  <a:lnTo>
                    <a:pt x="428" y="82"/>
                  </a:lnTo>
                  <a:lnTo>
                    <a:pt x="429" y="82"/>
                  </a:lnTo>
                  <a:lnTo>
                    <a:pt x="430" y="81"/>
                  </a:lnTo>
                  <a:lnTo>
                    <a:pt x="431" y="81"/>
                  </a:lnTo>
                  <a:lnTo>
                    <a:pt x="431" y="80"/>
                  </a:lnTo>
                  <a:lnTo>
                    <a:pt x="432" y="80"/>
                  </a:lnTo>
                  <a:lnTo>
                    <a:pt x="432" y="80"/>
                  </a:lnTo>
                  <a:lnTo>
                    <a:pt x="434" y="80"/>
                  </a:lnTo>
                  <a:lnTo>
                    <a:pt x="435" y="80"/>
                  </a:lnTo>
                  <a:lnTo>
                    <a:pt x="436" y="80"/>
                  </a:lnTo>
                  <a:lnTo>
                    <a:pt x="437" y="80"/>
                  </a:lnTo>
                  <a:lnTo>
                    <a:pt x="438" y="80"/>
                  </a:lnTo>
                  <a:lnTo>
                    <a:pt x="439" y="80"/>
                  </a:lnTo>
                  <a:lnTo>
                    <a:pt x="439" y="80"/>
                  </a:lnTo>
                  <a:lnTo>
                    <a:pt x="440" y="79"/>
                  </a:lnTo>
                  <a:lnTo>
                    <a:pt x="441" y="79"/>
                  </a:lnTo>
                  <a:lnTo>
                    <a:pt x="442" y="79"/>
                  </a:lnTo>
                  <a:lnTo>
                    <a:pt x="444" y="79"/>
                  </a:lnTo>
                  <a:lnTo>
                    <a:pt x="445" y="79"/>
                  </a:lnTo>
                  <a:lnTo>
                    <a:pt x="445" y="79"/>
                  </a:lnTo>
                  <a:lnTo>
                    <a:pt x="446" y="79"/>
                  </a:lnTo>
                  <a:lnTo>
                    <a:pt x="446" y="78"/>
                  </a:lnTo>
                  <a:lnTo>
                    <a:pt x="447" y="78"/>
                  </a:lnTo>
                  <a:lnTo>
                    <a:pt x="448" y="77"/>
                  </a:lnTo>
                  <a:lnTo>
                    <a:pt x="449" y="77"/>
                  </a:lnTo>
                  <a:lnTo>
                    <a:pt x="450" y="77"/>
                  </a:lnTo>
                  <a:lnTo>
                    <a:pt x="451" y="77"/>
                  </a:lnTo>
                  <a:lnTo>
                    <a:pt x="451" y="77"/>
                  </a:lnTo>
                  <a:lnTo>
                    <a:pt x="452" y="77"/>
                  </a:lnTo>
                  <a:lnTo>
                    <a:pt x="453" y="78"/>
                  </a:lnTo>
                  <a:lnTo>
                    <a:pt x="454" y="78"/>
                  </a:lnTo>
                  <a:lnTo>
                    <a:pt x="455" y="78"/>
                  </a:lnTo>
                  <a:lnTo>
                    <a:pt x="456" y="78"/>
                  </a:lnTo>
                  <a:lnTo>
                    <a:pt x="457" y="78"/>
                  </a:lnTo>
                  <a:lnTo>
                    <a:pt x="458" y="78"/>
                  </a:lnTo>
                  <a:lnTo>
                    <a:pt x="458" y="78"/>
                  </a:lnTo>
                  <a:lnTo>
                    <a:pt x="459" y="78"/>
                  </a:lnTo>
                  <a:lnTo>
                    <a:pt x="460" y="77"/>
                  </a:lnTo>
                  <a:lnTo>
                    <a:pt x="461" y="77"/>
                  </a:lnTo>
                  <a:lnTo>
                    <a:pt x="462" y="78"/>
                  </a:lnTo>
                  <a:lnTo>
                    <a:pt x="463" y="78"/>
                  </a:lnTo>
                  <a:lnTo>
                    <a:pt x="463" y="79"/>
                  </a:lnTo>
                  <a:lnTo>
                    <a:pt x="464" y="79"/>
                  </a:lnTo>
                  <a:lnTo>
                    <a:pt x="464" y="80"/>
                  </a:lnTo>
                  <a:lnTo>
                    <a:pt x="464" y="80"/>
                  </a:lnTo>
                  <a:lnTo>
                    <a:pt x="465" y="81"/>
                  </a:lnTo>
                  <a:lnTo>
                    <a:pt x="466" y="81"/>
                  </a:lnTo>
                  <a:lnTo>
                    <a:pt x="466" y="82"/>
                  </a:lnTo>
                  <a:lnTo>
                    <a:pt x="467" y="82"/>
                  </a:lnTo>
                  <a:lnTo>
                    <a:pt x="468" y="82"/>
                  </a:lnTo>
                  <a:lnTo>
                    <a:pt x="469" y="83"/>
                  </a:lnTo>
                  <a:lnTo>
                    <a:pt x="470" y="83"/>
                  </a:lnTo>
                  <a:lnTo>
                    <a:pt x="470" y="83"/>
                  </a:lnTo>
                  <a:lnTo>
                    <a:pt x="471" y="84"/>
                  </a:lnTo>
                  <a:lnTo>
                    <a:pt x="472" y="84"/>
                  </a:lnTo>
                  <a:lnTo>
                    <a:pt x="473" y="84"/>
                  </a:lnTo>
                  <a:lnTo>
                    <a:pt x="474" y="84"/>
                  </a:lnTo>
                  <a:lnTo>
                    <a:pt x="475" y="85"/>
                  </a:lnTo>
                  <a:lnTo>
                    <a:pt x="476" y="85"/>
                  </a:lnTo>
                  <a:lnTo>
                    <a:pt x="477" y="85"/>
                  </a:lnTo>
                  <a:lnTo>
                    <a:pt x="477" y="85"/>
                  </a:lnTo>
                  <a:lnTo>
                    <a:pt x="478" y="85"/>
                  </a:lnTo>
                  <a:lnTo>
                    <a:pt x="479" y="86"/>
                  </a:lnTo>
                  <a:lnTo>
                    <a:pt x="480" y="86"/>
                  </a:lnTo>
                  <a:lnTo>
                    <a:pt x="481" y="86"/>
                  </a:lnTo>
                  <a:lnTo>
                    <a:pt x="481" y="87"/>
                  </a:lnTo>
                  <a:lnTo>
                    <a:pt x="482" y="88"/>
                  </a:lnTo>
                  <a:lnTo>
                    <a:pt x="482" y="89"/>
                  </a:lnTo>
                  <a:lnTo>
                    <a:pt x="482" y="90"/>
                  </a:lnTo>
                  <a:lnTo>
                    <a:pt x="483" y="90"/>
                  </a:lnTo>
                  <a:lnTo>
                    <a:pt x="484" y="89"/>
                  </a:lnTo>
                  <a:lnTo>
                    <a:pt x="486" y="89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2" y="87"/>
                  </a:lnTo>
                  <a:lnTo>
                    <a:pt x="494" y="87"/>
                  </a:lnTo>
                  <a:lnTo>
                    <a:pt x="495" y="87"/>
                  </a:lnTo>
                  <a:lnTo>
                    <a:pt x="496" y="87"/>
                  </a:lnTo>
                  <a:lnTo>
                    <a:pt x="499" y="86"/>
                  </a:lnTo>
                  <a:lnTo>
                    <a:pt x="501" y="86"/>
                  </a:lnTo>
                  <a:lnTo>
                    <a:pt x="502" y="85"/>
                  </a:lnTo>
                  <a:lnTo>
                    <a:pt x="505" y="85"/>
                  </a:lnTo>
                  <a:lnTo>
                    <a:pt x="507" y="84"/>
                  </a:lnTo>
                  <a:lnTo>
                    <a:pt x="509" y="84"/>
                  </a:lnTo>
                  <a:lnTo>
                    <a:pt x="511" y="84"/>
                  </a:lnTo>
                  <a:lnTo>
                    <a:pt x="513" y="84"/>
                  </a:lnTo>
                  <a:lnTo>
                    <a:pt x="515" y="84"/>
                  </a:lnTo>
                  <a:lnTo>
                    <a:pt x="517" y="83"/>
                  </a:lnTo>
                  <a:lnTo>
                    <a:pt x="519" y="83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6" y="82"/>
                  </a:lnTo>
                  <a:lnTo>
                    <a:pt x="528" y="81"/>
                  </a:lnTo>
                  <a:lnTo>
                    <a:pt x="529" y="81"/>
                  </a:lnTo>
                  <a:lnTo>
                    <a:pt x="532" y="80"/>
                  </a:lnTo>
                  <a:lnTo>
                    <a:pt x="534" y="80"/>
                  </a:lnTo>
                  <a:lnTo>
                    <a:pt x="535" y="79"/>
                  </a:lnTo>
                  <a:lnTo>
                    <a:pt x="536" y="79"/>
                  </a:lnTo>
                  <a:lnTo>
                    <a:pt x="538" y="79"/>
                  </a:lnTo>
                  <a:lnTo>
                    <a:pt x="540" y="79"/>
                  </a:lnTo>
                  <a:lnTo>
                    <a:pt x="542" y="78"/>
                  </a:lnTo>
                  <a:lnTo>
                    <a:pt x="544" y="78"/>
                  </a:lnTo>
                  <a:lnTo>
                    <a:pt x="547" y="77"/>
                  </a:lnTo>
                  <a:lnTo>
                    <a:pt x="548" y="77"/>
                  </a:lnTo>
                  <a:lnTo>
                    <a:pt x="550" y="77"/>
                  </a:lnTo>
                  <a:lnTo>
                    <a:pt x="553" y="77"/>
                  </a:lnTo>
                  <a:lnTo>
                    <a:pt x="554" y="77"/>
                  </a:lnTo>
                  <a:lnTo>
                    <a:pt x="556" y="76"/>
                  </a:lnTo>
                  <a:lnTo>
                    <a:pt x="559" y="76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5" y="74"/>
                  </a:lnTo>
                  <a:lnTo>
                    <a:pt x="566" y="74"/>
                  </a:lnTo>
                  <a:lnTo>
                    <a:pt x="569" y="74"/>
                  </a:lnTo>
                  <a:lnTo>
                    <a:pt x="571" y="73"/>
                  </a:lnTo>
                  <a:lnTo>
                    <a:pt x="572" y="73"/>
                  </a:lnTo>
                  <a:lnTo>
                    <a:pt x="575" y="72"/>
                  </a:lnTo>
                  <a:lnTo>
                    <a:pt x="577" y="72"/>
                  </a:lnTo>
                  <a:lnTo>
                    <a:pt x="579" y="71"/>
                  </a:lnTo>
                  <a:lnTo>
                    <a:pt x="581" y="71"/>
                  </a:lnTo>
                  <a:lnTo>
                    <a:pt x="583" y="71"/>
                  </a:lnTo>
                  <a:lnTo>
                    <a:pt x="585" y="71"/>
                  </a:lnTo>
                  <a:lnTo>
                    <a:pt x="587" y="71"/>
                  </a:lnTo>
                  <a:lnTo>
                    <a:pt x="590" y="70"/>
                  </a:lnTo>
                  <a:lnTo>
                    <a:pt x="591" y="70"/>
                  </a:lnTo>
                  <a:lnTo>
                    <a:pt x="593" y="69"/>
                  </a:lnTo>
                  <a:lnTo>
                    <a:pt x="596" y="69"/>
                  </a:lnTo>
                  <a:lnTo>
                    <a:pt x="597" y="68"/>
                  </a:lnTo>
                  <a:lnTo>
                    <a:pt x="599" y="68"/>
                  </a:lnTo>
                  <a:lnTo>
                    <a:pt x="602" y="67"/>
                  </a:lnTo>
                  <a:lnTo>
                    <a:pt x="604" y="67"/>
                  </a:lnTo>
                  <a:lnTo>
                    <a:pt x="606" y="67"/>
                  </a:lnTo>
                  <a:lnTo>
                    <a:pt x="608" y="66"/>
                  </a:lnTo>
                  <a:lnTo>
                    <a:pt x="610" y="66"/>
                  </a:lnTo>
                  <a:lnTo>
                    <a:pt x="612" y="65"/>
                  </a:lnTo>
                  <a:lnTo>
                    <a:pt x="614" y="65"/>
                  </a:lnTo>
                  <a:lnTo>
                    <a:pt x="616" y="65"/>
                  </a:lnTo>
                  <a:lnTo>
                    <a:pt x="618" y="65"/>
                  </a:lnTo>
                  <a:lnTo>
                    <a:pt x="620" y="65"/>
                  </a:lnTo>
                  <a:lnTo>
                    <a:pt x="623" y="64"/>
                  </a:lnTo>
                  <a:lnTo>
                    <a:pt x="624" y="64"/>
                  </a:lnTo>
                  <a:lnTo>
                    <a:pt x="626" y="63"/>
                  </a:lnTo>
                  <a:lnTo>
                    <a:pt x="629" y="63"/>
                  </a:lnTo>
                  <a:lnTo>
                    <a:pt x="630" y="62"/>
                  </a:lnTo>
                  <a:lnTo>
                    <a:pt x="633" y="62"/>
                  </a:lnTo>
                  <a:lnTo>
                    <a:pt x="635" y="61"/>
                  </a:lnTo>
                  <a:lnTo>
                    <a:pt x="636" y="61"/>
                  </a:lnTo>
                  <a:lnTo>
                    <a:pt x="639" y="61"/>
                  </a:lnTo>
                  <a:lnTo>
                    <a:pt x="640" y="60"/>
                  </a:lnTo>
                  <a:lnTo>
                    <a:pt x="642" y="87"/>
                  </a:lnTo>
                  <a:lnTo>
                    <a:pt x="642" y="95"/>
                  </a:lnTo>
                  <a:lnTo>
                    <a:pt x="643" y="103"/>
                  </a:lnTo>
                  <a:lnTo>
                    <a:pt x="642" y="103"/>
                  </a:lnTo>
                  <a:lnTo>
                    <a:pt x="608" y="109"/>
                  </a:lnTo>
                  <a:lnTo>
                    <a:pt x="571" y="116"/>
                  </a:lnTo>
                  <a:lnTo>
                    <a:pt x="545" y="121"/>
                  </a:lnTo>
                  <a:lnTo>
                    <a:pt x="540" y="122"/>
                  </a:lnTo>
                  <a:lnTo>
                    <a:pt x="537" y="122"/>
                  </a:lnTo>
                  <a:lnTo>
                    <a:pt x="499" y="129"/>
                  </a:lnTo>
                  <a:lnTo>
                    <a:pt x="494" y="130"/>
                  </a:lnTo>
                  <a:lnTo>
                    <a:pt x="462" y="132"/>
                  </a:lnTo>
                  <a:lnTo>
                    <a:pt x="428" y="133"/>
                  </a:lnTo>
                  <a:lnTo>
                    <a:pt x="428" y="161"/>
                  </a:lnTo>
                  <a:lnTo>
                    <a:pt x="428" y="191"/>
                  </a:lnTo>
                  <a:lnTo>
                    <a:pt x="428" y="219"/>
                  </a:lnTo>
                  <a:lnTo>
                    <a:pt x="428" y="249"/>
                  </a:lnTo>
                  <a:lnTo>
                    <a:pt x="428" y="255"/>
                  </a:lnTo>
                  <a:lnTo>
                    <a:pt x="344" y="256"/>
                  </a:lnTo>
                  <a:lnTo>
                    <a:pt x="321" y="256"/>
                  </a:lnTo>
                  <a:lnTo>
                    <a:pt x="319" y="256"/>
                  </a:lnTo>
                  <a:lnTo>
                    <a:pt x="305" y="256"/>
                  </a:lnTo>
                  <a:lnTo>
                    <a:pt x="286" y="256"/>
                  </a:lnTo>
                  <a:lnTo>
                    <a:pt x="286" y="256"/>
                  </a:lnTo>
                  <a:lnTo>
                    <a:pt x="267" y="256"/>
                  </a:lnTo>
                  <a:lnTo>
                    <a:pt x="255" y="256"/>
                  </a:lnTo>
                  <a:lnTo>
                    <a:pt x="249" y="256"/>
                  </a:lnTo>
                  <a:lnTo>
                    <a:pt x="214" y="255"/>
                  </a:lnTo>
                  <a:lnTo>
                    <a:pt x="209" y="255"/>
                  </a:lnTo>
                  <a:lnTo>
                    <a:pt x="208" y="255"/>
                  </a:lnTo>
                  <a:lnTo>
                    <a:pt x="206" y="255"/>
                  </a:lnTo>
                  <a:lnTo>
                    <a:pt x="204" y="255"/>
                  </a:lnTo>
                  <a:lnTo>
                    <a:pt x="185" y="255"/>
                  </a:lnTo>
                  <a:lnTo>
                    <a:pt x="172" y="255"/>
                  </a:lnTo>
                  <a:lnTo>
                    <a:pt x="172" y="241"/>
                  </a:lnTo>
                  <a:lnTo>
                    <a:pt x="172" y="236"/>
                  </a:lnTo>
                  <a:lnTo>
                    <a:pt x="172" y="231"/>
                  </a:lnTo>
                  <a:lnTo>
                    <a:pt x="172" y="230"/>
                  </a:lnTo>
                  <a:lnTo>
                    <a:pt x="172" y="202"/>
                  </a:lnTo>
                  <a:lnTo>
                    <a:pt x="169" y="202"/>
                  </a:lnTo>
                  <a:lnTo>
                    <a:pt x="162" y="201"/>
                  </a:lnTo>
                  <a:lnTo>
                    <a:pt x="153" y="201"/>
                  </a:lnTo>
                  <a:lnTo>
                    <a:pt x="146" y="200"/>
                  </a:lnTo>
                  <a:lnTo>
                    <a:pt x="143" y="200"/>
                  </a:lnTo>
                  <a:lnTo>
                    <a:pt x="138" y="200"/>
                  </a:lnTo>
                  <a:lnTo>
                    <a:pt x="136" y="200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0" y="200"/>
                  </a:lnTo>
                  <a:lnTo>
                    <a:pt x="120" y="199"/>
                  </a:lnTo>
                  <a:lnTo>
                    <a:pt x="109" y="198"/>
                  </a:lnTo>
                  <a:lnTo>
                    <a:pt x="102" y="198"/>
                  </a:lnTo>
                  <a:lnTo>
                    <a:pt x="89" y="198"/>
                  </a:lnTo>
                  <a:lnTo>
                    <a:pt x="77" y="197"/>
                  </a:lnTo>
                  <a:lnTo>
                    <a:pt x="66" y="196"/>
                  </a:lnTo>
                  <a:lnTo>
                    <a:pt x="59" y="196"/>
                  </a:lnTo>
                  <a:lnTo>
                    <a:pt x="52" y="195"/>
                  </a:lnTo>
                  <a:lnTo>
                    <a:pt x="46" y="195"/>
                  </a:lnTo>
                  <a:lnTo>
                    <a:pt x="37" y="194"/>
                  </a:lnTo>
                  <a:lnTo>
                    <a:pt x="29" y="194"/>
                  </a:lnTo>
                  <a:lnTo>
                    <a:pt x="22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62"/>
                  </a:lnTo>
                  <a:lnTo>
                    <a:pt x="1" y="155"/>
                  </a:lnTo>
                  <a:lnTo>
                    <a:pt x="1" y="122"/>
                  </a:lnTo>
                  <a:lnTo>
                    <a:pt x="1" y="96"/>
                  </a:lnTo>
                  <a:lnTo>
                    <a:pt x="1" y="87"/>
                  </a:lnTo>
                  <a:lnTo>
                    <a:pt x="0" y="76"/>
                  </a:lnTo>
                  <a:lnTo>
                    <a:pt x="1" y="52"/>
                  </a:lnTo>
                  <a:lnTo>
                    <a:pt x="1" y="34"/>
                  </a:lnTo>
                  <a:lnTo>
                    <a:pt x="1" y="19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712" name="Freeform 46"/>
            <p:cNvSpPr>
              <a:spLocks/>
            </p:cNvSpPr>
            <p:nvPr/>
          </p:nvSpPr>
          <p:spPr bwMode="auto">
            <a:xfrm>
              <a:off x="2530" y="2255"/>
              <a:ext cx="396" cy="339"/>
            </a:xfrm>
            <a:custGeom>
              <a:avLst/>
              <a:gdLst>
                <a:gd name="T0" fmla="*/ 334 w 396"/>
                <a:gd name="T1" fmla="*/ 22 h 339"/>
                <a:gd name="T2" fmla="*/ 339 w 396"/>
                <a:gd name="T3" fmla="*/ 27 h 339"/>
                <a:gd name="T4" fmla="*/ 331 w 396"/>
                <a:gd name="T5" fmla="*/ 48 h 339"/>
                <a:gd name="T6" fmla="*/ 322 w 396"/>
                <a:gd name="T7" fmla="*/ 82 h 339"/>
                <a:gd name="T8" fmla="*/ 344 w 396"/>
                <a:gd name="T9" fmla="*/ 101 h 339"/>
                <a:gd name="T10" fmla="*/ 360 w 396"/>
                <a:gd name="T11" fmla="*/ 141 h 339"/>
                <a:gd name="T12" fmla="*/ 378 w 396"/>
                <a:gd name="T13" fmla="*/ 176 h 339"/>
                <a:gd name="T14" fmla="*/ 369 w 396"/>
                <a:gd name="T15" fmla="*/ 191 h 339"/>
                <a:gd name="T16" fmla="*/ 386 w 396"/>
                <a:gd name="T17" fmla="*/ 197 h 339"/>
                <a:gd name="T18" fmla="*/ 379 w 396"/>
                <a:gd name="T19" fmla="*/ 220 h 339"/>
                <a:gd name="T20" fmla="*/ 392 w 396"/>
                <a:gd name="T21" fmla="*/ 242 h 339"/>
                <a:gd name="T22" fmla="*/ 359 w 396"/>
                <a:gd name="T23" fmla="*/ 271 h 339"/>
                <a:gd name="T24" fmla="*/ 324 w 396"/>
                <a:gd name="T25" fmla="*/ 278 h 339"/>
                <a:gd name="T26" fmla="*/ 302 w 396"/>
                <a:gd name="T27" fmla="*/ 268 h 339"/>
                <a:gd name="T28" fmla="*/ 279 w 396"/>
                <a:gd name="T29" fmla="*/ 269 h 339"/>
                <a:gd name="T30" fmla="*/ 245 w 396"/>
                <a:gd name="T31" fmla="*/ 274 h 339"/>
                <a:gd name="T32" fmla="*/ 238 w 396"/>
                <a:gd name="T33" fmla="*/ 254 h 339"/>
                <a:gd name="T34" fmla="*/ 243 w 396"/>
                <a:gd name="T35" fmla="*/ 236 h 339"/>
                <a:gd name="T36" fmla="*/ 231 w 396"/>
                <a:gd name="T37" fmla="*/ 225 h 339"/>
                <a:gd name="T38" fmla="*/ 209 w 396"/>
                <a:gd name="T39" fmla="*/ 230 h 339"/>
                <a:gd name="T40" fmla="*/ 209 w 396"/>
                <a:gd name="T41" fmla="*/ 215 h 339"/>
                <a:gd name="T42" fmla="*/ 182 w 396"/>
                <a:gd name="T43" fmla="*/ 208 h 339"/>
                <a:gd name="T44" fmla="*/ 158 w 396"/>
                <a:gd name="T45" fmla="*/ 225 h 339"/>
                <a:gd name="T46" fmla="*/ 144 w 396"/>
                <a:gd name="T47" fmla="*/ 220 h 339"/>
                <a:gd name="T48" fmla="*/ 140 w 396"/>
                <a:gd name="T49" fmla="*/ 222 h 339"/>
                <a:gd name="T50" fmla="*/ 135 w 396"/>
                <a:gd name="T51" fmla="*/ 220 h 339"/>
                <a:gd name="T52" fmla="*/ 122 w 396"/>
                <a:gd name="T53" fmla="*/ 226 h 339"/>
                <a:gd name="T54" fmla="*/ 109 w 396"/>
                <a:gd name="T55" fmla="*/ 256 h 339"/>
                <a:gd name="T56" fmla="*/ 112 w 396"/>
                <a:gd name="T57" fmla="*/ 277 h 339"/>
                <a:gd name="T58" fmla="*/ 93 w 396"/>
                <a:gd name="T59" fmla="*/ 271 h 339"/>
                <a:gd name="T60" fmla="*/ 89 w 396"/>
                <a:gd name="T61" fmla="*/ 275 h 339"/>
                <a:gd name="T62" fmla="*/ 87 w 396"/>
                <a:gd name="T63" fmla="*/ 280 h 339"/>
                <a:gd name="T64" fmla="*/ 84 w 396"/>
                <a:gd name="T65" fmla="*/ 291 h 339"/>
                <a:gd name="T66" fmla="*/ 103 w 396"/>
                <a:gd name="T67" fmla="*/ 301 h 339"/>
                <a:gd name="T68" fmla="*/ 109 w 396"/>
                <a:gd name="T69" fmla="*/ 315 h 339"/>
                <a:gd name="T70" fmla="*/ 94 w 396"/>
                <a:gd name="T71" fmla="*/ 308 h 339"/>
                <a:gd name="T72" fmla="*/ 74 w 396"/>
                <a:gd name="T73" fmla="*/ 339 h 339"/>
                <a:gd name="T74" fmla="*/ 66 w 396"/>
                <a:gd name="T75" fmla="*/ 319 h 339"/>
                <a:gd name="T76" fmla="*/ 75 w 396"/>
                <a:gd name="T77" fmla="*/ 306 h 339"/>
                <a:gd name="T78" fmla="*/ 30 w 396"/>
                <a:gd name="T79" fmla="*/ 319 h 339"/>
                <a:gd name="T80" fmla="*/ 17 w 396"/>
                <a:gd name="T81" fmla="*/ 289 h 339"/>
                <a:gd name="T82" fmla="*/ 14 w 396"/>
                <a:gd name="T83" fmla="*/ 234 h 339"/>
                <a:gd name="T84" fmla="*/ 14 w 396"/>
                <a:gd name="T85" fmla="*/ 219 h 339"/>
                <a:gd name="T86" fmla="*/ 20 w 396"/>
                <a:gd name="T87" fmla="*/ 217 h 339"/>
                <a:gd name="T88" fmla="*/ 25 w 396"/>
                <a:gd name="T89" fmla="*/ 217 h 339"/>
                <a:gd name="T90" fmla="*/ 31 w 396"/>
                <a:gd name="T91" fmla="*/ 214 h 339"/>
                <a:gd name="T92" fmla="*/ 24 w 396"/>
                <a:gd name="T93" fmla="*/ 167 h 339"/>
                <a:gd name="T94" fmla="*/ 48 w 396"/>
                <a:gd name="T95" fmla="*/ 141 h 339"/>
                <a:gd name="T96" fmla="*/ 67 w 396"/>
                <a:gd name="T97" fmla="*/ 125 h 339"/>
                <a:gd name="T98" fmla="*/ 116 w 396"/>
                <a:gd name="T99" fmla="*/ 96 h 339"/>
                <a:gd name="T100" fmla="*/ 135 w 396"/>
                <a:gd name="T101" fmla="*/ 86 h 339"/>
                <a:gd name="T102" fmla="*/ 154 w 396"/>
                <a:gd name="T103" fmla="*/ 87 h 339"/>
                <a:gd name="T104" fmla="*/ 185 w 396"/>
                <a:gd name="T105" fmla="*/ 77 h 339"/>
                <a:gd name="T106" fmla="*/ 204 w 396"/>
                <a:gd name="T107" fmla="*/ 76 h 339"/>
                <a:gd name="T108" fmla="*/ 224 w 396"/>
                <a:gd name="T109" fmla="*/ 62 h 339"/>
                <a:gd name="T110" fmla="*/ 236 w 396"/>
                <a:gd name="T111" fmla="*/ 56 h 339"/>
                <a:gd name="T112" fmla="*/ 246 w 396"/>
                <a:gd name="T113" fmla="*/ 41 h 339"/>
                <a:gd name="T114" fmla="*/ 276 w 396"/>
                <a:gd name="T115" fmla="*/ 17 h 339"/>
                <a:gd name="T116" fmla="*/ 322 w 396"/>
                <a:gd name="T117" fmla="*/ 3 h 33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6"/>
                <a:gd name="T178" fmla="*/ 0 h 339"/>
                <a:gd name="T179" fmla="*/ 396 w 396"/>
                <a:gd name="T180" fmla="*/ 339 h 33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6" h="339">
                  <a:moveTo>
                    <a:pt x="341" y="0"/>
                  </a:moveTo>
                  <a:lnTo>
                    <a:pt x="344" y="7"/>
                  </a:lnTo>
                  <a:lnTo>
                    <a:pt x="345" y="12"/>
                  </a:lnTo>
                  <a:lnTo>
                    <a:pt x="344" y="13"/>
                  </a:lnTo>
                  <a:lnTo>
                    <a:pt x="341" y="15"/>
                  </a:lnTo>
                  <a:lnTo>
                    <a:pt x="340" y="16"/>
                  </a:lnTo>
                  <a:lnTo>
                    <a:pt x="335" y="20"/>
                  </a:lnTo>
                  <a:lnTo>
                    <a:pt x="334" y="20"/>
                  </a:lnTo>
                  <a:lnTo>
                    <a:pt x="334" y="21"/>
                  </a:lnTo>
                  <a:lnTo>
                    <a:pt x="334" y="22"/>
                  </a:lnTo>
                  <a:lnTo>
                    <a:pt x="334" y="23"/>
                  </a:lnTo>
                  <a:lnTo>
                    <a:pt x="335" y="24"/>
                  </a:lnTo>
                  <a:lnTo>
                    <a:pt x="335" y="25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7" y="26"/>
                  </a:lnTo>
                  <a:lnTo>
                    <a:pt x="338" y="26"/>
                  </a:lnTo>
                  <a:lnTo>
                    <a:pt x="338" y="27"/>
                  </a:lnTo>
                  <a:lnTo>
                    <a:pt x="339" y="27"/>
                  </a:lnTo>
                  <a:lnTo>
                    <a:pt x="339" y="28"/>
                  </a:lnTo>
                  <a:lnTo>
                    <a:pt x="340" y="29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35" y="39"/>
                  </a:lnTo>
                  <a:lnTo>
                    <a:pt x="335" y="40"/>
                  </a:lnTo>
                  <a:lnTo>
                    <a:pt x="335" y="41"/>
                  </a:lnTo>
                  <a:lnTo>
                    <a:pt x="335" y="44"/>
                  </a:lnTo>
                  <a:lnTo>
                    <a:pt x="332" y="44"/>
                  </a:lnTo>
                  <a:lnTo>
                    <a:pt x="331" y="48"/>
                  </a:lnTo>
                  <a:lnTo>
                    <a:pt x="331" y="49"/>
                  </a:lnTo>
                  <a:lnTo>
                    <a:pt x="331" y="52"/>
                  </a:lnTo>
                  <a:lnTo>
                    <a:pt x="332" y="52"/>
                  </a:lnTo>
                  <a:lnTo>
                    <a:pt x="334" y="59"/>
                  </a:lnTo>
                  <a:lnTo>
                    <a:pt x="327" y="61"/>
                  </a:lnTo>
                  <a:lnTo>
                    <a:pt x="325" y="61"/>
                  </a:lnTo>
                  <a:lnTo>
                    <a:pt x="319" y="62"/>
                  </a:lnTo>
                  <a:lnTo>
                    <a:pt x="318" y="72"/>
                  </a:lnTo>
                  <a:lnTo>
                    <a:pt x="320" y="77"/>
                  </a:lnTo>
                  <a:lnTo>
                    <a:pt x="322" y="82"/>
                  </a:lnTo>
                  <a:lnTo>
                    <a:pt x="323" y="84"/>
                  </a:lnTo>
                  <a:lnTo>
                    <a:pt x="325" y="85"/>
                  </a:lnTo>
                  <a:lnTo>
                    <a:pt x="325" y="87"/>
                  </a:lnTo>
                  <a:lnTo>
                    <a:pt x="330" y="92"/>
                  </a:lnTo>
                  <a:lnTo>
                    <a:pt x="338" y="90"/>
                  </a:lnTo>
                  <a:lnTo>
                    <a:pt x="339" y="92"/>
                  </a:lnTo>
                  <a:lnTo>
                    <a:pt x="341" y="96"/>
                  </a:lnTo>
                  <a:lnTo>
                    <a:pt x="344" y="99"/>
                  </a:lnTo>
                  <a:lnTo>
                    <a:pt x="344" y="101"/>
                  </a:lnTo>
                  <a:lnTo>
                    <a:pt x="349" y="103"/>
                  </a:lnTo>
                  <a:lnTo>
                    <a:pt x="339" y="108"/>
                  </a:lnTo>
                  <a:lnTo>
                    <a:pt x="345" y="113"/>
                  </a:lnTo>
                  <a:lnTo>
                    <a:pt x="348" y="115"/>
                  </a:lnTo>
                  <a:lnTo>
                    <a:pt x="355" y="109"/>
                  </a:lnTo>
                  <a:lnTo>
                    <a:pt x="355" y="113"/>
                  </a:lnTo>
                  <a:lnTo>
                    <a:pt x="356" y="115"/>
                  </a:lnTo>
                  <a:lnTo>
                    <a:pt x="358" y="123"/>
                  </a:lnTo>
                  <a:lnTo>
                    <a:pt x="359" y="135"/>
                  </a:lnTo>
                  <a:lnTo>
                    <a:pt x="360" y="141"/>
                  </a:lnTo>
                  <a:lnTo>
                    <a:pt x="361" y="147"/>
                  </a:lnTo>
                  <a:lnTo>
                    <a:pt x="363" y="153"/>
                  </a:lnTo>
                  <a:lnTo>
                    <a:pt x="366" y="159"/>
                  </a:lnTo>
                  <a:lnTo>
                    <a:pt x="366" y="160"/>
                  </a:lnTo>
                  <a:lnTo>
                    <a:pt x="366" y="167"/>
                  </a:lnTo>
                  <a:lnTo>
                    <a:pt x="366" y="169"/>
                  </a:lnTo>
                  <a:lnTo>
                    <a:pt x="366" y="179"/>
                  </a:lnTo>
                  <a:lnTo>
                    <a:pt x="370" y="178"/>
                  </a:lnTo>
                  <a:lnTo>
                    <a:pt x="374" y="177"/>
                  </a:lnTo>
                  <a:lnTo>
                    <a:pt x="378" y="176"/>
                  </a:lnTo>
                  <a:lnTo>
                    <a:pt x="380" y="176"/>
                  </a:lnTo>
                  <a:lnTo>
                    <a:pt x="380" y="183"/>
                  </a:lnTo>
                  <a:lnTo>
                    <a:pt x="376" y="183"/>
                  </a:lnTo>
                  <a:lnTo>
                    <a:pt x="374" y="184"/>
                  </a:lnTo>
                  <a:lnTo>
                    <a:pt x="373" y="184"/>
                  </a:lnTo>
                  <a:lnTo>
                    <a:pt x="372" y="184"/>
                  </a:lnTo>
                  <a:lnTo>
                    <a:pt x="371" y="184"/>
                  </a:lnTo>
                  <a:lnTo>
                    <a:pt x="367" y="185"/>
                  </a:lnTo>
                  <a:lnTo>
                    <a:pt x="368" y="188"/>
                  </a:lnTo>
                  <a:lnTo>
                    <a:pt x="369" y="191"/>
                  </a:lnTo>
                  <a:lnTo>
                    <a:pt x="369" y="192"/>
                  </a:lnTo>
                  <a:lnTo>
                    <a:pt x="369" y="193"/>
                  </a:lnTo>
                  <a:lnTo>
                    <a:pt x="372" y="192"/>
                  </a:lnTo>
                  <a:lnTo>
                    <a:pt x="374" y="192"/>
                  </a:lnTo>
                  <a:lnTo>
                    <a:pt x="376" y="192"/>
                  </a:lnTo>
                  <a:lnTo>
                    <a:pt x="377" y="196"/>
                  </a:lnTo>
                  <a:lnTo>
                    <a:pt x="380" y="197"/>
                  </a:lnTo>
                  <a:lnTo>
                    <a:pt x="381" y="197"/>
                  </a:lnTo>
                  <a:lnTo>
                    <a:pt x="383" y="197"/>
                  </a:lnTo>
                  <a:lnTo>
                    <a:pt x="386" y="197"/>
                  </a:lnTo>
                  <a:lnTo>
                    <a:pt x="389" y="207"/>
                  </a:lnTo>
                  <a:lnTo>
                    <a:pt x="385" y="207"/>
                  </a:lnTo>
                  <a:lnTo>
                    <a:pt x="383" y="207"/>
                  </a:lnTo>
                  <a:lnTo>
                    <a:pt x="376" y="207"/>
                  </a:lnTo>
                  <a:lnTo>
                    <a:pt x="374" y="211"/>
                  </a:lnTo>
                  <a:lnTo>
                    <a:pt x="373" y="212"/>
                  </a:lnTo>
                  <a:lnTo>
                    <a:pt x="373" y="214"/>
                  </a:lnTo>
                  <a:lnTo>
                    <a:pt x="376" y="217"/>
                  </a:lnTo>
                  <a:lnTo>
                    <a:pt x="378" y="218"/>
                  </a:lnTo>
                  <a:lnTo>
                    <a:pt x="379" y="220"/>
                  </a:lnTo>
                  <a:lnTo>
                    <a:pt x="381" y="221"/>
                  </a:lnTo>
                  <a:lnTo>
                    <a:pt x="382" y="223"/>
                  </a:lnTo>
                  <a:lnTo>
                    <a:pt x="384" y="223"/>
                  </a:lnTo>
                  <a:lnTo>
                    <a:pt x="386" y="225"/>
                  </a:lnTo>
                  <a:lnTo>
                    <a:pt x="389" y="227"/>
                  </a:lnTo>
                  <a:lnTo>
                    <a:pt x="392" y="230"/>
                  </a:lnTo>
                  <a:lnTo>
                    <a:pt x="395" y="233"/>
                  </a:lnTo>
                  <a:lnTo>
                    <a:pt x="396" y="233"/>
                  </a:lnTo>
                  <a:lnTo>
                    <a:pt x="395" y="234"/>
                  </a:lnTo>
                  <a:lnTo>
                    <a:pt x="392" y="242"/>
                  </a:lnTo>
                  <a:lnTo>
                    <a:pt x="392" y="243"/>
                  </a:lnTo>
                  <a:lnTo>
                    <a:pt x="390" y="247"/>
                  </a:lnTo>
                  <a:lnTo>
                    <a:pt x="386" y="255"/>
                  </a:lnTo>
                  <a:lnTo>
                    <a:pt x="382" y="251"/>
                  </a:lnTo>
                  <a:lnTo>
                    <a:pt x="367" y="260"/>
                  </a:lnTo>
                  <a:lnTo>
                    <a:pt x="366" y="260"/>
                  </a:lnTo>
                  <a:lnTo>
                    <a:pt x="365" y="261"/>
                  </a:lnTo>
                  <a:lnTo>
                    <a:pt x="357" y="263"/>
                  </a:lnTo>
                  <a:lnTo>
                    <a:pt x="357" y="268"/>
                  </a:lnTo>
                  <a:lnTo>
                    <a:pt x="359" y="271"/>
                  </a:lnTo>
                  <a:lnTo>
                    <a:pt x="351" y="272"/>
                  </a:lnTo>
                  <a:lnTo>
                    <a:pt x="345" y="273"/>
                  </a:lnTo>
                  <a:lnTo>
                    <a:pt x="341" y="275"/>
                  </a:lnTo>
                  <a:lnTo>
                    <a:pt x="336" y="278"/>
                  </a:lnTo>
                  <a:lnTo>
                    <a:pt x="330" y="278"/>
                  </a:lnTo>
                  <a:lnTo>
                    <a:pt x="329" y="277"/>
                  </a:lnTo>
                  <a:lnTo>
                    <a:pt x="328" y="276"/>
                  </a:lnTo>
                  <a:lnTo>
                    <a:pt x="325" y="277"/>
                  </a:lnTo>
                  <a:lnTo>
                    <a:pt x="325" y="278"/>
                  </a:lnTo>
                  <a:lnTo>
                    <a:pt x="324" y="278"/>
                  </a:lnTo>
                  <a:lnTo>
                    <a:pt x="321" y="279"/>
                  </a:lnTo>
                  <a:lnTo>
                    <a:pt x="320" y="279"/>
                  </a:lnTo>
                  <a:lnTo>
                    <a:pt x="319" y="278"/>
                  </a:lnTo>
                  <a:lnTo>
                    <a:pt x="318" y="276"/>
                  </a:lnTo>
                  <a:lnTo>
                    <a:pt x="316" y="275"/>
                  </a:lnTo>
                  <a:lnTo>
                    <a:pt x="313" y="273"/>
                  </a:lnTo>
                  <a:lnTo>
                    <a:pt x="312" y="272"/>
                  </a:lnTo>
                  <a:lnTo>
                    <a:pt x="311" y="270"/>
                  </a:lnTo>
                  <a:lnTo>
                    <a:pt x="306" y="269"/>
                  </a:lnTo>
                  <a:lnTo>
                    <a:pt x="302" y="268"/>
                  </a:lnTo>
                  <a:lnTo>
                    <a:pt x="300" y="268"/>
                  </a:lnTo>
                  <a:lnTo>
                    <a:pt x="296" y="269"/>
                  </a:lnTo>
                  <a:lnTo>
                    <a:pt x="292" y="269"/>
                  </a:lnTo>
                  <a:lnTo>
                    <a:pt x="288" y="269"/>
                  </a:lnTo>
                  <a:lnTo>
                    <a:pt x="287" y="269"/>
                  </a:lnTo>
                  <a:lnTo>
                    <a:pt x="284" y="269"/>
                  </a:lnTo>
                  <a:lnTo>
                    <a:pt x="283" y="269"/>
                  </a:lnTo>
                  <a:lnTo>
                    <a:pt x="282" y="269"/>
                  </a:lnTo>
                  <a:lnTo>
                    <a:pt x="279" y="269"/>
                  </a:lnTo>
                  <a:lnTo>
                    <a:pt x="276" y="269"/>
                  </a:lnTo>
                  <a:lnTo>
                    <a:pt x="274" y="269"/>
                  </a:lnTo>
                  <a:lnTo>
                    <a:pt x="274" y="274"/>
                  </a:lnTo>
                  <a:lnTo>
                    <a:pt x="270" y="274"/>
                  </a:lnTo>
                  <a:lnTo>
                    <a:pt x="268" y="274"/>
                  </a:lnTo>
                  <a:lnTo>
                    <a:pt x="258" y="274"/>
                  </a:lnTo>
                  <a:lnTo>
                    <a:pt x="247" y="282"/>
                  </a:lnTo>
                  <a:lnTo>
                    <a:pt x="246" y="278"/>
                  </a:lnTo>
                  <a:lnTo>
                    <a:pt x="245" y="274"/>
                  </a:lnTo>
                  <a:lnTo>
                    <a:pt x="245" y="273"/>
                  </a:lnTo>
                  <a:lnTo>
                    <a:pt x="245" y="272"/>
                  </a:lnTo>
                  <a:lnTo>
                    <a:pt x="245" y="268"/>
                  </a:lnTo>
                  <a:lnTo>
                    <a:pt x="245" y="265"/>
                  </a:lnTo>
                  <a:lnTo>
                    <a:pt x="245" y="259"/>
                  </a:lnTo>
                  <a:lnTo>
                    <a:pt x="242" y="258"/>
                  </a:lnTo>
                  <a:lnTo>
                    <a:pt x="240" y="257"/>
                  </a:lnTo>
                  <a:lnTo>
                    <a:pt x="239" y="255"/>
                  </a:lnTo>
                  <a:lnTo>
                    <a:pt x="238" y="255"/>
                  </a:lnTo>
                  <a:lnTo>
                    <a:pt x="238" y="254"/>
                  </a:lnTo>
                  <a:lnTo>
                    <a:pt x="237" y="253"/>
                  </a:lnTo>
                  <a:lnTo>
                    <a:pt x="236" y="249"/>
                  </a:lnTo>
                  <a:lnTo>
                    <a:pt x="236" y="248"/>
                  </a:lnTo>
                  <a:lnTo>
                    <a:pt x="236" y="246"/>
                  </a:lnTo>
                  <a:lnTo>
                    <a:pt x="236" y="244"/>
                  </a:lnTo>
                  <a:lnTo>
                    <a:pt x="241" y="243"/>
                  </a:lnTo>
                  <a:lnTo>
                    <a:pt x="243" y="243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2" y="232"/>
                  </a:lnTo>
                  <a:lnTo>
                    <a:pt x="245" y="230"/>
                  </a:lnTo>
                  <a:lnTo>
                    <a:pt x="249" y="229"/>
                  </a:lnTo>
                  <a:lnTo>
                    <a:pt x="251" y="227"/>
                  </a:lnTo>
                  <a:lnTo>
                    <a:pt x="251" y="225"/>
                  </a:lnTo>
                  <a:lnTo>
                    <a:pt x="248" y="226"/>
                  </a:lnTo>
                  <a:lnTo>
                    <a:pt x="244" y="227"/>
                  </a:lnTo>
                  <a:lnTo>
                    <a:pt x="242" y="228"/>
                  </a:lnTo>
                  <a:lnTo>
                    <a:pt x="237" y="227"/>
                  </a:lnTo>
                  <a:lnTo>
                    <a:pt x="231" y="225"/>
                  </a:lnTo>
                  <a:lnTo>
                    <a:pt x="229" y="226"/>
                  </a:lnTo>
                  <a:lnTo>
                    <a:pt x="227" y="227"/>
                  </a:lnTo>
                  <a:lnTo>
                    <a:pt x="223" y="228"/>
                  </a:lnTo>
                  <a:lnTo>
                    <a:pt x="221" y="228"/>
                  </a:lnTo>
                  <a:lnTo>
                    <a:pt x="218" y="229"/>
                  </a:lnTo>
                  <a:lnTo>
                    <a:pt x="217" y="229"/>
                  </a:lnTo>
                  <a:lnTo>
                    <a:pt x="211" y="230"/>
                  </a:lnTo>
                  <a:lnTo>
                    <a:pt x="210" y="231"/>
                  </a:lnTo>
                  <a:lnTo>
                    <a:pt x="209" y="231"/>
                  </a:lnTo>
                  <a:lnTo>
                    <a:pt x="209" y="230"/>
                  </a:lnTo>
                  <a:lnTo>
                    <a:pt x="209" y="229"/>
                  </a:lnTo>
                  <a:lnTo>
                    <a:pt x="209" y="228"/>
                  </a:lnTo>
                  <a:lnTo>
                    <a:pt x="208" y="227"/>
                  </a:lnTo>
                  <a:lnTo>
                    <a:pt x="208" y="225"/>
                  </a:lnTo>
                  <a:lnTo>
                    <a:pt x="209" y="224"/>
                  </a:lnTo>
                  <a:lnTo>
                    <a:pt x="209" y="219"/>
                  </a:lnTo>
                  <a:lnTo>
                    <a:pt x="210" y="217"/>
                  </a:lnTo>
                  <a:lnTo>
                    <a:pt x="210" y="216"/>
                  </a:lnTo>
                  <a:lnTo>
                    <a:pt x="209" y="215"/>
                  </a:lnTo>
                  <a:lnTo>
                    <a:pt x="209" y="213"/>
                  </a:lnTo>
                  <a:lnTo>
                    <a:pt x="209" y="212"/>
                  </a:lnTo>
                  <a:lnTo>
                    <a:pt x="206" y="213"/>
                  </a:lnTo>
                  <a:lnTo>
                    <a:pt x="203" y="211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6" y="208"/>
                  </a:lnTo>
                  <a:lnTo>
                    <a:pt x="194" y="208"/>
                  </a:lnTo>
                  <a:lnTo>
                    <a:pt x="193" y="208"/>
                  </a:lnTo>
                  <a:lnTo>
                    <a:pt x="182" y="208"/>
                  </a:lnTo>
                  <a:lnTo>
                    <a:pt x="181" y="208"/>
                  </a:lnTo>
                  <a:lnTo>
                    <a:pt x="177" y="216"/>
                  </a:lnTo>
                  <a:lnTo>
                    <a:pt x="174" y="218"/>
                  </a:lnTo>
                  <a:lnTo>
                    <a:pt x="174" y="220"/>
                  </a:lnTo>
                  <a:lnTo>
                    <a:pt x="173" y="222"/>
                  </a:lnTo>
                  <a:lnTo>
                    <a:pt x="169" y="223"/>
                  </a:lnTo>
                  <a:lnTo>
                    <a:pt x="165" y="223"/>
                  </a:lnTo>
                  <a:lnTo>
                    <a:pt x="163" y="224"/>
                  </a:lnTo>
                  <a:lnTo>
                    <a:pt x="160" y="224"/>
                  </a:lnTo>
                  <a:lnTo>
                    <a:pt x="158" y="225"/>
                  </a:lnTo>
                  <a:lnTo>
                    <a:pt x="155" y="225"/>
                  </a:lnTo>
                  <a:lnTo>
                    <a:pt x="152" y="226"/>
                  </a:lnTo>
                  <a:lnTo>
                    <a:pt x="151" y="223"/>
                  </a:lnTo>
                  <a:lnTo>
                    <a:pt x="149" y="222"/>
                  </a:lnTo>
                  <a:lnTo>
                    <a:pt x="148" y="220"/>
                  </a:lnTo>
                  <a:lnTo>
                    <a:pt x="147" y="220"/>
                  </a:lnTo>
                  <a:lnTo>
                    <a:pt x="146" y="220"/>
                  </a:lnTo>
                  <a:lnTo>
                    <a:pt x="145" y="220"/>
                  </a:lnTo>
                  <a:lnTo>
                    <a:pt x="144" y="220"/>
                  </a:lnTo>
                  <a:lnTo>
                    <a:pt x="144" y="221"/>
                  </a:lnTo>
                  <a:lnTo>
                    <a:pt x="143" y="221"/>
                  </a:lnTo>
                  <a:lnTo>
                    <a:pt x="143" y="222"/>
                  </a:lnTo>
                  <a:lnTo>
                    <a:pt x="142" y="222"/>
                  </a:lnTo>
                  <a:lnTo>
                    <a:pt x="142" y="223"/>
                  </a:lnTo>
                  <a:lnTo>
                    <a:pt x="141" y="223"/>
                  </a:lnTo>
                  <a:lnTo>
                    <a:pt x="141" y="222"/>
                  </a:lnTo>
                  <a:lnTo>
                    <a:pt x="141" y="223"/>
                  </a:lnTo>
                  <a:lnTo>
                    <a:pt x="140" y="222"/>
                  </a:lnTo>
                  <a:lnTo>
                    <a:pt x="140" y="223"/>
                  </a:lnTo>
                  <a:lnTo>
                    <a:pt x="139" y="223"/>
                  </a:lnTo>
                  <a:lnTo>
                    <a:pt x="139" y="222"/>
                  </a:lnTo>
                  <a:lnTo>
                    <a:pt x="138" y="222"/>
                  </a:lnTo>
                  <a:lnTo>
                    <a:pt x="137" y="222"/>
                  </a:lnTo>
                  <a:lnTo>
                    <a:pt x="136" y="222"/>
                  </a:lnTo>
                  <a:lnTo>
                    <a:pt x="135" y="222"/>
                  </a:lnTo>
                  <a:lnTo>
                    <a:pt x="135" y="223"/>
                  </a:lnTo>
                  <a:lnTo>
                    <a:pt x="135" y="222"/>
                  </a:lnTo>
                  <a:lnTo>
                    <a:pt x="135" y="220"/>
                  </a:lnTo>
                  <a:lnTo>
                    <a:pt x="135" y="219"/>
                  </a:lnTo>
                  <a:lnTo>
                    <a:pt x="134" y="218"/>
                  </a:lnTo>
                  <a:lnTo>
                    <a:pt x="130" y="216"/>
                  </a:lnTo>
                  <a:lnTo>
                    <a:pt x="128" y="216"/>
                  </a:lnTo>
                  <a:lnTo>
                    <a:pt x="126" y="220"/>
                  </a:lnTo>
                  <a:lnTo>
                    <a:pt x="125" y="221"/>
                  </a:lnTo>
                  <a:lnTo>
                    <a:pt x="124" y="221"/>
                  </a:lnTo>
                  <a:lnTo>
                    <a:pt x="123" y="223"/>
                  </a:lnTo>
                  <a:lnTo>
                    <a:pt x="122" y="224"/>
                  </a:lnTo>
                  <a:lnTo>
                    <a:pt x="122" y="226"/>
                  </a:lnTo>
                  <a:lnTo>
                    <a:pt x="122" y="229"/>
                  </a:lnTo>
                  <a:lnTo>
                    <a:pt x="121" y="230"/>
                  </a:lnTo>
                  <a:lnTo>
                    <a:pt x="119" y="235"/>
                  </a:lnTo>
                  <a:lnTo>
                    <a:pt x="116" y="238"/>
                  </a:lnTo>
                  <a:lnTo>
                    <a:pt x="113" y="245"/>
                  </a:lnTo>
                  <a:lnTo>
                    <a:pt x="110" y="249"/>
                  </a:lnTo>
                  <a:lnTo>
                    <a:pt x="109" y="251"/>
                  </a:lnTo>
                  <a:lnTo>
                    <a:pt x="109" y="253"/>
                  </a:lnTo>
                  <a:lnTo>
                    <a:pt x="109" y="255"/>
                  </a:lnTo>
                  <a:lnTo>
                    <a:pt x="109" y="256"/>
                  </a:lnTo>
                  <a:lnTo>
                    <a:pt x="110" y="257"/>
                  </a:lnTo>
                  <a:lnTo>
                    <a:pt x="111" y="257"/>
                  </a:lnTo>
                  <a:lnTo>
                    <a:pt x="117" y="259"/>
                  </a:lnTo>
                  <a:lnTo>
                    <a:pt x="122" y="260"/>
                  </a:lnTo>
                  <a:lnTo>
                    <a:pt x="122" y="264"/>
                  </a:lnTo>
                  <a:lnTo>
                    <a:pt x="122" y="269"/>
                  </a:lnTo>
                  <a:lnTo>
                    <a:pt x="120" y="268"/>
                  </a:lnTo>
                  <a:lnTo>
                    <a:pt x="117" y="272"/>
                  </a:lnTo>
                  <a:lnTo>
                    <a:pt x="113" y="276"/>
                  </a:lnTo>
                  <a:lnTo>
                    <a:pt x="112" y="277"/>
                  </a:lnTo>
                  <a:lnTo>
                    <a:pt x="110" y="279"/>
                  </a:lnTo>
                  <a:lnTo>
                    <a:pt x="106" y="281"/>
                  </a:lnTo>
                  <a:lnTo>
                    <a:pt x="102" y="281"/>
                  </a:lnTo>
                  <a:lnTo>
                    <a:pt x="101" y="281"/>
                  </a:lnTo>
                  <a:lnTo>
                    <a:pt x="97" y="281"/>
                  </a:lnTo>
                  <a:lnTo>
                    <a:pt x="97" y="276"/>
                  </a:lnTo>
                  <a:lnTo>
                    <a:pt x="97" y="272"/>
                  </a:lnTo>
                  <a:lnTo>
                    <a:pt x="95" y="272"/>
                  </a:lnTo>
                  <a:lnTo>
                    <a:pt x="94" y="271"/>
                  </a:lnTo>
                  <a:lnTo>
                    <a:pt x="93" y="271"/>
                  </a:lnTo>
                  <a:lnTo>
                    <a:pt x="92" y="271"/>
                  </a:lnTo>
                  <a:lnTo>
                    <a:pt x="91" y="272"/>
                  </a:lnTo>
                  <a:lnTo>
                    <a:pt x="91" y="273"/>
                  </a:lnTo>
                  <a:lnTo>
                    <a:pt x="90" y="273"/>
                  </a:lnTo>
                  <a:lnTo>
                    <a:pt x="90" y="274"/>
                  </a:lnTo>
                  <a:lnTo>
                    <a:pt x="89" y="274"/>
                  </a:lnTo>
                  <a:lnTo>
                    <a:pt x="89" y="275"/>
                  </a:lnTo>
                  <a:lnTo>
                    <a:pt x="89" y="276"/>
                  </a:lnTo>
                  <a:lnTo>
                    <a:pt x="88" y="276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8"/>
                  </a:lnTo>
                  <a:lnTo>
                    <a:pt x="86" y="279"/>
                  </a:lnTo>
                  <a:lnTo>
                    <a:pt x="87" y="279"/>
                  </a:lnTo>
                  <a:lnTo>
                    <a:pt x="87" y="280"/>
                  </a:lnTo>
                  <a:lnTo>
                    <a:pt x="86" y="280"/>
                  </a:lnTo>
                  <a:lnTo>
                    <a:pt x="86" y="281"/>
                  </a:lnTo>
                  <a:lnTo>
                    <a:pt x="87" y="281"/>
                  </a:lnTo>
                  <a:lnTo>
                    <a:pt x="86" y="281"/>
                  </a:lnTo>
                  <a:lnTo>
                    <a:pt x="86" y="282"/>
                  </a:lnTo>
                  <a:lnTo>
                    <a:pt x="85" y="283"/>
                  </a:lnTo>
                  <a:lnTo>
                    <a:pt x="84" y="286"/>
                  </a:lnTo>
                  <a:lnTo>
                    <a:pt x="84" y="288"/>
                  </a:lnTo>
                  <a:lnTo>
                    <a:pt x="84" y="291"/>
                  </a:lnTo>
                  <a:lnTo>
                    <a:pt x="84" y="294"/>
                  </a:lnTo>
                  <a:lnTo>
                    <a:pt x="83" y="299"/>
                  </a:lnTo>
                  <a:lnTo>
                    <a:pt x="83" y="300"/>
                  </a:lnTo>
                  <a:lnTo>
                    <a:pt x="84" y="299"/>
                  </a:lnTo>
                  <a:lnTo>
                    <a:pt x="87" y="300"/>
                  </a:lnTo>
                  <a:lnTo>
                    <a:pt x="90" y="301"/>
                  </a:lnTo>
                  <a:lnTo>
                    <a:pt x="94" y="301"/>
                  </a:lnTo>
                  <a:lnTo>
                    <a:pt x="96" y="302"/>
                  </a:lnTo>
                  <a:lnTo>
                    <a:pt x="97" y="300"/>
                  </a:lnTo>
                  <a:lnTo>
                    <a:pt x="103" y="301"/>
                  </a:lnTo>
                  <a:lnTo>
                    <a:pt x="110" y="302"/>
                  </a:lnTo>
                  <a:lnTo>
                    <a:pt x="111" y="303"/>
                  </a:lnTo>
                  <a:lnTo>
                    <a:pt x="112" y="306"/>
                  </a:lnTo>
                  <a:lnTo>
                    <a:pt x="113" y="311"/>
                  </a:lnTo>
                  <a:lnTo>
                    <a:pt x="114" y="312"/>
                  </a:lnTo>
                  <a:lnTo>
                    <a:pt x="114" y="313"/>
                  </a:lnTo>
                  <a:lnTo>
                    <a:pt x="111" y="313"/>
                  </a:lnTo>
                  <a:lnTo>
                    <a:pt x="110" y="313"/>
                  </a:lnTo>
                  <a:lnTo>
                    <a:pt x="108" y="312"/>
                  </a:lnTo>
                  <a:lnTo>
                    <a:pt x="109" y="315"/>
                  </a:lnTo>
                  <a:lnTo>
                    <a:pt x="108" y="315"/>
                  </a:lnTo>
                  <a:lnTo>
                    <a:pt x="102" y="315"/>
                  </a:lnTo>
                  <a:lnTo>
                    <a:pt x="102" y="314"/>
                  </a:lnTo>
                  <a:lnTo>
                    <a:pt x="102" y="312"/>
                  </a:lnTo>
                  <a:lnTo>
                    <a:pt x="102" y="310"/>
                  </a:lnTo>
                  <a:lnTo>
                    <a:pt x="99" y="311"/>
                  </a:lnTo>
                  <a:lnTo>
                    <a:pt x="97" y="311"/>
                  </a:lnTo>
                  <a:lnTo>
                    <a:pt x="94" y="307"/>
                  </a:lnTo>
                  <a:lnTo>
                    <a:pt x="94" y="308"/>
                  </a:lnTo>
                  <a:lnTo>
                    <a:pt x="92" y="312"/>
                  </a:lnTo>
                  <a:lnTo>
                    <a:pt x="89" y="315"/>
                  </a:lnTo>
                  <a:lnTo>
                    <a:pt x="84" y="319"/>
                  </a:lnTo>
                  <a:lnTo>
                    <a:pt x="82" y="320"/>
                  </a:lnTo>
                  <a:lnTo>
                    <a:pt x="84" y="326"/>
                  </a:lnTo>
                  <a:lnTo>
                    <a:pt x="84" y="327"/>
                  </a:lnTo>
                  <a:lnTo>
                    <a:pt x="85" y="329"/>
                  </a:lnTo>
                  <a:lnTo>
                    <a:pt x="87" y="333"/>
                  </a:lnTo>
                  <a:lnTo>
                    <a:pt x="74" y="339"/>
                  </a:lnTo>
                  <a:lnTo>
                    <a:pt x="75" y="338"/>
                  </a:lnTo>
                  <a:lnTo>
                    <a:pt x="78" y="332"/>
                  </a:lnTo>
                  <a:lnTo>
                    <a:pt x="76" y="326"/>
                  </a:lnTo>
                  <a:lnTo>
                    <a:pt x="75" y="326"/>
                  </a:lnTo>
                  <a:lnTo>
                    <a:pt x="74" y="326"/>
                  </a:lnTo>
                  <a:lnTo>
                    <a:pt x="60" y="325"/>
                  </a:lnTo>
                  <a:lnTo>
                    <a:pt x="59" y="325"/>
                  </a:lnTo>
                  <a:lnTo>
                    <a:pt x="58" y="324"/>
                  </a:lnTo>
                  <a:lnTo>
                    <a:pt x="63" y="320"/>
                  </a:lnTo>
                  <a:lnTo>
                    <a:pt x="66" y="319"/>
                  </a:lnTo>
                  <a:lnTo>
                    <a:pt x="70" y="317"/>
                  </a:lnTo>
                  <a:lnTo>
                    <a:pt x="74" y="317"/>
                  </a:lnTo>
                  <a:lnTo>
                    <a:pt x="76" y="317"/>
                  </a:lnTo>
                  <a:lnTo>
                    <a:pt x="75" y="316"/>
                  </a:lnTo>
                  <a:lnTo>
                    <a:pt x="75" y="312"/>
                  </a:lnTo>
                  <a:lnTo>
                    <a:pt x="74" y="311"/>
                  </a:lnTo>
                  <a:lnTo>
                    <a:pt x="75" y="309"/>
                  </a:lnTo>
                  <a:lnTo>
                    <a:pt x="75" y="308"/>
                  </a:lnTo>
                  <a:lnTo>
                    <a:pt x="77" y="305"/>
                  </a:lnTo>
                  <a:lnTo>
                    <a:pt x="75" y="306"/>
                  </a:lnTo>
                  <a:lnTo>
                    <a:pt x="65" y="311"/>
                  </a:lnTo>
                  <a:lnTo>
                    <a:pt x="59" y="310"/>
                  </a:lnTo>
                  <a:lnTo>
                    <a:pt x="52" y="312"/>
                  </a:lnTo>
                  <a:lnTo>
                    <a:pt x="49" y="312"/>
                  </a:lnTo>
                  <a:lnTo>
                    <a:pt x="44" y="315"/>
                  </a:lnTo>
                  <a:lnTo>
                    <a:pt x="39" y="317"/>
                  </a:lnTo>
                  <a:lnTo>
                    <a:pt x="39" y="318"/>
                  </a:lnTo>
                  <a:lnTo>
                    <a:pt x="37" y="318"/>
                  </a:lnTo>
                  <a:lnTo>
                    <a:pt x="30" y="319"/>
                  </a:lnTo>
                  <a:lnTo>
                    <a:pt x="28" y="323"/>
                  </a:lnTo>
                  <a:lnTo>
                    <a:pt x="18" y="325"/>
                  </a:lnTo>
                  <a:lnTo>
                    <a:pt x="11" y="324"/>
                  </a:lnTo>
                  <a:lnTo>
                    <a:pt x="4" y="323"/>
                  </a:lnTo>
                  <a:lnTo>
                    <a:pt x="0" y="321"/>
                  </a:lnTo>
                  <a:lnTo>
                    <a:pt x="2" y="297"/>
                  </a:lnTo>
                  <a:lnTo>
                    <a:pt x="5" y="300"/>
                  </a:lnTo>
                  <a:lnTo>
                    <a:pt x="6" y="300"/>
                  </a:lnTo>
                  <a:lnTo>
                    <a:pt x="16" y="299"/>
                  </a:lnTo>
                  <a:lnTo>
                    <a:pt x="17" y="289"/>
                  </a:lnTo>
                  <a:lnTo>
                    <a:pt x="15" y="275"/>
                  </a:lnTo>
                  <a:lnTo>
                    <a:pt x="16" y="273"/>
                  </a:lnTo>
                  <a:lnTo>
                    <a:pt x="16" y="266"/>
                  </a:lnTo>
                  <a:lnTo>
                    <a:pt x="14" y="264"/>
                  </a:lnTo>
                  <a:lnTo>
                    <a:pt x="10" y="262"/>
                  </a:lnTo>
                  <a:lnTo>
                    <a:pt x="8" y="262"/>
                  </a:lnTo>
                  <a:lnTo>
                    <a:pt x="1" y="256"/>
                  </a:lnTo>
                  <a:lnTo>
                    <a:pt x="11" y="239"/>
                  </a:lnTo>
                  <a:lnTo>
                    <a:pt x="14" y="239"/>
                  </a:lnTo>
                  <a:lnTo>
                    <a:pt x="14" y="234"/>
                  </a:lnTo>
                  <a:lnTo>
                    <a:pt x="12" y="226"/>
                  </a:lnTo>
                  <a:lnTo>
                    <a:pt x="12" y="223"/>
                  </a:lnTo>
                  <a:lnTo>
                    <a:pt x="11" y="221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3" y="220"/>
                  </a:lnTo>
                  <a:lnTo>
                    <a:pt x="13" y="219"/>
                  </a:lnTo>
                  <a:lnTo>
                    <a:pt x="14" y="219"/>
                  </a:lnTo>
                  <a:lnTo>
                    <a:pt x="14" y="218"/>
                  </a:lnTo>
                  <a:lnTo>
                    <a:pt x="14" y="219"/>
                  </a:lnTo>
                  <a:lnTo>
                    <a:pt x="15" y="219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8" y="218"/>
                  </a:lnTo>
                  <a:lnTo>
                    <a:pt x="19" y="218"/>
                  </a:lnTo>
                  <a:lnTo>
                    <a:pt x="19" y="217"/>
                  </a:lnTo>
                  <a:lnTo>
                    <a:pt x="18" y="217"/>
                  </a:lnTo>
                  <a:lnTo>
                    <a:pt x="19" y="217"/>
                  </a:lnTo>
                  <a:lnTo>
                    <a:pt x="20" y="217"/>
                  </a:lnTo>
                  <a:lnTo>
                    <a:pt x="20" y="218"/>
                  </a:lnTo>
                  <a:lnTo>
                    <a:pt x="21" y="217"/>
                  </a:lnTo>
                  <a:lnTo>
                    <a:pt x="21" y="218"/>
                  </a:lnTo>
                  <a:lnTo>
                    <a:pt x="22" y="217"/>
                  </a:lnTo>
                  <a:lnTo>
                    <a:pt x="23" y="216"/>
                  </a:lnTo>
                  <a:lnTo>
                    <a:pt x="23" y="217"/>
                  </a:lnTo>
                  <a:lnTo>
                    <a:pt x="24" y="217"/>
                  </a:lnTo>
                  <a:lnTo>
                    <a:pt x="25" y="217"/>
                  </a:lnTo>
                  <a:lnTo>
                    <a:pt x="26" y="216"/>
                  </a:lnTo>
                  <a:lnTo>
                    <a:pt x="27" y="216"/>
                  </a:lnTo>
                  <a:lnTo>
                    <a:pt x="27" y="215"/>
                  </a:lnTo>
                  <a:lnTo>
                    <a:pt x="28" y="216"/>
                  </a:lnTo>
                  <a:lnTo>
                    <a:pt x="29" y="216"/>
                  </a:lnTo>
                  <a:lnTo>
                    <a:pt x="30" y="216"/>
                  </a:lnTo>
                  <a:lnTo>
                    <a:pt x="30" y="215"/>
                  </a:lnTo>
                  <a:lnTo>
                    <a:pt x="30" y="214"/>
                  </a:lnTo>
                  <a:lnTo>
                    <a:pt x="31" y="214"/>
                  </a:lnTo>
                  <a:lnTo>
                    <a:pt x="30" y="213"/>
                  </a:lnTo>
                  <a:lnTo>
                    <a:pt x="29" y="212"/>
                  </a:lnTo>
                  <a:lnTo>
                    <a:pt x="23" y="208"/>
                  </a:lnTo>
                  <a:lnTo>
                    <a:pt x="20" y="204"/>
                  </a:lnTo>
                  <a:lnTo>
                    <a:pt x="22" y="186"/>
                  </a:lnTo>
                  <a:lnTo>
                    <a:pt x="22" y="183"/>
                  </a:lnTo>
                  <a:lnTo>
                    <a:pt x="23" y="181"/>
                  </a:lnTo>
                  <a:lnTo>
                    <a:pt x="23" y="180"/>
                  </a:lnTo>
                  <a:lnTo>
                    <a:pt x="24" y="173"/>
                  </a:lnTo>
                  <a:lnTo>
                    <a:pt x="24" y="167"/>
                  </a:lnTo>
                  <a:lnTo>
                    <a:pt x="27" y="164"/>
                  </a:lnTo>
                  <a:lnTo>
                    <a:pt x="33" y="161"/>
                  </a:lnTo>
                  <a:lnTo>
                    <a:pt x="39" y="160"/>
                  </a:lnTo>
                  <a:lnTo>
                    <a:pt x="44" y="160"/>
                  </a:lnTo>
                  <a:lnTo>
                    <a:pt x="49" y="160"/>
                  </a:lnTo>
                  <a:lnTo>
                    <a:pt x="49" y="152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48" y="141"/>
                  </a:lnTo>
                  <a:lnTo>
                    <a:pt x="43" y="141"/>
                  </a:lnTo>
                  <a:lnTo>
                    <a:pt x="39" y="141"/>
                  </a:lnTo>
                  <a:lnTo>
                    <a:pt x="33" y="141"/>
                  </a:lnTo>
                  <a:lnTo>
                    <a:pt x="39" y="134"/>
                  </a:lnTo>
                  <a:lnTo>
                    <a:pt x="41" y="132"/>
                  </a:lnTo>
                  <a:lnTo>
                    <a:pt x="49" y="123"/>
                  </a:lnTo>
                  <a:lnTo>
                    <a:pt x="53" y="125"/>
                  </a:lnTo>
                  <a:lnTo>
                    <a:pt x="62" y="128"/>
                  </a:lnTo>
                  <a:lnTo>
                    <a:pt x="66" y="125"/>
                  </a:lnTo>
                  <a:lnTo>
                    <a:pt x="67" y="125"/>
                  </a:lnTo>
                  <a:lnTo>
                    <a:pt x="71" y="122"/>
                  </a:lnTo>
                  <a:lnTo>
                    <a:pt x="71" y="119"/>
                  </a:lnTo>
                  <a:lnTo>
                    <a:pt x="78" y="114"/>
                  </a:lnTo>
                  <a:lnTo>
                    <a:pt x="78" y="113"/>
                  </a:lnTo>
                  <a:lnTo>
                    <a:pt x="87" y="114"/>
                  </a:lnTo>
                  <a:lnTo>
                    <a:pt x="87" y="109"/>
                  </a:lnTo>
                  <a:lnTo>
                    <a:pt x="87" y="102"/>
                  </a:lnTo>
                  <a:lnTo>
                    <a:pt x="98" y="96"/>
                  </a:lnTo>
                  <a:lnTo>
                    <a:pt x="112" y="91"/>
                  </a:lnTo>
                  <a:lnTo>
                    <a:pt x="116" y="96"/>
                  </a:lnTo>
                  <a:lnTo>
                    <a:pt x="119" y="93"/>
                  </a:lnTo>
                  <a:lnTo>
                    <a:pt x="122" y="90"/>
                  </a:lnTo>
                  <a:lnTo>
                    <a:pt x="123" y="90"/>
                  </a:lnTo>
                  <a:lnTo>
                    <a:pt x="129" y="93"/>
                  </a:lnTo>
                  <a:lnTo>
                    <a:pt x="132" y="90"/>
                  </a:lnTo>
                  <a:lnTo>
                    <a:pt x="144" y="90"/>
                  </a:lnTo>
                  <a:lnTo>
                    <a:pt x="150" y="91"/>
                  </a:lnTo>
                  <a:lnTo>
                    <a:pt x="151" y="91"/>
                  </a:lnTo>
                  <a:lnTo>
                    <a:pt x="146" y="85"/>
                  </a:lnTo>
                  <a:lnTo>
                    <a:pt x="135" y="86"/>
                  </a:lnTo>
                  <a:lnTo>
                    <a:pt x="133" y="84"/>
                  </a:lnTo>
                  <a:lnTo>
                    <a:pt x="136" y="81"/>
                  </a:lnTo>
                  <a:lnTo>
                    <a:pt x="139" y="76"/>
                  </a:lnTo>
                  <a:lnTo>
                    <a:pt x="141" y="76"/>
                  </a:lnTo>
                  <a:lnTo>
                    <a:pt x="141" y="73"/>
                  </a:lnTo>
                  <a:lnTo>
                    <a:pt x="144" y="74"/>
                  </a:lnTo>
                  <a:lnTo>
                    <a:pt x="146" y="75"/>
                  </a:lnTo>
                  <a:lnTo>
                    <a:pt x="148" y="77"/>
                  </a:lnTo>
                  <a:lnTo>
                    <a:pt x="153" y="81"/>
                  </a:lnTo>
                  <a:lnTo>
                    <a:pt x="154" y="87"/>
                  </a:lnTo>
                  <a:lnTo>
                    <a:pt x="168" y="82"/>
                  </a:lnTo>
                  <a:lnTo>
                    <a:pt x="169" y="82"/>
                  </a:lnTo>
                  <a:lnTo>
                    <a:pt x="170" y="81"/>
                  </a:lnTo>
                  <a:lnTo>
                    <a:pt x="173" y="77"/>
                  </a:lnTo>
                  <a:lnTo>
                    <a:pt x="177" y="74"/>
                  </a:lnTo>
                  <a:lnTo>
                    <a:pt x="180" y="82"/>
                  </a:lnTo>
                  <a:lnTo>
                    <a:pt x="182" y="80"/>
                  </a:lnTo>
                  <a:lnTo>
                    <a:pt x="184" y="79"/>
                  </a:lnTo>
                  <a:lnTo>
                    <a:pt x="185" y="77"/>
                  </a:lnTo>
                  <a:lnTo>
                    <a:pt x="186" y="77"/>
                  </a:lnTo>
                  <a:lnTo>
                    <a:pt x="189" y="75"/>
                  </a:lnTo>
                  <a:lnTo>
                    <a:pt x="193" y="71"/>
                  </a:lnTo>
                  <a:lnTo>
                    <a:pt x="193" y="73"/>
                  </a:lnTo>
                  <a:lnTo>
                    <a:pt x="196" y="77"/>
                  </a:lnTo>
                  <a:lnTo>
                    <a:pt x="197" y="80"/>
                  </a:lnTo>
                  <a:lnTo>
                    <a:pt x="198" y="78"/>
                  </a:lnTo>
                  <a:lnTo>
                    <a:pt x="201" y="77"/>
                  </a:lnTo>
                  <a:lnTo>
                    <a:pt x="204" y="76"/>
                  </a:lnTo>
                  <a:lnTo>
                    <a:pt x="205" y="75"/>
                  </a:lnTo>
                  <a:lnTo>
                    <a:pt x="209" y="73"/>
                  </a:lnTo>
                  <a:lnTo>
                    <a:pt x="210" y="73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8" y="70"/>
                  </a:lnTo>
                  <a:lnTo>
                    <a:pt x="217" y="62"/>
                  </a:lnTo>
                  <a:lnTo>
                    <a:pt x="221" y="56"/>
                  </a:lnTo>
                  <a:lnTo>
                    <a:pt x="222" y="56"/>
                  </a:lnTo>
                  <a:lnTo>
                    <a:pt x="224" y="62"/>
                  </a:lnTo>
                  <a:lnTo>
                    <a:pt x="225" y="61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59"/>
                  </a:lnTo>
                  <a:lnTo>
                    <a:pt x="233" y="58"/>
                  </a:lnTo>
                  <a:lnTo>
                    <a:pt x="236" y="58"/>
                  </a:lnTo>
                  <a:lnTo>
                    <a:pt x="236" y="57"/>
                  </a:lnTo>
                  <a:lnTo>
                    <a:pt x="236" y="56"/>
                  </a:lnTo>
                  <a:lnTo>
                    <a:pt x="237" y="55"/>
                  </a:lnTo>
                  <a:lnTo>
                    <a:pt x="237" y="54"/>
                  </a:lnTo>
                  <a:lnTo>
                    <a:pt x="237" y="53"/>
                  </a:lnTo>
                  <a:lnTo>
                    <a:pt x="237" y="52"/>
                  </a:lnTo>
                  <a:lnTo>
                    <a:pt x="240" y="53"/>
                  </a:lnTo>
                  <a:lnTo>
                    <a:pt x="241" y="53"/>
                  </a:lnTo>
                  <a:lnTo>
                    <a:pt x="246" y="56"/>
                  </a:lnTo>
                  <a:lnTo>
                    <a:pt x="247" y="46"/>
                  </a:lnTo>
                  <a:lnTo>
                    <a:pt x="246" y="41"/>
                  </a:lnTo>
                  <a:lnTo>
                    <a:pt x="244" y="36"/>
                  </a:lnTo>
                  <a:lnTo>
                    <a:pt x="249" y="36"/>
                  </a:lnTo>
                  <a:lnTo>
                    <a:pt x="253" y="33"/>
                  </a:lnTo>
                  <a:lnTo>
                    <a:pt x="255" y="33"/>
                  </a:lnTo>
                  <a:lnTo>
                    <a:pt x="254" y="30"/>
                  </a:lnTo>
                  <a:lnTo>
                    <a:pt x="259" y="27"/>
                  </a:lnTo>
                  <a:lnTo>
                    <a:pt x="261" y="24"/>
                  </a:lnTo>
                  <a:lnTo>
                    <a:pt x="263" y="20"/>
                  </a:lnTo>
                  <a:lnTo>
                    <a:pt x="268" y="18"/>
                  </a:lnTo>
                  <a:lnTo>
                    <a:pt x="276" y="17"/>
                  </a:lnTo>
                  <a:lnTo>
                    <a:pt x="281" y="22"/>
                  </a:lnTo>
                  <a:lnTo>
                    <a:pt x="288" y="20"/>
                  </a:lnTo>
                  <a:lnTo>
                    <a:pt x="292" y="19"/>
                  </a:lnTo>
                  <a:lnTo>
                    <a:pt x="296" y="18"/>
                  </a:lnTo>
                  <a:lnTo>
                    <a:pt x="300" y="15"/>
                  </a:lnTo>
                  <a:lnTo>
                    <a:pt x="302" y="14"/>
                  </a:lnTo>
                  <a:lnTo>
                    <a:pt x="305" y="11"/>
                  </a:lnTo>
                  <a:lnTo>
                    <a:pt x="307" y="8"/>
                  </a:lnTo>
                  <a:lnTo>
                    <a:pt x="314" y="6"/>
                  </a:lnTo>
                  <a:lnTo>
                    <a:pt x="322" y="3"/>
                  </a:lnTo>
                  <a:lnTo>
                    <a:pt x="324" y="7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13" name="Freeform 47"/>
            <p:cNvSpPr>
              <a:spLocks/>
            </p:cNvSpPr>
            <p:nvPr/>
          </p:nvSpPr>
          <p:spPr bwMode="auto">
            <a:xfrm>
              <a:off x="1961" y="1576"/>
              <a:ext cx="711" cy="605"/>
            </a:xfrm>
            <a:custGeom>
              <a:avLst/>
              <a:gdLst>
                <a:gd name="T0" fmla="*/ 229 w 711"/>
                <a:gd name="T1" fmla="*/ 3 h 605"/>
                <a:gd name="T2" fmla="*/ 252 w 711"/>
                <a:gd name="T3" fmla="*/ 14 h 605"/>
                <a:gd name="T4" fmla="*/ 268 w 711"/>
                <a:gd name="T5" fmla="*/ 32 h 605"/>
                <a:gd name="T6" fmla="*/ 291 w 711"/>
                <a:gd name="T7" fmla="*/ 48 h 605"/>
                <a:gd name="T8" fmla="*/ 312 w 711"/>
                <a:gd name="T9" fmla="*/ 64 h 605"/>
                <a:gd name="T10" fmla="*/ 336 w 711"/>
                <a:gd name="T11" fmla="*/ 69 h 605"/>
                <a:gd name="T12" fmla="*/ 348 w 711"/>
                <a:gd name="T13" fmla="*/ 82 h 605"/>
                <a:gd name="T14" fmla="*/ 349 w 711"/>
                <a:gd name="T15" fmla="*/ 98 h 605"/>
                <a:gd name="T16" fmla="*/ 364 w 711"/>
                <a:gd name="T17" fmla="*/ 160 h 605"/>
                <a:gd name="T18" fmla="*/ 367 w 711"/>
                <a:gd name="T19" fmla="*/ 206 h 605"/>
                <a:gd name="T20" fmla="*/ 366 w 711"/>
                <a:gd name="T21" fmla="*/ 236 h 605"/>
                <a:gd name="T22" fmla="*/ 375 w 711"/>
                <a:gd name="T23" fmla="*/ 267 h 605"/>
                <a:gd name="T24" fmla="*/ 375 w 711"/>
                <a:gd name="T25" fmla="*/ 295 h 605"/>
                <a:gd name="T26" fmla="*/ 382 w 711"/>
                <a:gd name="T27" fmla="*/ 327 h 605"/>
                <a:gd name="T28" fmla="*/ 387 w 711"/>
                <a:gd name="T29" fmla="*/ 351 h 605"/>
                <a:gd name="T30" fmla="*/ 399 w 711"/>
                <a:gd name="T31" fmla="*/ 328 h 605"/>
                <a:gd name="T32" fmla="*/ 501 w 711"/>
                <a:gd name="T33" fmla="*/ 323 h 605"/>
                <a:gd name="T34" fmla="*/ 627 w 711"/>
                <a:gd name="T35" fmla="*/ 345 h 605"/>
                <a:gd name="T36" fmla="*/ 710 w 711"/>
                <a:gd name="T37" fmla="*/ 391 h 605"/>
                <a:gd name="T38" fmla="*/ 625 w 711"/>
                <a:gd name="T39" fmla="*/ 495 h 605"/>
                <a:gd name="T40" fmla="*/ 512 w 711"/>
                <a:gd name="T41" fmla="*/ 516 h 605"/>
                <a:gd name="T42" fmla="*/ 500 w 711"/>
                <a:gd name="T43" fmla="*/ 528 h 605"/>
                <a:gd name="T44" fmla="*/ 483 w 711"/>
                <a:gd name="T45" fmla="*/ 543 h 605"/>
                <a:gd name="T46" fmla="*/ 469 w 711"/>
                <a:gd name="T47" fmla="*/ 552 h 605"/>
                <a:gd name="T48" fmla="*/ 455 w 711"/>
                <a:gd name="T49" fmla="*/ 566 h 605"/>
                <a:gd name="T50" fmla="*/ 435 w 711"/>
                <a:gd name="T51" fmla="*/ 577 h 605"/>
                <a:gd name="T52" fmla="*/ 410 w 711"/>
                <a:gd name="T53" fmla="*/ 579 h 605"/>
                <a:gd name="T54" fmla="*/ 389 w 711"/>
                <a:gd name="T55" fmla="*/ 577 h 605"/>
                <a:gd name="T56" fmla="*/ 367 w 711"/>
                <a:gd name="T57" fmla="*/ 575 h 605"/>
                <a:gd name="T58" fmla="*/ 349 w 711"/>
                <a:gd name="T59" fmla="*/ 572 h 605"/>
                <a:gd name="T60" fmla="*/ 326 w 711"/>
                <a:gd name="T61" fmla="*/ 575 h 605"/>
                <a:gd name="T62" fmla="*/ 307 w 711"/>
                <a:gd name="T63" fmla="*/ 582 h 605"/>
                <a:gd name="T64" fmla="*/ 290 w 711"/>
                <a:gd name="T65" fmla="*/ 594 h 605"/>
                <a:gd name="T66" fmla="*/ 263 w 711"/>
                <a:gd name="T67" fmla="*/ 597 h 605"/>
                <a:gd name="T68" fmla="*/ 250 w 711"/>
                <a:gd name="T69" fmla="*/ 572 h 605"/>
                <a:gd name="T70" fmla="*/ 234 w 711"/>
                <a:gd name="T71" fmla="*/ 542 h 605"/>
                <a:gd name="T72" fmla="*/ 227 w 711"/>
                <a:gd name="T73" fmla="*/ 519 h 605"/>
                <a:gd name="T74" fmla="*/ 216 w 711"/>
                <a:gd name="T75" fmla="*/ 495 h 605"/>
                <a:gd name="T76" fmla="*/ 209 w 711"/>
                <a:gd name="T77" fmla="*/ 471 h 605"/>
                <a:gd name="T78" fmla="*/ 189 w 711"/>
                <a:gd name="T79" fmla="*/ 445 h 605"/>
                <a:gd name="T80" fmla="*/ 177 w 711"/>
                <a:gd name="T81" fmla="*/ 415 h 605"/>
                <a:gd name="T82" fmla="*/ 163 w 711"/>
                <a:gd name="T83" fmla="*/ 388 h 605"/>
                <a:gd name="T84" fmla="*/ 148 w 711"/>
                <a:gd name="T85" fmla="*/ 363 h 605"/>
                <a:gd name="T86" fmla="*/ 139 w 711"/>
                <a:gd name="T87" fmla="*/ 339 h 605"/>
                <a:gd name="T88" fmla="*/ 123 w 711"/>
                <a:gd name="T89" fmla="*/ 313 h 605"/>
                <a:gd name="T90" fmla="*/ 107 w 711"/>
                <a:gd name="T91" fmla="*/ 293 h 605"/>
                <a:gd name="T92" fmla="*/ 95 w 711"/>
                <a:gd name="T93" fmla="*/ 271 h 605"/>
                <a:gd name="T94" fmla="*/ 74 w 711"/>
                <a:gd name="T95" fmla="*/ 247 h 605"/>
                <a:gd name="T96" fmla="*/ 42 w 711"/>
                <a:gd name="T97" fmla="*/ 218 h 605"/>
                <a:gd name="T98" fmla="*/ 35 w 711"/>
                <a:gd name="T99" fmla="*/ 188 h 605"/>
                <a:gd name="T100" fmla="*/ 15 w 711"/>
                <a:gd name="T101" fmla="*/ 165 h 605"/>
                <a:gd name="T102" fmla="*/ 11 w 711"/>
                <a:gd name="T103" fmla="*/ 135 h 605"/>
                <a:gd name="T104" fmla="*/ 4 w 711"/>
                <a:gd name="T105" fmla="*/ 107 h 605"/>
                <a:gd name="T106" fmla="*/ 0 w 711"/>
                <a:gd name="T107" fmla="*/ 71 h 605"/>
                <a:gd name="T108" fmla="*/ 5 w 711"/>
                <a:gd name="T109" fmla="*/ 44 h 605"/>
                <a:gd name="T110" fmla="*/ 25 w 711"/>
                <a:gd name="T111" fmla="*/ 37 h 605"/>
                <a:gd name="T112" fmla="*/ 50 w 711"/>
                <a:gd name="T113" fmla="*/ 27 h 605"/>
                <a:gd name="T114" fmla="*/ 71 w 711"/>
                <a:gd name="T115" fmla="*/ 37 h 605"/>
                <a:gd name="T116" fmla="*/ 95 w 711"/>
                <a:gd name="T117" fmla="*/ 38 h 605"/>
                <a:gd name="T118" fmla="*/ 117 w 711"/>
                <a:gd name="T119" fmla="*/ 42 h 605"/>
                <a:gd name="T120" fmla="*/ 140 w 711"/>
                <a:gd name="T121" fmla="*/ 32 h 605"/>
                <a:gd name="T122" fmla="*/ 161 w 711"/>
                <a:gd name="T123" fmla="*/ 18 h 605"/>
                <a:gd name="T124" fmla="*/ 183 w 711"/>
                <a:gd name="T125" fmla="*/ 4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11"/>
                <a:gd name="T190" fmla="*/ 0 h 605"/>
                <a:gd name="T191" fmla="*/ 711 w 711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11" h="605">
                  <a:moveTo>
                    <a:pt x="206" y="2"/>
                  </a:moveTo>
                  <a:lnTo>
                    <a:pt x="207" y="2"/>
                  </a:lnTo>
                  <a:lnTo>
                    <a:pt x="208" y="2"/>
                  </a:lnTo>
                  <a:lnTo>
                    <a:pt x="209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4"/>
                  </a:lnTo>
                  <a:lnTo>
                    <a:pt x="211" y="5"/>
                  </a:lnTo>
                  <a:lnTo>
                    <a:pt x="212" y="5"/>
                  </a:lnTo>
                  <a:lnTo>
                    <a:pt x="213" y="4"/>
                  </a:lnTo>
                  <a:lnTo>
                    <a:pt x="214" y="4"/>
                  </a:lnTo>
                  <a:lnTo>
                    <a:pt x="215" y="4"/>
                  </a:lnTo>
                  <a:lnTo>
                    <a:pt x="215" y="5"/>
                  </a:lnTo>
                  <a:lnTo>
                    <a:pt x="216" y="6"/>
                  </a:lnTo>
                  <a:lnTo>
                    <a:pt x="217" y="6"/>
                  </a:lnTo>
                  <a:lnTo>
                    <a:pt x="218" y="5"/>
                  </a:lnTo>
                  <a:lnTo>
                    <a:pt x="219" y="6"/>
                  </a:lnTo>
                  <a:lnTo>
                    <a:pt x="220" y="5"/>
                  </a:lnTo>
                  <a:lnTo>
                    <a:pt x="221" y="5"/>
                  </a:lnTo>
                  <a:lnTo>
                    <a:pt x="222" y="4"/>
                  </a:lnTo>
                  <a:lnTo>
                    <a:pt x="223" y="4"/>
                  </a:lnTo>
                  <a:lnTo>
                    <a:pt x="224" y="4"/>
                  </a:lnTo>
                  <a:lnTo>
                    <a:pt x="225" y="4"/>
                  </a:lnTo>
                  <a:lnTo>
                    <a:pt x="226" y="4"/>
                  </a:lnTo>
                  <a:lnTo>
                    <a:pt x="227" y="4"/>
                  </a:lnTo>
                  <a:lnTo>
                    <a:pt x="228" y="4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1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4" y="3"/>
                  </a:lnTo>
                  <a:lnTo>
                    <a:pt x="235" y="4"/>
                  </a:lnTo>
                  <a:lnTo>
                    <a:pt x="236" y="5"/>
                  </a:lnTo>
                  <a:lnTo>
                    <a:pt x="237" y="5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40" y="7"/>
                  </a:lnTo>
                  <a:lnTo>
                    <a:pt x="241" y="7"/>
                  </a:lnTo>
                  <a:lnTo>
                    <a:pt x="242" y="7"/>
                  </a:lnTo>
                  <a:lnTo>
                    <a:pt x="242" y="8"/>
                  </a:lnTo>
                  <a:lnTo>
                    <a:pt x="244" y="8"/>
                  </a:lnTo>
                  <a:lnTo>
                    <a:pt x="245" y="8"/>
                  </a:lnTo>
                  <a:lnTo>
                    <a:pt x="246" y="8"/>
                  </a:lnTo>
                  <a:lnTo>
                    <a:pt x="247" y="8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48" y="10"/>
                  </a:lnTo>
                  <a:lnTo>
                    <a:pt x="249" y="10"/>
                  </a:lnTo>
                  <a:lnTo>
                    <a:pt x="250" y="10"/>
                  </a:lnTo>
                  <a:lnTo>
                    <a:pt x="251" y="11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2" y="14"/>
                  </a:lnTo>
                  <a:lnTo>
                    <a:pt x="252" y="15"/>
                  </a:lnTo>
                  <a:lnTo>
                    <a:pt x="253" y="16"/>
                  </a:lnTo>
                  <a:lnTo>
                    <a:pt x="253" y="17"/>
                  </a:lnTo>
                  <a:lnTo>
                    <a:pt x="254" y="18"/>
                  </a:lnTo>
                  <a:lnTo>
                    <a:pt x="255" y="18"/>
                  </a:lnTo>
                  <a:lnTo>
                    <a:pt x="255" y="19"/>
                  </a:lnTo>
                  <a:lnTo>
                    <a:pt x="256" y="20"/>
                  </a:lnTo>
                  <a:lnTo>
                    <a:pt x="256" y="21"/>
                  </a:lnTo>
                  <a:lnTo>
                    <a:pt x="256" y="22"/>
                  </a:lnTo>
                  <a:lnTo>
                    <a:pt x="256" y="23"/>
                  </a:lnTo>
                  <a:lnTo>
                    <a:pt x="255" y="24"/>
                  </a:lnTo>
                  <a:lnTo>
                    <a:pt x="255" y="25"/>
                  </a:lnTo>
                  <a:lnTo>
                    <a:pt x="255" y="26"/>
                  </a:lnTo>
                  <a:lnTo>
                    <a:pt x="256" y="26"/>
                  </a:lnTo>
                  <a:lnTo>
                    <a:pt x="257" y="26"/>
                  </a:lnTo>
                  <a:lnTo>
                    <a:pt x="258" y="27"/>
                  </a:lnTo>
                  <a:lnTo>
                    <a:pt x="259" y="27"/>
                  </a:lnTo>
                  <a:lnTo>
                    <a:pt x="260" y="28"/>
                  </a:lnTo>
                  <a:lnTo>
                    <a:pt x="261" y="28"/>
                  </a:lnTo>
                  <a:lnTo>
                    <a:pt x="261" y="29"/>
                  </a:lnTo>
                  <a:lnTo>
                    <a:pt x="262" y="29"/>
                  </a:lnTo>
                  <a:lnTo>
                    <a:pt x="263" y="30"/>
                  </a:lnTo>
                  <a:lnTo>
                    <a:pt x="264" y="30"/>
                  </a:lnTo>
                  <a:lnTo>
                    <a:pt x="265" y="31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8" y="32"/>
                  </a:lnTo>
                  <a:lnTo>
                    <a:pt x="269" y="33"/>
                  </a:lnTo>
                  <a:lnTo>
                    <a:pt x="270" y="33"/>
                  </a:lnTo>
                  <a:lnTo>
                    <a:pt x="270" y="34"/>
                  </a:lnTo>
                  <a:lnTo>
                    <a:pt x="271" y="35"/>
                  </a:lnTo>
                  <a:lnTo>
                    <a:pt x="272" y="35"/>
                  </a:lnTo>
                  <a:lnTo>
                    <a:pt x="272" y="36"/>
                  </a:lnTo>
                  <a:lnTo>
                    <a:pt x="272" y="37"/>
                  </a:lnTo>
                  <a:lnTo>
                    <a:pt x="273" y="38"/>
                  </a:lnTo>
                  <a:lnTo>
                    <a:pt x="274" y="39"/>
                  </a:lnTo>
                  <a:lnTo>
                    <a:pt x="275" y="39"/>
                  </a:lnTo>
                  <a:lnTo>
                    <a:pt x="276" y="39"/>
                  </a:lnTo>
                  <a:lnTo>
                    <a:pt x="277" y="40"/>
                  </a:lnTo>
                  <a:lnTo>
                    <a:pt x="278" y="40"/>
                  </a:lnTo>
                  <a:lnTo>
                    <a:pt x="279" y="40"/>
                  </a:lnTo>
                  <a:lnTo>
                    <a:pt x="279" y="41"/>
                  </a:lnTo>
                  <a:lnTo>
                    <a:pt x="280" y="42"/>
                  </a:lnTo>
                  <a:lnTo>
                    <a:pt x="281" y="43"/>
                  </a:lnTo>
                  <a:lnTo>
                    <a:pt x="282" y="44"/>
                  </a:lnTo>
                  <a:lnTo>
                    <a:pt x="283" y="44"/>
                  </a:lnTo>
                  <a:lnTo>
                    <a:pt x="284" y="44"/>
                  </a:lnTo>
                  <a:lnTo>
                    <a:pt x="284" y="45"/>
                  </a:lnTo>
                  <a:lnTo>
                    <a:pt x="285" y="45"/>
                  </a:lnTo>
                  <a:lnTo>
                    <a:pt x="286" y="45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9" y="46"/>
                  </a:lnTo>
                  <a:lnTo>
                    <a:pt x="290" y="47"/>
                  </a:lnTo>
                  <a:lnTo>
                    <a:pt x="291" y="48"/>
                  </a:lnTo>
                  <a:lnTo>
                    <a:pt x="292" y="49"/>
                  </a:lnTo>
                  <a:lnTo>
                    <a:pt x="293" y="49"/>
                  </a:lnTo>
                  <a:lnTo>
                    <a:pt x="294" y="50"/>
                  </a:lnTo>
                  <a:lnTo>
                    <a:pt x="295" y="51"/>
                  </a:lnTo>
                  <a:lnTo>
                    <a:pt x="296" y="51"/>
                  </a:lnTo>
                  <a:lnTo>
                    <a:pt x="297" y="51"/>
                  </a:lnTo>
                  <a:lnTo>
                    <a:pt x="298" y="51"/>
                  </a:lnTo>
                  <a:lnTo>
                    <a:pt x="298" y="52"/>
                  </a:lnTo>
                  <a:lnTo>
                    <a:pt x="299" y="52"/>
                  </a:lnTo>
                  <a:lnTo>
                    <a:pt x="300" y="53"/>
                  </a:lnTo>
                  <a:lnTo>
                    <a:pt x="300" y="54"/>
                  </a:lnTo>
                  <a:lnTo>
                    <a:pt x="301" y="54"/>
                  </a:lnTo>
                  <a:lnTo>
                    <a:pt x="302" y="54"/>
                  </a:lnTo>
                  <a:lnTo>
                    <a:pt x="303" y="55"/>
                  </a:lnTo>
                  <a:lnTo>
                    <a:pt x="304" y="55"/>
                  </a:lnTo>
                  <a:lnTo>
                    <a:pt x="305" y="55"/>
                  </a:lnTo>
                  <a:lnTo>
                    <a:pt x="306" y="56"/>
                  </a:lnTo>
                  <a:lnTo>
                    <a:pt x="307" y="56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09" y="58"/>
                  </a:lnTo>
                  <a:lnTo>
                    <a:pt x="310" y="58"/>
                  </a:lnTo>
                  <a:lnTo>
                    <a:pt x="310" y="59"/>
                  </a:lnTo>
                  <a:lnTo>
                    <a:pt x="311" y="60"/>
                  </a:lnTo>
                  <a:lnTo>
                    <a:pt x="311" y="61"/>
                  </a:lnTo>
                  <a:lnTo>
                    <a:pt x="312" y="62"/>
                  </a:lnTo>
                  <a:lnTo>
                    <a:pt x="312" y="63"/>
                  </a:lnTo>
                  <a:lnTo>
                    <a:pt x="312" y="64"/>
                  </a:lnTo>
                  <a:lnTo>
                    <a:pt x="313" y="64"/>
                  </a:lnTo>
                  <a:lnTo>
                    <a:pt x="313" y="65"/>
                  </a:lnTo>
                  <a:lnTo>
                    <a:pt x="314" y="65"/>
                  </a:lnTo>
                  <a:lnTo>
                    <a:pt x="315" y="66"/>
                  </a:lnTo>
                  <a:lnTo>
                    <a:pt x="315" y="67"/>
                  </a:lnTo>
                  <a:lnTo>
                    <a:pt x="316" y="67"/>
                  </a:lnTo>
                  <a:lnTo>
                    <a:pt x="317" y="67"/>
                  </a:lnTo>
                  <a:lnTo>
                    <a:pt x="317" y="68"/>
                  </a:lnTo>
                  <a:lnTo>
                    <a:pt x="318" y="68"/>
                  </a:lnTo>
                  <a:lnTo>
                    <a:pt x="319" y="68"/>
                  </a:lnTo>
                  <a:lnTo>
                    <a:pt x="320" y="68"/>
                  </a:lnTo>
                  <a:lnTo>
                    <a:pt x="321" y="68"/>
                  </a:lnTo>
                  <a:lnTo>
                    <a:pt x="322" y="68"/>
                  </a:lnTo>
                  <a:lnTo>
                    <a:pt x="323" y="68"/>
                  </a:lnTo>
                  <a:lnTo>
                    <a:pt x="323" y="67"/>
                  </a:lnTo>
                  <a:lnTo>
                    <a:pt x="324" y="67"/>
                  </a:lnTo>
                  <a:lnTo>
                    <a:pt x="325" y="66"/>
                  </a:lnTo>
                  <a:lnTo>
                    <a:pt x="326" y="66"/>
                  </a:lnTo>
                  <a:lnTo>
                    <a:pt x="327" y="66"/>
                  </a:lnTo>
                  <a:lnTo>
                    <a:pt x="328" y="66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8"/>
                  </a:lnTo>
                  <a:lnTo>
                    <a:pt x="334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40" y="68"/>
                  </a:lnTo>
                  <a:lnTo>
                    <a:pt x="340" y="67"/>
                  </a:lnTo>
                  <a:lnTo>
                    <a:pt x="341" y="67"/>
                  </a:lnTo>
                  <a:lnTo>
                    <a:pt x="342" y="66"/>
                  </a:lnTo>
                  <a:lnTo>
                    <a:pt x="342" y="67"/>
                  </a:lnTo>
                  <a:lnTo>
                    <a:pt x="343" y="67"/>
                  </a:lnTo>
                  <a:lnTo>
                    <a:pt x="344" y="67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7" y="68"/>
                  </a:lnTo>
                  <a:lnTo>
                    <a:pt x="348" y="68"/>
                  </a:lnTo>
                  <a:lnTo>
                    <a:pt x="348" y="67"/>
                  </a:lnTo>
                  <a:lnTo>
                    <a:pt x="349" y="67"/>
                  </a:lnTo>
                  <a:lnTo>
                    <a:pt x="352" y="74"/>
                  </a:lnTo>
                  <a:lnTo>
                    <a:pt x="352" y="75"/>
                  </a:lnTo>
                  <a:lnTo>
                    <a:pt x="351" y="75"/>
                  </a:lnTo>
                  <a:lnTo>
                    <a:pt x="351" y="76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49" y="78"/>
                  </a:lnTo>
                  <a:lnTo>
                    <a:pt x="349" y="79"/>
                  </a:lnTo>
                  <a:lnTo>
                    <a:pt x="348" y="79"/>
                  </a:lnTo>
                  <a:lnTo>
                    <a:pt x="348" y="80"/>
                  </a:lnTo>
                  <a:lnTo>
                    <a:pt x="348" y="81"/>
                  </a:lnTo>
                  <a:lnTo>
                    <a:pt x="348" y="82"/>
                  </a:lnTo>
                  <a:lnTo>
                    <a:pt x="348" y="83"/>
                  </a:lnTo>
                  <a:lnTo>
                    <a:pt x="347" y="83"/>
                  </a:lnTo>
                  <a:lnTo>
                    <a:pt x="347" y="84"/>
                  </a:lnTo>
                  <a:lnTo>
                    <a:pt x="346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4" y="86"/>
                  </a:lnTo>
                  <a:lnTo>
                    <a:pt x="343" y="87"/>
                  </a:lnTo>
                  <a:lnTo>
                    <a:pt x="343" y="88"/>
                  </a:lnTo>
                  <a:lnTo>
                    <a:pt x="342" y="88"/>
                  </a:lnTo>
                  <a:lnTo>
                    <a:pt x="342" y="89"/>
                  </a:lnTo>
                  <a:lnTo>
                    <a:pt x="342" y="90"/>
                  </a:lnTo>
                  <a:lnTo>
                    <a:pt x="342" y="91"/>
                  </a:lnTo>
                  <a:lnTo>
                    <a:pt x="342" y="92"/>
                  </a:lnTo>
                  <a:lnTo>
                    <a:pt x="343" y="92"/>
                  </a:lnTo>
                  <a:lnTo>
                    <a:pt x="343" y="93"/>
                  </a:lnTo>
                  <a:lnTo>
                    <a:pt x="344" y="93"/>
                  </a:lnTo>
                  <a:lnTo>
                    <a:pt x="345" y="94"/>
                  </a:lnTo>
                  <a:lnTo>
                    <a:pt x="346" y="94"/>
                  </a:lnTo>
                  <a:lnTo>
                    <a:pt x="346" y="95"/>
                  </a:lnTo>
                  <a:lnTo>
                    <a:pt x="347" y="95"/>
                  </a:lnTo>
                  <a:lnTo>
                    <a:pt x="348" y="95"/>
                  </a:lnTo>
                  <a:lnTo>
                    <a:pt x="348" y="96"/>
                  </a:lnTo>
                  <a:lnTo>
                    <a:pt x="349" y="96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9"/>
                  </a:lnTo>
                  <a:lnTo>
                    <a:pt x="349" y="100"/>
                  </a:lnTo>
                  <a:lnTo>
                    <a:pt x="349" y="101"/>
                  </a:lnTo>
                  <a:lnTo>
                    <a:pt x="349" y="102"/>
                  </a:lnTo>
                  <a:lnTo>
                    <a:pt x="349" y="103"/>
                  </a:lnTo>
                  <a:lnTo>
                    <a:pt x="348" y="105"/>
                  </a:lnTo>
                  <a:lnTo>
                    <a:pt x="348" y="106"/>
                  </a:lnTo>
                  <a:lnTo>
                    <a:pt x="348" y="107"/>
                  </a:lnTo>
                  <a:lnTo>
                    <a:pt x="348" y="108"/>
                  </a:lnTo>
                  <a:lnTo>
                    <a:pt x="347" y="108"/>
                  </a:lnTo>
                  <a:lnTo>
                    <a:pt x="347" y="109"/>
                  </a:lnTo>
                  <a:lnTo>
                    <a:pt x="346" y="109"/>
                  </a:lnTo>
                  <a:lnTo>
                    <a:pt x="345" y="109"/>
                  </a:lnTo>
                  <a:lnTo>
                    <a:pt x="345" y="110"/>
                  </a:lnTo>
                  <a:lnTo>
                    <a:pt x="344" y="111"/>
                  </a:lnTo>
                  <a:lnTo>
                    <a:pt x="345" y="113"/>
                  </a:lnTo>
                  <a:lnTo>
                    <a:pt x="346" y="114"/>
                  </a:lnTo>
                  <a:lnTo>
                    <a:pt x="346" y="115"/>
                  </a:lnTo>
                  <a:lnTo>
                    <a:pt x="348" y="119"/>
                  </a:lnTo>
                  <a:lnTo>
                    <a:pt x="349" y="121"/>
                  </a:lnTo>
                  <a:lnTo>
                    <a:pt x="349" y="122"/>
                  </a:lnTo>
                  <a:lnTo>
                    <a:pt x="355" y="135"/>
                  </a:lnTo>
                  <a:lnTo>
                    <a:pt x="356" y="136"/>
                  </a:lnTo>
                  <a:lnTo>
                    <a:pt x="359" y="140"/>
                  </a:lnTo>
                  <a:lnTo>
                    <a:pt x="362" y="147"/>
                  </a:lnTo>
                  <a:lnTo>
                    <a:pt x="363" y="150"/>
                  </a:lnTo>
                  <a:lnTo>
                    <a:pt x="363" y="151"/>
                  </a:lnTo>
                  <a:lnTo>
                    <a:pt x="363" y="153"/>
                  </a:lnTo>
                  <a:lnTo>
                    <a:pt x="363" y="156"/>
                  </a:lnTo>
                  <a:lnTo>
                    <a:pt x="364" y="160"/>
                  </a:lnTo>
                  <a:lnTo>
                    <a:pt x="364" y="163"/>
                  </a:lnTo>
                  <a:lnTo>
                    <a:pt x="364" y="166"/>
                  </a:lnTo>
                  <a:lnTo>
                    <a:pt x="364" y="167"/>
                  </a:lnTo>
                  <a:lnTo>
                    <a:pt x="365" y="170"/>
                  </a:lnTo>
                  <a:lnTo>
                    <a:pt x="365" y="172"/>
                  </a:lnTo>
                  <a:lnTo>
                    <a:pt x="365" y="173"/>
                  </a:lnTo>
                  <a:lnTo>
                    <a:pt x="365" y="177"/>
                  </a:lnTo>
                  <a:lnTo>
                    <a:pt x="365" y="179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7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6" y="192"/>
                  </a:lnTo>
                  <a:lnTo>
                    <a:pt x="366" y="193"/>
                  </a:lnTo>
                  <a:lnTo>
                    <a:pt x="366" y="194"/>
                  </a:lnTo>
                  <a:lnTo>
                    <a:pt x="366" y="195"/>
                  </a:lnTo>
                  <a:lnTo>
                    <a:pt x="366" y="196"/>
                  </a:lnTo>
                  <a:lnTo>
                    <a:pt x="367" y="197"/>
                  </a:lnTo>
                  <a:lnTo>
                    <a:pt x="367" y="198"/>
                  </a:lnTo>
                  <a:lnTo>
                    <a:pt x="367" y="199"/>
                  </a:lnTo>
                  <a:lnTo>
                    <a:pt x="367" y="201"/>
                  </a:lnTo>
                  <a:lnTo>
                    <a:pt x="367" y="202"/>
                  </a:lnTo>
                  <a:lnTo>
                    <a:pt x="367" y="204"/>
                  </a:lnTo>
                  <a:lnTo>
                    <a:pt x="367" y="206"/>
                  </a:lnTo>
                  <a:lnTo>
                    <a:pt x="367" y="207"/>
                  </a:lnTo>
                  <a:lnTo>
                    <a:pt x="367" y="208"/>
                  </a:lnTo>
                  <a:lnTo>
                    <a:pt x="367" y="210"/>
                  </a:lnTo>
                  <a:lnTo>
                    <a:pt x="367" y="211"/>
                  </a:lnTo>
                  <a:lnTo>
                    <a:pt x="367" y="212"/>
                  </a:lnTo>
                  <a:lnTo>
                    <a:pt x="367" y="213"/>
                  </a:lnTo>
                  <a:lnTo>
                    <a:pt x="367" y="214"/>
                  </a:lnTo>
                  <a:lnTo>
                    <a:pt x="367" y="216"/>
                  </a:lnTo>
                  <a:lnTo>
                    <a:pt x="367" y="217"/>
                  </a:lnTo>
                  <a:lnTo>
                    <a:pt x="367" y="219"/>
                  </a:lnTo>
                  <a:lnTo>
                    <a:pt x="367" y="220"/>
                  </a:lnTo>
                  <a:lnTo>
                    <a:pt x="367" y="221"/>
                  </a:lnTo>
                  <a:lnTo>
                    <a:pt x="367" y="222"/>
                  </a:lnTo>
                  <a:lnTo>
                    <a:pt x="367" y="223"/>
                  </a:lnTo>
                  <a:lnTo>
                    <a:pt x="367" y="224"/>
                  </a:lnTo>
                  <a:lnTo>
                    <a:pt x="367" y="225"/>
                  </a:lnTo>
                  <a:lnTo>
                    <a:pt x="367" y="226"/>
                  </a:lnTo>
                  <a:lnTo>
                    <a:pt x="367" y="227"/>
                  </a:lnTo>
                  <a:lnTo>
                    <a:pt x="367" y="228"/>
                  </a:lnTo>
                  <a:lnTo>
                    <a:pt x="367" y="229"/>
                  </a:lnTo>
                  <a:lnTo>
                    <a:pt x="366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6" y="232"/>
                  </a:lnTo>
                  <a:lnTo>
                    <a:pt x="366" y="234"/>
                  </a:lnTo>
                  <a:lnTo>
                    <a:pt x="366" y="235"/>
                  </a:lnTo>
                  <a:lnTo>
                    <a:pt x="366" y="236"/>
                  </a:lnTo>
                  <a:lnTo>
                    <a:pt x="366" y="237"/>
                  </a:lnTo>
                  <a:lnTo>
                    <a:pt x="366" y="239"/>
                  </a:lnTo>
                  <a:lnTo>
                    <a:pt x="366" y="240"/>
                  </a:lnTo>
                  <a:lnTo>
                    <a:pt x="366" y="242"/>
                  </a:lnTo>
                  <a:lnTo>
                    <a:pt x="366" y="243"/>
                  </a:lnTo>
                  <a:lnTo>
                    <a:pt x="366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7" y="247"/>
                  </a:lnTo>
                  <a:lnTo>
                    <a:pt x="367" y="248"/>
                  </a:lnTo>
                  <a:lnTo>
                    <a:pt x="367" y="249"/>
                  </a:lnTo>
                  <a:lnTo>
                    <a:pt x="368" y="251"/>
                  </a:lnTo>
                  <a:lnTo>
                    <a:pt x="368" y="252"/>
                  </a:lnTo>
                  <a:lnTo>
                    <a:pt x="369" y="254"/>
                  </a:lnTo>
                  <a:lnTo>
                    <a:pt x="369" y="255"/>
                  </a:lnTo>
                  <a:lnTo>
                    <a:pt x="370" y="255"/>
                  </a:lnTo>
                  <a:lnTo>
                    <a:pt x="370" y="256"/>
                  </a:lnTo>
                  <a:lnTo>
                    <a:pt x="370" y="257"/>
                  </a:lnTo>
                  <a:lnTo>
                    <a:pt x="370" y="258"/>
                  </a:lnTo>
                  <a:lnTo>
                    <a:pt x="371" y="258"/>
                  </a:lnTo>
                  <a:lnTo>
                    <a:pt x="371" y="259"/>
                  </a:lnTo>
                  <a:lnTo>
                    <a:pt x="371" y="260"/>
                  </a:lnTo>
                  <a:lnTo>
                    <a:pt x="372" y="261"/>
                  </a:lnTo>
                  <a:lnTo>
                    <a:pt x="373" y="262"/>
                  </a:lnTo>
                  <a:lnTo>
                    <a:pt x="373" y="263"/>
                  </a:lnTo>
                  <a:lnTo>
                    <a:pt x="374" y="264"/>
                  </a:lnTo>
                  <a:lnTo>
                    <a:pt x="374" y="265"/>
                  </a:lnTo>
                  <a:lnTo>
                    <a:pt x="374" y="266"/>
                  </a:lnTo>
                  <a:lnTo>
                    <a:pt x="375" y="267"/>
                  </a:lnTo>
                  <a:lnTo>
                    <a:pt x="376" y="269"/>
                  </a:lnTo>
                  <a:lnTo>
                    <a:pt x="376" y="270"/>
                  </a:lnTo>
                  <a:lnTo>
                    <a:pt x="377" y="271"/>
                  </a:lnTo>
                  <a:lnTo>
                    <a:pt x="377" y="272"/>
                  </a:lnTo>
                  <a:lnTo>
                    <a:pt x="378" y="273"/>
                  </a:lnTo>
                  <a:lnTo>
                    <a:pt x="378" y="274"/>
                  </a:lnTo>
                  <a:lnTo>
                    <a:pt x="379" y="274"/>
                  </a:lnTo>
                  <a:lnTo>
                    <a:pt x="379" y="275"/>
                  </a:lnTo>
                  <a:lnTo>
                    <a:pt x="379" y="276"/>
                  </a:lnTo>
                  <a:lnTo>
                    <a:pt x="379" y="277"/>
                  </a:lnTo>
                  <a:lnTo>
                    <a:pt x="379" y="278"/>
                  </a:lnTo>
                  <a:lnTo>
                    <a:pt x="379" y="279"/>
                  </a:lnTo>
                  <a:lnTo>
                    <a:pt x="379" y="280"/>
                  </a:lnTo>
                  <a:lnTo>
                    <a:pt x="379" y="281"/>
                  </a:lnTo>
                  <a:lnTo>
                    <a:pt x="380" y="281"/>
                  </a:lnTo>
                  <a:lnTo>
                    <a:pt x="380" y="282"/>
                  </a:lnTo>
                  <a:lnTo>
                    <a:pt x="379" y="283"/>
                  </a:lnTo>
                  <a:lnTo>
                    <a:pt x="379" y="284"/>
                  </a:lnTo>
                  <a:lnTo>
                    <a:pt x="379" y="285"/>
                  </a:lnTo>
                  <a:lnTo>
                    <a:pt x="378" y="286"/>
                  </a:lnTo>
                  <a:lnTo>
                    <a:pt x="378" y="287"/>
                  </a:lnTo>
                  <a:lnTo>
                    <a:pt x="377" y="288"/>
                  </a:lnTo>
                  <a:lnTo>
                    <a:pt x="377" y="289"/>
                  </a:lnTo>
                  <a:lnTo>
                    <a:pt x="377" y="290"/>
                  </a:lnTo>
                  <a:lnTo>
                    <a:pt x="376" y="291"/>
                  </a:lnTo>
                  <a:lnTo>
                    <a:pt x="376" y="292"/>
                  </a:lnTo>
                  <a:lnTo>
                    <a:pt x="376" y="293"/>
                  </a:lnTo>
                  <a:lnTo>
                    <a:pt x="375" y="293"/>
                  </a:lnTo>
                  <a:lnTo>
                    <a:pt x="375" y="295"/>
                  </a:lnTo>
                  <a:lnTo>
                    <a:pt x="374" y="295"/>
                  </a:lnTo>
                  <a:lnTo>
                    <a:pt x="374" y="297"/>
                  </a:lnTo>
                  <a:lnTo>
                    <a:pt x="374" y="298"/>
                  </a:lnTo>
                  <a:lnTo>
                    <a:pt x="374" y="299"/>
                  </a:lnTo>
                  <a:lnTo>
                    <a:pt x="374" y="300"/>
                  </a:lnTo>
                  <a:lnTo>
                    <a:pt x="374" y="301"/>
                  </a:lnTo>
                  <a:lnTo>
                    <a:pt x="374" y="302"/>
                  </a:lnTo>
                  <a:lnTo>
                    <a:pt x="374" y="303"/>
                  </a:lnTo>
                  <a:lnTo>
                    <a:pt x="374" y="304"/>
                  </a:lnTo>
                  <a:lnTo>
                    <a:pt x="374" y="305"/>
                  </a:lnTo>
                  <a:lnTo>
                    <a:pt x="374" y="306"/>
                  </a:lnTo>
                  <a:lnTo>
                    <a:pt x="375" y="306"/>
                  </a:lnTo>
                  <a:lnTo>
                    <a:pt x="375" y="308"/>
                  </a:lnTo>
                  <a:lnTo>
                    <a:pt x="375" y="309"/>
                  </a:lnTo>
                  <a:lnTo>
                    <a:pt x="376" y="311"/>
                  </a:lnTo>
                  <a:lnTo>
                    <a:pt x="377" y="312"/>
                  </a:lnTo>
                  <a:lnTo>
                    <a:pt x="377" y="314"/>
                  </a:lnTo>
                  <a:lnTo>
                    <a:pt x="378" y="315"/>
                  </a:lnTo>
                  <a:lnTo>
                    <a:pt x="378" y="316"/>
                  </a:lnTo>
                  <a:lnTo>
                    <a:pt x="379" y="317"/>
                  </a:lnTo>
                  <a:lnTo>
                    <a:pt x="379" y="318"/>
                  </a:lnTo>
                  <a:lnTo>
                    <a:pt x="380" y="319"/>
                  </a:lnTo>
                  <a:lnTo>
                    <a:pt x="380" y="320"/>
                  </a:lnTo>
                  <a:lnTo>
                    <a:pt x="380" y="321"/>
                  </a:lnTo>
                  <a:lnTo>
                    <a:pt x="380" y="322"/>
                  </a:lnTo>
                  <a:lnTo>
                    <a:pt x="380" y="323"/>
                  </a:lnTo>
                  <a:lnTo>
                    <a:pt x="381" y="324"/>
                  </a:lnTo>
                  <a:lnTo>
                    <a:pt x="381" y="325"/>
                  </a:lnTo>
                  <a:lnTo>
                    <a:pt x="382" y="326"/>
                  </a:lnTo>
                  <a:lnTo>
                    <a:pt x="382" y="327"/>
                  </a:lnTo>
                  <a:lnTo>
                    <a:pt x="383" y="327"/>
                  </a:lnTo>
                  <a:lnTo>
                    <a:pt x="383" y="328"/>
                  </a:lnTo>
                  <a:lnTo>
                    <a:pt x="384" y="328"/>
                  </a:lnTo>
                  <a:lnTo>
                    <a:pt x="385" y="328"/>
                  </a:lnTo>
                  <a:lnTo>
                    <a:pt x="386" y="328"/>
                  </a:lnTo>
                  <a:lnTo>
                    <a:pt x="388" y="331"/>
                  </a:lnTo>
                  <a:lnTo>
                    <a:pt x="389" y="331"/>
                  </a:lnTo>
                  <a:lnTo>
                    <a:pt x="390" y="332"/>
                  </a:lnTo>
                  <a:lnTo>
                    <a:pt x="390" y="333"/>
                  </a:lnTo>
                  <a:lnTo>
                    <a:pt x="391" y="333"/>
                  </a:lnTo>
                  <a:lnTo>
                    <a:pt x="391" y="335"/>
                  </a:lnTo>
                  <a:lnTo>
                    <a:pt x="391" y="336"/>
                  </a:lnTo>
                  <a:lnTo>
                    <a:pt x="392" y="337"/>
                  </a:lnTo>
                  <a:lnTo>
                    <a:pt x="392" y="338"/>
                  </a:lnTo>
                  <a:lnTo>
                    <a:pt x="392" y="339"/>
                  </a:lnTo>
                  <a:lnTo>
                    <a:pt x="392" y="340"/>
                  </a:lnTo>
                  <a:lnTo>
                    <a:pt x="392" y="341"/>
                  </a:lnTo>
                  <a:lnTo>
                    <a:pt x="392" y="342"/>
                  </a:lnTo>
                  <a:lnTo>
                    <a:pt x="392" y="343"/>
                  </a:lnTo>
                  <a:lnTo>
                    <a:pt x="391" y="343"/>
                  </a:lnTo>
                  <a:lnTo>
                    <a:pt x="390" y="344"/>
                  </a:lnTo>
                  <a:lnTo>
                    <a:pt x="389" y="344"/>
                  </a:lnTo>
                  <a:lnTo>
                    <a:pt x="389" y="345"/>
                  </a:lnTo>
                  <a:lnTo>
                    <a:pt x="388" y="345"/>
                  </a:lnTo>
                  <a:lnTo>
                    <a:pt x="388" y="346"/>
                  </a:lnTo>
                  <a:lnTo>
                    <a:pt x="388" y="348"/>
                  </a:lnTo>
                  <a:lnTo>
                    <a:pt x="388" y="349"/>
                  </a:lnTo>
                  <a:lnTo>
                    <a:pt x="387" y="351"/>
                  </a:lnTo>
                  <a:lnTo>
                    <a:pt x="387" y="352"/>
                  </a:lnTo>
                  <a:lnTo>
                    <a:pt x="389" y="352"/>
                  </a:lnTo>
                  <a:lnTo>
                    <a:pt x="391" y="352"/>
                  </a:lnTo>
                  <a:lnTo>
                    <a:pt x="393" y="352"/>
                  </a:lnTo>
                  <a:lnTo>
                    <a:pt x="394" y="352"/>
                  </a:lnTo>
                  <a:lnTo>
                    <a:pt x="397" y="352"/>
                  </a:lnTo>
                  <a:lnTo>
                    <a:pt x="399" y="352"/>
                  </a:lnTo>
                  <a:lnTo>
                    <a:pt x="402" y="352"/>
                  </a:lnTo>
                  <a:lnTo>
                    <a:pt x="405" y="352"/>
                  </a:lnTo>
                  <a:lnTo>
                    <a:pt x="406" y="352"/>
                  </a:lnTo>
                  <a:lnTo>
                    <a:pt x="407" y="351"/>
                  </a:lnTo>
                  <a:lnTo>
                    <a:pt x="407" y="350"/>
                  </a:lnTo>
                  <a:lnTo>
                    <a:pt x="407" y="349"/>
                  </a:lnTo>
                  <a:lnTo>
                    <a:pt x="407" y="347"/>
                  </a:lnTo>
                  <a:lnTo>
                    <a:pt x="407" y="346"/>
                  </a:lnTo>
                  <a:lnTo>
                    <a:pt x="407" y="344"/>
                  </a:lnTo>
                  <a:lnTo>
                    <a:pt x="407" y="343"/>
                  </a:lnTo>
                  <a:lnTo>
                    <a:pt x="408" y="340"/>
                  </a:lnTo>
                  <a:lnTo>
                    <a:pt x="408" y="339"/>
                  </a:lnTo>
                  <a:lnTo>
                    <a:pt x="406" y="339"/>
                  </a:lnTo>
                  <a:lnTo>
                    <a:pt x="404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9" y="338"/>
                  </a:lnTo>
                  <a:lnTo>
                    <a:pt x="399" y="336"/>
                  </a:lnTo>
                  <a:lnTo>
                    <a:pt x="399" y="334"/>
                  </a:lnTo>
                  <a:lnTo>
                    <a:pt x="399" y="331"/>
                  </a:lnTo>
                  <a:lnTo>
                    <a:pt x="399" y="330"/>
                  </a:lnTo>
                  <a:lnTo>
                    <a:pt x="399" y="329"/>
                  </a:lnTo>
                  <a:lnTo>
                    <a:pt x="399" y="328"/>
                  </a:lnTo>
                  <a:lnTo>
                    <a:pt x="400" y="328"/>
                  </a:lnTo>
                  <a:lnTo>
                    <a:pt x="402" y="328"/>
                  </a:lnTo>
                  <a:lnTo>
                    <a:pt x="404" y="327"/>
                  </a:lnTo>
                  <a:lnTo>
                    <a:pt x="406" y="327"/>
                  </a:lnTo>
                  <a:lnTo>
                    <a:pt x="407" y="327"/>
                  </a:lnTo>
                  <a:lnTo>
                    <a:pt x="409" y="327"/>
                  </a:lnTo>
                  <a:lnTo>
                    <a:pt x="411" y="326"/>
                  </a:lnTo>
                  <a:lnTo>
                    <a:pt x="412" y="326"/>
                  </a:lnTo>
                  <a:lnTo>
                    <a:pt x="414" y="326"/>
                  </a:lnTo>
                  <a:lnTo>
                    <a:pt x="416" y="326"/>
                  </a:lnTo>
                  <a:lnTo>
                    <a:pt x="418" y="326"/>
                  </a:lnTo>
                  <a:lnTo>
                    <a:pt x="419" y="326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4" y="326"/>
                  </a:lnTo>
                  <a:lnTo>
                    <a:pt x="426" y="326"/>
                  </a:lnTo>
                  <a:lnTo>
                    <a:pt x="428" y="326"/>
                  </a:lnTo>
                  <a:lnTo>
                    <a:pt x="430" y="326"/>
                  </a:lnTo>
                  <a:lnTo>
                    <a:pt x="439" y="326"/>
                  </a:lnTo>
                  <a:lnTo>
                    <a:pt x="447" y="326"/>
                  </a:lnTo>
                  <a:lnTo>
                    <a:pt x="453" y="326"/>
                  </a:lnTo>
                  <a:lnTo>
                    <a:pt x="463" y="324"/>
                  </a:lnTo>
                  <a:lnTo>
                    <a:pt x="465" y="324"/>
                  </a:lnTo>
                  <a:lnTo>
                    <a:pt x="470" y="323"/>
                  </a:lnTo>
                  <a:lnTo>
                    <a:pt x="475" y="322"/>
                  </a:lnTo>
                  <a:lnTo>
                    <a:pt x="478" y="322"/>
                  </a:lnTo>
                  <a:lnTo>
                    <a:pt x="485" y="323"/>
                  </a:lnTo>
                  <a:lnTo>
                    <a:pt x="487" y="323"/>
                  </a:lnTo>
                  <a:lnTo>
                    <a:pt x="494" y="324"/>
                  </a:lnTo>
                  <a:lnTo>
                    <a:pt x="501" y="323"/>
                  </a:lnTo>
                  <a:lnTo>
                    <a:pt x="506" y="321"/>
                  </a:lnTo>
                  <a:lnTo>
                    <a:pt x="509" y="320"/>
                  </a:lnTo>
                  <a:lnTo>
                    <a:pt x="511" y="320"/>
                  </a:lnTo>
                  <a:lnTo>
                    <a:pt x="511" y="324"/>
                  </a:lnTo>
                  <a:lnTo>
                    <a:pt x="510" y="327"/>
                  </a:lnTo>
                  <a:lnTo>
                    <a:pt x="510" y="328"/>
                  </a:lnTo>
                  <a:lnTo>
                    <a:pt x="517" y="328"/>
                  </a:lnTo>
                  <a:lnTo>
                    <a:pt x="519" y="328"/>
                  </a:lnTo>
                  <a:lnTo>
                    <a:pt x="520" y="328"/>
                  </a:lnTo>
                  <a:lnTo>
                    <a:pt x="525" y="327"/>
                  </a:lnTo>
                  <a:lnTo>
                    <a:pt x="526" y="327"/>
                  </a:lnTo>
                  <a:lnTo>
                    <a:pt x="530" y="327"/>
                  </a:lnTo>
                  <a:lnTo>
                    <a:pt x="535" y="327"/>
                  </a:lnTo>
                  <a:lnTo>
                    <a:pt x="537" y="328"/>
                  </a:lnTo>
                  <a:lnTo>
                    <a:pt x="539" y="328"/>
                  </a:lnTo>
                  <a:lnTo>
                    <a:pt x="540" y="327"/>
                  </a:lnTo>
                  <a:lnTo>
                    <a:pt x="544" y="326"/>
                  </a:lnTo>
                  <a:lnTo>
                    <a:pt x="545" y="328"/>
                  </a:lnTo>
                  <a:lnTo>
                    <a:pt x="555" y="330"/>
                  </a:lnTo>
                  <a:lnTo>
                    <a:pt x="564" y="331"/>
                  </a:lnTo>
                  <a:lnTo>
                    <a:pt x="574" y="333"/>
                  </a:lnTo>
                  <a:lnTo>
                    <a:pt x="578" y="333"/>
                  </a:lnTo>
                  <a:lnTo>
                    <a:pt x="587" y="333"/>
                  </a:lnTo>
                  <a:lnTo>
                    <a:pt x="599" y="340"/>
                  </a:lnTo>
                  <a:lnTo>
                    <a:pt x="600" y="340"/>
                  </a:lnTo>
                  <a:lnTo>
                    <a:pt x="604" y="340"/>
                  </a:lnTo>
                  <a:lnTo>
                    <a:pt x="608" y="341"/>
                  </a:lnTo>
                  <a:lnTo>
                    <a:pt x="614" y="342"/>
                  </a:lnTo>
                  <a:lnTo>
                    <a:pt x="617" y="342"/>
                  </a:lnTo>
                  <a:lnTo>
                    <a:pt x="623" y="343"/>
                  </a:lnTo>
                  <a:lnTo>
                    <a:pt x="627" y="345"/>
                  </a:lnTo>
                  <a:lnTo>
                    <a:pt x="632" y="345"/>
                  </a:lnTo>
                  <a:lnTo>
                    <a:pt x="634" y="345"/>
                  </a:lnTo>
                  <a:lnTo>
                    <a:pt x="639" y="347"/>
                  </a:lnTo>
                  <a:lnTo>
                    <a:pt x="641" y="348"/>
                  </a:lnTo>
                  <a:lnTo>
                    <a:pt x="644" y="349"/>
                  </a:lnTo>
                  <a:lnTo>
                    <a:pt x="648" y="350"/>
                  </a:lnTo>
                  <a:lnTo>
                    <a:pt x="652" y="350"/>
                  </a:lnTo>
                  <a:lnTo>
                    <a:pt x="655" y="351"/>
                  </a:lnTo>
                  <a:lnTo>
                    <a:pt x="659" y="352"/>
                  </a:lnTo>
                  <a:lnTo>
                    <a:pt x="661" y="352"/>
                  </a:lnTo>
                  <a:lnTo>
                    <a:pt x="665" y="352"/>
                  </a:lnTo>
                  <a:lnTo>
                    <a:pt x="666" y="352"/>
                  </a:lnTo>
                  <a:lnTo>
                    <a:pt x="670" y="353"/>
                  </a:lnTo>
                  <a:lnTo>
                    <a:pt x="672" y="354"/>
                  </a:lnTo>
                  <a:lnTo>
                    <a:pt x="678" y="355"/>
                  </a:lnTo>
                  <a:lnTo>
                    <a:pt x="679" y="355"/>
                  </a:lnTo>
                  <a:lnTo>
                    <a:pt x="682" y="355"/>
                  </a:lnTo>
                  <a:lnTo>
                    <a:pt x="684" y="355"/>
                  </a:lnTo>
                  <a:lnTo>
                    <a:pt x="687" y="355"/>
                  </a:lnTo>
                  <a:lnTo>
                    <a:pt x="691" y="355"/>
                  </a:lnTo>
                  <a:lnTo>
                    <a:pt x="694" y="355"/>
                  </a:lnTo>
                  <a:lnTo>
                    <a:pt x="696" y="356"/>
                  </a:lnTo>
                  <a:lnTo>
                    <a:pt x="697" y="356"/>
                  </a:lnTo>
                  <a:lnTo>
                    <a:pt x="701" y="359"/>
                  </a:lnTo>
                  <a:lnTo>
                    <a:pt x="704" y="360"/>
                  </a:lnTo>
                  <a:lnTo>
                    <a:pt x="708" y="363"/>
                  </a:lnTo>
                  <a:lnTo>
                    <a:pt x="709" y="367"/>
                  </a:lnTo>
                  <a:lnTo>
                    <a:pt x="711" y="376"/>
                  </a:lnTo>
                  <a:lnTo>
                    <a:pt x="710" y="382"/>
                  </a:lnTo>
                  <a:lnTo>
                    <a:pt x="710" y="384"/>
                  </a:lnTo>
                  <a:lnTo>
                    <a:pt x="710" y="391"/>
                  </a:lnTo>
                  <a:lnTo>
                    <a:pt x="710" y="396"/>
                  </a:lnTo>
                  <a:lnTo>
                    <a:pt x="710" y="398"/>
                  </a:lnTo>
                  <a:lnTo>
                    <a:pt x="708" y="427"/>
                  </a:lnTo>
                  <a:lnTo>
                    <a:pt x="710" y="431"/>
                  </a:lnTo>
                  <a:lnTo>
                    <a:pt x="707" y="434"/>
                  </a:lnTo>
                  <a:lnTo>
                    <a:pt x="705" y="434"/>
                  </a:lnTo>
                  <a:lnTo>
                    <a:pt x="701" y="436"/>
                  </a:lnTo>
                  <a:lnTo>
                    <a:pt x="699" y="436"/>
                  </a:lnTo>
                  <a:lnTo>
                    <a:pt x="697" y="437"/>
                  </a:lnTo>
                  <a:lnTo>
                    <a:pt x="696" y="437"/>
                  </a:lnTo>
                  <a:lnTo>
                    <a:pt x="692" y="438"/>
                  </a:lnTo>
                  <a:lnTo>
                    <a:pt x="683" y="438"/>
                  </a:lnTo>
                  <a:lnTo>
                    <a:pt x="683" y="445"/>
                  </a:lnTo>
                  <a:lnTo>
                    <a:pt x="686" y="455"/>
                  </a:lnTo>
                  <a:lnTo>
                    <a:pt x="677" y="455"/>
                  </a:lnTo>
                  <a:lnTo>
                    <a:pt x="673" y="456"/>
                  </a:lnTo>
                  <a:lnTo>
                    <a:pt x="669" y="458"/>
                  </a:lnTo>
                  <a:lnTo>
                    <a:pt x="661" y="463"/>
                  </a:lnTo>
                  <a:lnTo>
                    <a:pt x="657" y="464"/>
                  </a:lnTo>
                  <a:lnTo>
                    <a:pt x="655" y="464"/>
                  </a:lnTo>
                  <a:lnTo>
                    <a:pt x="653" y="465"/>
                  </a:lnTo>
                  <a:lnTo>
                    <a:pt x="652" y="468"/>
                  </a:lnTo>
                  <a:lnTo>
                    <a:pt x="651" y="479"/>
                  </a:lnTo>
                  <a:lnTo>
                    <a:pt x="653" y="483"/>
                  </a:lnTo>
                  <a:lnTo>
                    <a:pt x="653" y="489"/>
                  </a:lnTo>
                  <a:lnTo>
                    <a:pt x="653" y="490"/>
                  </a:lnTo>
                  <a:lnTo>
                    <a:pt x="644" y="494"/>
                  </a:lnTo>
                  <a:lnTo>
                    <a:pt x="641" y="496"/>
                  </a:lnTo>
                  <a:lnTo>
                    <a:pt x="639" y="490"/>
                  </a:lnTo>
                  <a:lnTo>
                    <a:pt x="633" y="491"/>
                  </a:lnTo>
                  <a:lnTo>
                    <a:pt x="625" y="495"/>
                  </a:lnTo>
                  <a:lnTo>
                    <a:pt x="615" y="494"/>
                  </a:lnTo>
                  <a:lnTo>
                    <a:pt x="611" y="496"/>
                  </a:lnTo>
                  <a:lnTo>
                    <a:pt x="603" y="498"/>
                  </a:lnTo>
                  <a:lnTo>
                    <a:pt x="597" y="502"/>
                  </a:lnTo>
                  <a:lnTo>
                    <a:pt x="589" y="514"/>
                  </a:lnTo>
                  <a:lnTo>
                    <a:pt x="586" y="511"/>
                  </a:lnTo>
                  <a:lnTo>
                    <a:pt x="583" y="508"/>
                  </a:lnTo>
                  <a:lnTo>
                    <a:pt x="579" y="504"/>
                  </a:lnTo>
                  <a:lnTo>
                    <a:pt x="566" y="505"/>
                  </a:lnTo>
                  <a:lnTo>
                    <a:pt x="562" y="510"/>
                  </a:lnTo>
                  <a:lnTo>
                    <a:pt x="561" y="515"/>
                  </a:lnTo>
                  <a:lnTo>
                    <a:pt x="557" y="515"/>
                  </a:lnTo>
                  <a:lnTo>
                    <a:pt x="547" y="515"/>
                  </a:lnTo>
                  <a:lnTo>
                    <a:pt x="538" y="513"/>
                  </a:lnTo>
                  <a:lnTo>
                    <a:pt x="536" y="513"/>
                  </a:lnTo>
                  <a:lnTo>
                    <a:pt x="530" y="506"/>
                  </a:lnTo>
                  <a:lnTo>
                    <a:pt x="521" y="505"/>
                  </a:lnTo>
                  <a:lnTo>
                    <a:pt x="517" y="509"/>
                  </a:lnTo>
                  <a:lnTo>
                    <a:pt x="517" y="510"/>
                  </a:lnTo>
                  <a:lnTo>
                    <a:pt x="516" y="511"/>
                  </a:lnTo>
                  <a:lnTo>
                    <a:pt x="515" y="512"/>
                  </a:lnTo>
                  <a:lnTo>
                    <a:pt x="514" y="512"/>
                  </a:lnTo>
                  <a:lnTo>
                    <a:pt x="513" y="512"/>
                  </a:lnTo>
                  <a:lnTo>
                    <a:pt x="513" y="513"/>
                  </a:lnTo>
                  <a:lnTo>
                    <a:pt x="513" y="514"/>
                  </a:lnTo>
                  <a:lnTo>
                    <a:pt x="513" y="515"/>
                  </a:lnTo>
                  <a:lnTo>
                    <a:pt x="513" y="516"/>
                  </a:lnTo>
                  <a:lnTo>
                    <a:pt x="512" y="516"/>
                  </a:lnTo>
                  <a:lnTo>
                    <a:pt x="512" y="517"/>
                  </a:lnTo>
                  <a:lnTo>
                    <a:pt x="511" y="517"/>
                  </a:lnTo>
                  <a:lnTo>
                    <a:pt x="511" y="518"/>
                  </a:lnTo>
                  <a:lnTo>
                    <a:pt x="510" y="517"/>
                  </a:lnTo>
                  <a:lnTo>
                    <a:pt x="509" y="517"/>
                  </a:lnTo>
                  <a:lnTo>
                    <a:pt x="509" y="518"/>
                  </a:lnTo>
                  <a:lnTo>
                    <a:pt x="509" y="519"/>
                  </a:lnTo>
                  <a:lnTo>
                    <a:pt x="508" y="518"/>
                  </a:lnTo>
                  <a:lnTo>
                    <a:pt x="507" y="518"/>
                  </a:lnTo>
                  <a:lnTo>
                    <a:pt x="507" y="519"/>
                  </a:lnTo>
                  <a:lnTo>
                    <a:pt x="507" y="520"/>
                  </a:lnTo>
                  <a:lnTo>
                    <a:pt x="507" y="521"/>
                  </a:lnTo>
                  <a:lnTo>
                    <a:pt x="508" y="521"/>
                  </a:lnTo>
                  <a:lnTo>
                    <a:pt x="507" y="521"/>
                  </a:lnTo>
                  <a:lnTo>
                    <a:pt x="507" y="522"/>
                  </a:lnTo>
                  <a:lnTo>
                    <a:pt x="507" y="523"/>
                  </a:lnTo>
                  <a:lnTo>
                    <a:pt x="507" y="524"/>
                  </a:lnTo>
                  <a:lnTo>
                    <a:pt x="506" y="524"/>
                  </a:lnTo>
                  <a:lnTo>
                    <a:pt x="505" y="524"/>
                  </a:lnTo>
                  <a:lnTo>
                    <a:pt x="504" y="524"/>
                  </a:lnTo>
                  <a:lnTo>
                    <a:pt x="503" y="524"/>
                  </a:lnTo>
                  <a:lnTo>
                    <a:pt x="503" y="525"/>
                  </a:lnTo>
                  <a:lnTo>
                    <a:pt x="503" y="526"/>
                  </a:lnTo>
                  <a:lnTo>
                    <a:pt x="503" y="527"/>
                  </a:lnTo>
                  <a:lnTo>
                    <a:pt x="502" y="527"/>
                  </a:lnTo>
                  <a:lnTo>
                    <a:pt x="501" y="527"/>
                  </a:lnTo>
                  <a:lnTo>
                    <a:pt x="501" y="528"/>
                  </a:lnTo>
                  <a:lnTo>
                    <a:pt x="500" y="528"/>
                  </a:lnTo>
                  <a:lnTo>
                    <a:pt x="499" y="528"/>
                  </a:lnTo>
                  <a:lnTo>
                    <a:pt x="498" y="529"/>
                  </a:lnTo>
                  <a:lnTo>
                    <a:pt x="497" y="529"/>
                  </a:lnTo>
                  <a:lnTo>
                    <a:pt x="496" y="530"/>
                  </a:lnTo>
                  <a:lnTo>
                    <a:pt x="495" y="530"/>
                  </a:lnTo>
                  <a:lnTo>
                    <a:pt x="495" y="531"/>
                  </a:lnTo>
                  <a:lnTo>
                    <a:pt x="494" y="531"/>
                  </a:lnTo>
                  <a:lnTo>
                    <a:pt x="494" y="532"/>
                  </a:lnTo>
                  <a:lnTo>
                    <a:pt x="493" y="532"/>
                  </a:lnTo>
                  <a:lnTo>
                    <a:pt x="492" y="532"/>
                  </a:lnTo>
                  <a:lnTo>
                    <a:pt x="492" y="533"/>
                  </a:lnTo>
                  <a:lnTo>
                    <a:pt x="491" y="534"/>
                  </a:lnTo>
                  <a:lnTo>
                    <a:pt x="491" y="535"/>
                  </a:lnTo>
                  <a:lnTo>
                    <a:pt x="490" y="535"/>
                  </a:lnTo>
                  <a:lnTo>
                    <a:pt x="490" y="536"/>
                  </a:lnTo>
                  <a:lnTo>
                    <a:pt x="490" y="537"/>
                  </a:lnTo>
                  <a:lnTo>
                    <a:pt x="489" y="537"/>
                  </a:lnTo>
                  <a:lnTo>
                    <a:pt x="489" y="538"/>
                  </a:lnTo>
                  <a:lnTo>
                    <a:pt x="488" y="538"/>
                  </a:lnTo>
                  <a:lnTo>
                    <a:pt x="488" y="539"/>
                  </a:lnTo>
                  <a:lnTo>
                    <a:pt x="488" y="540"/>
                  </a:lnTo>
                  <a:lnTo>
                    <a:pt x="487" y="540"/>
                  </a:lnTo>
                  <a:lnTo>
                    <a:pt x="486" y="540"/>
                  </a:lnTo>
                  <a:lnTo>
                    <a:pt x="485" y="540"/>
                  </a:lnTo>
                  <a:lnTo>
                    <a:pt x="484" y="540"/>
                  </a:lnTo>
                  <a:lnTo>
                    <a:pt x="484" y="541"/>
                  </a:lnTo>
                  <a:lnTo>
                    <a:pt x="484" y="542"/>
                  </a:lnTo>
                  <a:lnTo>
                    <a:pt x="483" y="542"/>
                  </a:lnTo>
                  <a:lnTo>
                    <a:pt x="483" y="543"/>
                  </a:lnTo>
                  <a:lnTo>
                    <a:pt x="483" y="544"/>
                  </a:lnTo>
                  <a:lnTo>
                    <a:pt x="483" y="545"/>
                  </a:lnTo>
                  <a:lnTo>
                    <a:pt x="482" y="545"/>
                  </a:lnTo>
                  <a:lnTo>
                    <a:pt x="482" y="546"/>
                  </a:lnTo>
                  <a:lnTo>
                    <a:pt x="481" y="546"/>
                  </a:lnTo>
                  <a:lnTo>
                    <a:pt x="481" y="547"/>
                  </a:lnTo>
                  <a:lnTo>
                    <a:pt x="480" y="547"/>
                  </a:lnTo>
                  <a:lnTo>
                    <a:pt x="479" y="546"/>
                  </a:lnTo>
                  <a:lnTo>
                    <a:pt x="479" y="547"/>
                  </a:lnTo>
                  <a:lnTo>
                    <a:pt x="478" y="547"/>
                  </a:lnTo>
                  <a:lnTo>
                    <a:pt x="477" y="547"/>
                  </a:lnTo>
                  <a:lnTo>
                    <a:pt x="476" y="547"/>
                  </a:lnTo>
                  <a:lnTo>
                    <a:pt x="476" y="548"/>
                  </a:lnTo>
                  <a:lnTo>
                    <a:pt x="475" y="548"/>
                  </a:lnTo>
                  <a:lnTo>
                    <a:pt x="475" y="549"/>
                  </a:lnTo>
                  <a:lnTo>
                    <a:pt x="475" y="550"/>
                  </a:lnTo>
                  <a:lnTo>
                    <a:pt x="474" y="550"/>
                  </a:lnTo>
                  <a:lnTo>
                    <a:pt x="473" y="550"/>
                  </a:lnTo>
                  <a:lnTo>
                    <a:pt x="473" y="549"/>
                  </a:lnTo>
                  <a:lnTo>
                    <a:pt x="472" y="549"/>
                  </a:lnTo>
                  <a:lnTo>
                    <a:pt x="472" y="550"/>
                  </a:lnTo>
                  <a:lnTo>
                    <a:pt x="471" y="550"/>
                  </a:lnTo>
                  <a:lnTo>
                    <a:pt x="471" y="551"/>
                  </a:lnTo>
                  <a:lnTo>
                    <a:pt x="470" y="551"/>
                  </a:lnTo>
                  <a:lnTo>
                    <a:pt x="470" y="552"/>
                  </a:lnTo>
                  <a:lnTo>
                    <a:pt x="469" y="552"/>
                  </a:lnTo>
                  <a:lnTo>
                    <a:pt x="468" y="552"/>
                  </a:lnTo>
                  <a:lnTo>
                    <a:pt x="468" y="553"/>
                  </a:lnTo>
                  <a:lnTo>
                    <a:pt x="467" y="553"/>
                  </a:lnTo>
                  <a:lnTo>
                    <a:pt x="467" y="554"/>
                  </a:lnTo>
                  <a:lnTo>
                    <a:pt x="466" y="554"/>
                  </a:lnTo>
                  <a:lnTo>
                    <a:pt x="466" y="555"/>
                  </a:lnTo>
                  <a:lnTo>
                    <a:pt x="465" y="555"/>
                  </a:lnTo>
                  <a:lnTo>
                    <a:pt x="464" y="556"/>
                  </a:lnTo>
                  <a:lnTo>
                    <a:pt x="463" y="556"/>
                  </a:lnTo>
                  <a:lnTo>
                    <a:pt x="463" y="557"/>
                  </a:lnTo>
                  <a:lnTo>
                    <a:pt x="463" y="558"/>
                  </a:lnTo>
                  <a:lnTo>
                    <a:pt x="462" y="558"/>
                  </a:lnTo>
                  <a:lnTo>
                    <a:pt x="461" y="559"/>
                  </a:lnTo>
                  <a:lnTo>
                    <a:pt x="461" y="558"/>
                  </a:lnTo>
                  <a:lnTo>
                    <a:pt x="460" y="558"/>
                  </a:lnTo>
                  <a:lnTo>
                    <a:pt x="459" y="559"/>
                  </a:lnTo>
                  <a:lnTo>
                    <a:pt x="459" y="560"/>
                  </a:lnTo>
                  <a:lnTo>
                    <a:pt x="459" y="561"/>
                  </a:lnTo>
                  <a:lnTo>
                    <a:pt x="458" y="561"/>
                  </a:lnTo>
                  <a:lnTo>
                    <a:pt x="457" y="561"/>
                  </a:lnTo>
                  <a:lnTo>
                    <a:pt x="457" y="562"/>
                  </a:lnTo>
                  <a:lnTo>
                    <a:pt x="456" y="561"/>
                  </a:lnTo>
                  <a:lnTo>
                    <a:pt x="456" y="562"/>
                  </a:lnTo>
                  <a:lnTo>
                    <a:pt x="455" y="562"/>
                  </a:lnTo>
                  <a:lnTo>
                    <a:pt x="455" y="563"/>
                  </a:lnTo>
                  <a:lnTo>
                    <a:pt x="455" y="564"/>
                  </a:lnTo>
                  <a:lnTo>
                    <a:pt x="455" y="566"/>
                  </a:lnTo>
                  <a:lnTo>
                    <a:pt x="454" y="566"/>
                  </a:lnTo>
                  <a:lnTo>
                    <a:pt x="453" y="566"/>
                  </a:lnTo>
                  <a:lnTo>
                    <a:pt x="452" y="566"/>
                  </a:lnTo>
                  <a:lnTo>
                    <a:pt x="451" y="566"/>
                  </a:lnTo>
                  <a:lnTo>
                    <a:pt x="450" y="566"/>
                  </a:lnTo>
                  <a:lnTo>
                    <a:pt x="449" y="566"/>
                  </a:lnTo>
                  <a:lnTo>
                    <a:pt x="449" y="567"/>
                  </a:lnTo>
                  <a:lnTo>
                    <a:pt x="448" y="568"/>
                  </a:lnTo>
                  <a:lnTo>
                    <a:pt x="447" y="568"/>
                  </a:lnTo>
                  <a:lnTo>
                    <a:pt x="446" y="568"/>
                  </a:lnTo>
                  <a:lnTo>
                    <a:pt x="446" y="569"/>
                  </a:lnTo>
                  <a:lnTo>
                    <a:pt x="445" y="569"/>
                  </a:lnTo>
                  <a:lnTo>
                    <a:pt x="445" y="570"/>
                  </a:lnTo>
                  <a:lnTo>
                    <a:pt x="444" y="571"/>
                  </a:lnTo>
                  <a:lnTo>
                    <a:pt x="444" y="572"/>
                  </a:lnTo>
                  <a:lnTo>
                    <a:pt x="443" y="572"/>
                  </a:lnTo>
                  <a:lnTo>
                    <a:pt x="442" y="572"/>
                  </a:lnTo>
                  <a:lnTo>
                    <a:pt x="441" y="572"/>
                  </a:lnTo>
                  <a:lnTo>
                    <a:pt x="440" y="573"/>
                  </a:lnTo>
                  <a:lnTo>
                    <a:pt x="440" y="574"/>
                  </a:lnTo>
                  <a:lnTo>
                    <a:pt x="439" y="575"/>
                  </a:lnTo>
                  <a:lnTo>
                    <a:pt x="439" y="576"/>
                  </a:lnTo>
                  <a:lnTo>
                    <a:pt x="438" y="576"/>
                  </a:lnTo>
                  <a:lnTo>
                    <a:pt x="437" y="576"/>
                  </a:lnTo>
                  <a:lnTo>
                    <a:pt x="436" y="576"/>
                  </a:lnTo>
                  <a:lnTo>
                    <a:pt x="436" y="577"/>
                  </a:lnTo>
                  <a:lnTo>
                    <a:pt x="435" y="577"/>
                  </a:lnTo>
                  <a:lnTo>
                    <a:pt x="435" y="578"/>
                  </a:lnTo>
                  <a:lnTo>
                    <a:pt x="434" y="578"/>
                  </a:lnTo>
                  <a:lnTo>
                    <a:pt x="433" y="578"/>
                  </a:lnTo>
                  <a:lnTo>
                    <a:pt x="432" y="578"/>
                  </a:lnTo>
                  <a:lnTo>
                    <a:pt x="431" y="579"/>
                  </a:lnTo>
                  <a:lnTo>
                    <a:pt x="430" y="579"/>
                  </a:lnTo>
                  <a:lnTo>
                    <a:pt x="429" y="579"/>
                  </a:lnTo>
                  <a:lnTo>
                    <a:pt x="428" y="579"/>
                  </a:lnTo>
                  <a:lnTo>
                    <a:pt x="427" y="579"/>
                  </a:lnTo>
                  <a:lnTo>
                    <a:pt x="426" y="579"/>
                  </a:lnTo>
                  <a:lnTo>
                    <a:pt x="425" y="579"/>
                  </a:lnTo>
                  <a:lnTo>
                    <a:pt x="424" y="580"/>
                  </a:lnTo>
                  <a:lnTo>
                    <a:pt x="423" y="580"/>
                  </a:lnTo>
                  <a:lnTo>
                    <a:pt x="422" y="580"/>
                  </a:lnTo>
                  <a:lnTo>
                    <a:pt x="421" y="579"/>
                  </a:lnTo>
                  <a:lnTo>
                    <a:pt x="420" y="580"/>
                  </a:lnTo>
                  <a:lnTo>
                    <a:pt x="419" y="580"/>
                  </a:lnTo>
                  <a:lnTo>
                    <a:pt x="418" y="580"/>
                  </a:lnTo>
                  <a:lnTo>
                    <a:pt x="417" y="580"/>
                  </a:lnTo>
                  <a:lnTo>
                    <a:pt x="416" y="580"/>
                  </a:lnTo>
                  <a:lnTo>
                    <a:pt x="415" y="580"/>
                  </a:lnTo>
                  <a:lnTo>
                    <a:pt x="414" y="580"/>
                  </a:lnTo>
                  <a:lnTo>
                    <a:pt x="413" y="580"/>
                  </a:lnTo>
                  <a:lnTo>
                    <a:pt x="412" y="580"/>
                  </a:lnTo>
                  <a:lnTo>
                    <a:pt x="412" y="579"/>
                  </a:lnTo>
                  <a:lnTo>
                    <a:pt x="411" y="579"/>
                  </a:lnTo>
                  <a:lnTo>
                    <a:pt x="410" y="579"/>
                  </a:lnTo>
                  <a:lnTo>
                    <a:pt x="409" y="579"/>
                  </a:lnTo>
                  <a:lnTo>
                    <a:pt x="409" y="578"/>
                  </a:lnTo>
                  <a:lnTo>
                    <a:pt x="408" y="578"/>
                  </a:lnTo>
                  <a:lnTo>
                    <a:pt x="407" y="578"/>
                  </a:lnTo>
                  <a:lnTo>
                    <a:pt x="406" y="577"/>
                  </a:lnTo>
                  <a:lnTo>
                    <a:pt x="405" y="577"/>
                  </a:lnTo>
                  <a:lnTo>
                    <a:pt x="405" y="576"/>
                  </a:lnTo>
                  <a:lnTo>
                    <a:pt x="404" y="576"/>
                  </a:lnTo>
                  <a:lnTo>
                    <a:pt x="403" y="576"/>
                  </a:lnTo>
                  <a:lnTo>
                    <a:pt x="402" y="576"/>
                  </a:lnTo>
                  <a:lnTo>
                    <a:pt x="401" y="576"/>
                  </a:lnTo>
                  <a:lnTo>
                    <a:pt x="400" y="575"/>
                  </a:lnTo>
                  <a:lnTo>
                    <a:pt x="399" y="575"/>
                  </a:lnTo>
                  <a:lnTo>
                    <a:pt x="399" y="574"/>
                  </a:lnTo>
                  <a:lnTo>
                    <a:pt x="398" y="574"/>
                  </a:lnTo>
                  <a:lnTo>
                    <a:pt x="397" y="574"/>
                  </a:lnTo>
                  <a:lnTo>
                    <a:pt x="397" y="575"/>
                  </a:lnTo>
                  <a:lnTo>
                    <a:pt x="397" y="576"/>
                  </a:lnTo>
                  <a:lnTo>
                    <a:pt x="396" y="576"/>
                  </a:lnTo>
                  <a:lnTo>
                    <a:pt x="395" y="576"/>
                  </a:lnTo>
                  <a:lnTo>
                    <a:pt x="394" y="576"/>
                  </a:lnTo>
                  <a:lnTo>
                    <a:pt x="393" y="575"/>
                  </a:lnTo>
                  <a:lnTo>
                    <a:pt x="393" y="576"/>
                  </a:lnTo>
                  <a:lnTo>
                    <a:pt x="392" y="576"/>
                  </a:lnTo>
                  <a:lnTo>
                    <a:pt x="391" y="576"/>
                  </a:lnTo>
                  <a:lnTo>
                    <a:pt x="390" y="576"/>
                  </a:lnTo>
                  <a:lnTo>
                    <a:pt x="390" y="577"/>
                  </a:lnTo>
                  <a:lnTo>
                    <a:pt x="389" y="577"/>
                  </a:lnTo>
                  <a:lnTo>
                    <a:pt x="388" y="577"/>
                  </a:lnTo>
                  <a:lnTo>
                    <a:pt x="387" y="577"/>
                  </a:lnTo>
                  <a:lnTo>
                    <a:pt x="387" y="576"/>
                  </a:lnTo>
                  <a:lnTo>
                    <a:pt x="386" y="576"/>
                  </a:lnTo>
                  <a:lnTo>
                    <a:pt x="385" y="576"/>
                  </a:lnTo>
                  <a:lnTo>
                    <a:pt x="385" y="575"/>
                  </a:lnTo>
                  <a:lnTo>
                    <a:pt x="384" y="575"/>
                  </a:lnTo>
                  <a:lnTo>
                    <a:pt x="383" y="575"/>
                  </a:lnTo>
                  <a:lnTo>
                    <a:pt x="383" y="574"/>
                  </a:lnTo>
                  <a:lnTo>
                    <a:pt x="382" y="573"/>
                  </a:lnTo>
                  <a:lnTo>
                    <a:pt x="381" y="573"/>
                  </a:lnTo>
                  <a:lnTo>
                    <a:pt x="380" y="573"/>
                  </a:lnTo>
                  <a:lnTo>
                    <a:pt x="379" y="573"/>
                  </a:lnTo>
                  <a:lnTo>
                    <a:pt x="378" y="573"/>
                  </a:lnTo>
                  <a:lnTo>
                    <a:pt x="377" y="574"/>
                  </a:lnTo>
                  <a:lnTo>
                    <a:pt x="376" y="574"/>
                  </a:lnTo>
                  <a:lnTo>
                    <a:pt x="375" y="574"/>
                  </a:lnTo>
                  <a:lnTo>
                    <a:pt x="374" y="575"/>
                  </a:lnTo>
                  <a:lnTo>
                    <a:pt x="374" y="576"/>
                  </a:lnTo>
                  <a:lnTo>
                    <a:pt x="373" y="576"/>
                  </a:lnTo>
                  <a:lnTo>
                    <a:pt x="372" y="576"/>
                  </a:lnTo>
                  <a:lnTo>
                    <a:pt x="371" y="575"/>
                  </a:lnTo>
                  <a:lnTo>
                    <a:pt x="371" y="576"/>
                  </a:lnTo>
                  <a:lnTo>
                    <a:pt x="370" y="576"/>
                  </a:lnTo>
                  <a:lnTo>
                    <a:pt x="369" y="576"/>
                  </a:lnTo>
                  <a:lnTo>
                    <a:pt x="368" y="576"/>
                  </a:lnTo>
                  <a:lnTo>
                    <a:pt x="367" y="576"/>
                  </a:lnTo>
                  <a:lnTo>
                    <a:pt x="367" y="575"/>
                  </a:lnTo>
                  <a:lnTo>
                    <a:pt x="366" y="575"/>
                  </a:lnTo>
                  <a:lnTo>
                    <a:pt x="365" y="575"/>
                  </a:lnTo>
                  <a:lnTo>
                    <a:pt x="365" y="576"/>
                  </a:lnTo>
                  <a:lnTo>
                    <a:pt x="364" y="576"/>
                  </a:lnTo>
                  <a:lnTo>
                    <a:pt x="363" y="576"/>
                  </a:lnTo>
                  <a:lnTo>
                    <a:pt x="363" y="575"/>
                  </a:lnTo>
                  <a:lnTo>
                    <a:pt x="362" y="575"/>
                  </a:lnTo>
                  <a:lnTo>
                    <a:pt x="361" y="575"/>
                  </a:lnTo>
                  <a:lnTo>
                    <a:pt x="361" y="574"/>
                  </a:lnTo>
                  <a:lnTo>
                    <a:pt x="360" y="574"/>
                  </a:lnTo>
                  <a:lnTo>
                    <a:pt x="360" y="573"/>
                  </a:lnTo>
                  <a:lnTo>
                    <a:pt x="359" y="573"/>
                  </a:lnTo>
                  <a:lnTo>
                    <a:pt x="358" y="573"/>
                  </a:lnTo>
                  <a:lnTo>
                    <a:pt x="358" y="572"/>
                  </a:lnTo>
                  <a:lnTo>
                    <a:pt x="358" y="573"/>
                  </a:lnTo>
                  <a:lnTo>
                    <a:pt x="357" y="573"/>
                  </a:lnTo>
                  <a:lnTo>
                    <a:pt x="356" y="573"/>
                  </a:lnTo>
                  <a:lnTo>
                    <a:pt x="355" y="573"/>
                  </a:lnTo>
                  <a:lnTo>
                    <a:pt x="355" y="572"/>
                  </a:lnTo>
                  <a:lnTo>
                    <a:pt x="354" y="572"/>
                  </a:lnTo>
                  <a:lnTo>
                    <a:pt x="353" y="572"/>
                  </a:lnTo>
                  <a:lnTo>
                    <a:pt x="352" y="572"/>
                  </a:lnTo>
                  <a:lnTo>
                    <a:pt x="352" y="571"/>
                  </a:lnTo>
                  <a:lnTo>
                    <a:pt x="351" y="571"/>
                  </a:lnTo>
                  <a:lnTo>
                    <a:pt x="350" y="572"/>
                  </a:lnTo>
                  <a:lnTo>
                    <a:pt x="349" y="572"/>
                  </a:lnTo>
                  <a:lnTo>
                    <a:pt x="348" y="572"/>
                  </a:lnTo>
                  <a:lnTo>
                    <a:pt x="347" y="572"/>
                  </a:lnTo>
                  <a:lnTo>
                    <a:pt x="346" y="572"/>
                  </a:lnTo>
                  <a:lnTo>
                    <a:pt x="346" y="571"/>
                  </a:lnTo>
                  <a:lnTo>
                    <a:pt x="345" y="571"/>
                  </a:lnTo>
                  <a:lnTo>
                    <a:pt x="344" y="572"/>
                  </a:lnTo>
                  <a:lnTo>
                    <a:pt x="343" y="572"/>
                  </a:lnTo>
                  <a:lnTo>
                    <a:pt x="342" y="572"/>
                  </a:lnTo>
                  <a:lnTo>
                    <a:pt x="341" y="572"/>
                  </a:lnTo>
                  <a:lnTo>
                    <a:pt x="340" y="572"/>
                  </a:lnTo>
                  <a:lnTo>
                    <a:pt x="339" y="572"/>
                  </a:lnTo>
                  <a:lnTo>
                    <a:pt x="339" y="573"/>
                  </a:lnTo>
                  <a:lnTo>
                    <a:pt x="338" y="573"/>
                  </a:lnTo>
                  <a:lnTo>
                    <a:pt x="338" y="574"/>
                  </a:lnTo>
                  <a:lnTo>
                    <a:pt x="337" y="574"/>
                  </a:lnTo>
                  <a:lnTo>
                    <a:pt x="336" y="574"/>
                  </a:lnTo>
                  <a:lnTo>
                    <a:pt x="335" y="574"/>
                  </a:lnTo>
                  <a:lnTo>
                    <a:pt x="334" y="574"/>
                  </a:lnTo>
                  <a:lnTo>
                    <a:pt x="333" y="574"/>
                  </a:lnTo>
                  <a:lnTo>
                    <a:pt x="332" y="574"/>
                  </a:lnTo>
                  <a:lnTo>
                    <a:pt x="331" y="574"/>
                  </a:lnTo>
                  <a:lnTo>
                    <a:pt x="330" y="574"/>
                  </a:lnTo>
                  <a:lnTo>
                    <a:pt x="329" y="574"/>
                  </a:lnTo>
                  <a:lnTo>
                    <a:pt x="328" y="574"/>
                  </a:lnTo>
                  <a:lnTo>
                    <a:pt x="327" y="575"/>
                  </a:lnTo>
                  <a:lnTo>
                    <a:pt x="326" y="575"/>
                  </a:lnTo>
                  <a:lnTo>
                    <a:pt x="325" y="576"/>
                  </a:lnTo>
                  <a:lnTo>
                    <a:pt x="324" y="576"/>
                  </a:lnTo>
                  <a:lnTo>
                    <a:pt x="323" y="576"/>
                  </a:lnTo>
                  <a:lnTo>
                    <a:pt x="323" y="577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2" y="577"/>
                  </a:lnTo>
                  <a:lnTo>
                    <a:pt x="321" y="577"/>
                  </a:lnTo>
                  <a:lnTo>
                    <a:pt x="320" y="577"/>
                  </a:lnTo>
                  <a:lnTo>
                    <a:pt x="319" y="577"/>
                  </a:lnTo>
                  <a:lnTo>
                    <a:pt x="319" y="578"/>
                  </a:lnTo>
                  <a:lnTo>
                    <a:pt x="318" y="578"/>
                  </a:lnTo>
                  <a:lnTo>
                    <a:pt x="318" y="579"/>
                  </a:lnTo>
                  <a:lnTo>
                    <a:pt x="317" y="579"/>
                  </a:lnTo>
                  <a:lnTo>
                    <a:pt x="317" y="578"/>
                  </a:lnTo>
                  <a:lnTo>
                    <a:pt x="316" y="578"/>
                  </a:lnTo>
                  <a:lnTo>
                    <a:pt x="315" y="578"/>
                  </a:lnTo>
                  <a:lnTo>
                    <a:pt x="315" y="579"/>
                  </a:lnTo>
                  <a:lnTo>
                    <a:pt x="314" y="579"/>
                  </a:lnTo>
                  <a:lnTo>
                    <a:pt x="314" y="580"/>
                  </a:lnTo>
                  <a:lnTo>
                    <a:pt x="313" y="581"/>
                  </a:lnTo>
                  <a:lnTo>
                    <a:pt x="312" y="581"/>
                  </a:lnTo>
                  <a:lnTo>
                    <a:pt x="311" y="580"/>
                  </a:lnTo>
                  <a:lnTo>
                    <a:pt x="310" y="580"/>
                  </a:lnTo>
                  <a:lnTo>
                    <a:pt x="309" y="580"/>
                  </a:lnTo>
                  <a:lnTo>
                    <a:pt x="309" y="581"/>
                  </a:lnTo>
                  <a:lnTo>
                    <a:pt x="308" y="582"/>
                  </a:lnTo>
                  <a:lnTo>
                    <a:pt x="307" y="582"/>
                  </a:lnTo>
                  <a:lnTo>
                    <a:pt x="306" y="582"/>
                  </a:lnTo>
                  <a:lnTo>
                    <a:pt x="306" y="583"/>
                  </a:lnTo>
                  <a:lnTo>
                    <a:pt x="305" y="583"/>
                  </a:lnTo>
                  <a:lnTo>
                    <a:pt x="304" y="583"/>
                  </a:lnTo>
                  <a:lnTo>
                    <a:pt x="304" y="584"/>
                  </a:lnTo>
                  <a:lnTo>
                    <a:pt x="303" y="584"/>
                  </a:lnTo>
                  <a:lnTo>
                    <a:pt x="302" y="584"/>
                  </a:lnTo>
                  <a:lnTo>
                    <a:pt x="302" y="585"/>
                  </a:lnTo>
                  <a:lnTo>
                    <a:pt x="301" y="585"/>
                  </a:lnTo>
                  <a:lnTo>
                    <a:pt x="300" y="585"/>
                  </a:lnTo>
                  <a:lnTo>
                    <a:pt x="300" y="586"/>
                  </a:lnTo>
                  <a:lnTo>
                    <a:pt x="299" y="586"/>
                  </a:lnTo>
                  <a:lnTo>
                    <a:pt x="299" y="587"/>
                  </a:lnTo>
                  <a:lnTo>
                    <a:pt x="298" y="587"/>
                  </a:lnTo>
                  <a:lnTo>
                    <a:pt x="298" y="588"/>
                  </a:lnTo>
                  <a:lnTo>
                    <a:pt x="297" y="589"/>
                  </a:lnTo>
                  <a:lnTo>
                    <a:pt x="296" y="590"/>
                  </a:lnTo>
                  <a:lnTo>
                    <a:pt x="295" y="590"/>
                  </a:lnTo>
                  <a:lnTo>
                    <a:pt x="295" y="591"/>
                  </a:lnTo>
                  <a:lnTo>
                    <a:pt x="294" y="591"/>
                  </a:lnTo>
                  <a:lnTo>
                    <a:pt x="293" y="591"/>
                  </a:lnTo>
                  <a:lnTo>
                    <a:pt x="292" y="591"/>
                  </a:lnTo>
                  <a:lnTo>
                    <a:pt x="291" y="591"/>
                  </a:lnTo>
                  <a:lnTo>
                    <a:pt x="291" y="592"/>
                  </a:lnTo>
                  <a:lnTo>
                    <a:pt x="291" y="593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89" y="594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14" name="Freeform 48"/>
            <p:cNvSpPr>
              <a:spLocks/>
            </p:cNvSpPr>
            <p:nvPr/>
          </p:nvSpPr>
          <p:spPr bwMode="auto">
            <a:xfrm>
              <a:off x="2167" y="1578"/>
              <a:ext cx="505" cy="592"/>
            </a:xfrm>
            <a:custGeom>
              <a:avLst/>
              <a:gdLst>
                <a:gd name="T0" fmla="*/ 11 w 505"/>
                <a:gd name="T1" fmla="*/ 4 h 592"/>
                <a:gd name="T2" fmla="*/ 26 w 505"/>
                <a:gd name="T3" fmla="*/ 1 h 592"/>
                <a:gd name="T4" fmla="*/ 41 w 505"/>
                <a:gd name="T5" fmla="*/ 6 h 592"/>
                <a:gd name="T6" fmla="*/ 49 w 505"/>
                <a:gd name="T7" fmla="*/ 17 h 592"/>
                <a:gd name="T8" fmla="*/ 56 w 505"/>
                <a:gd name="T9" fmla="*/ 27 h 592"/>
                <a:gd name="T10" fmla="*/ 67 w 505"/>
                <a:gd name="T11" fmla="*/ 36 h 592"/>
                <a:gd name="T12" fmla="*/ 81 w 505"/>
                <a:gd name="T13" fmla="*/ 43 h 592"/>
                <a:gd name="T14" fmla="*/ 95 w 505"/>
                <a:gd name="T15" fmla="*/ 52 h 592"/>
                <a:gd name="T16" fmla="*/ 106 w 505"/>
                <a:gd name="T17" fmla="*/ 60 h 592"/>
                <a:gd name="T18" fmla="*/ 117 w 505"/>
                <a:gd name="T19" fmla="*/ 66 h 592"/>
                <a:gd name="T20" fmla="*/ 130 w 505"/>
                <a:gd name="T21" fmla="*/ 67 h 592"/>
                <a:gd name="T22" fmla="*/ 146 w 505"/>
                <a:gd name="T23" fmla="*/ 72 h 592"/>
                <a:gd name="T24" fmla="*/ 141 w 505"/>
                <a:gd name="T25" fmla="*/ 82 h 592"/>
                <a:gd name="T26" fmla="*/ 139 w 505"/>
                <a:gd name="T27" fmla="*/ 92 h 592"/>
                <a:gd name="T28" fmla="*/ 142 w 505"/>
                <a:gd name="T29" fmla="*/ 104 h 592"/>
                <a:gd name="T30" fmla="*/ 153 w 505"/>
                <a:gd name="T31" fmla="*/ 138 h 592"/>
                <a:gd name="T32" fmla="*/ 160 w 505"/>
                <a:gd name="T33" fmla="*/ 182 h 592"/>
                <a:gd name="T34" fmla="*/ 161 w 505"/>
                <a:gd name="T35" fmla="*/ 199 h 592"/>
                <a:gd name="T36" fmla="*/ 161 w 505"/>
                <a:gd name="T37" fmla="*/ 218 h 592"/>
                <a:gd name="T38" fmla="*/ 160 w 505"/>
                <a:gd name="T39" fmla="*/ 234 h 592"/>
                <a:gd name="T40" fmla="*/ 163 w 505"/>
                <a:gd name="T41" fmla="*/ 253 h 592"/>
                <a:gd name="T42" fmla="*/ 170 w 505"/>
                <a:gd name="T43" fmla="*/ 268 h 592"/>
                <a:gd name="T44" fmla="*/ 173 w 505"/>
                <a:gd name="T45" fmla="*/ 282 h 592"/>
                <a:gd name="T46" fmla="*/ 168 w 505"/>
                <a:gd name="T47" fmla="*/ 298 h 592"/>
                <a:gd name="T48" fmla="*/ 173 w 505"/>
                <a:gd name="T49" fmla="*/ 316 h 592"/>
                <a:gd name="T50" fmla="*/ 183 w 505"/>
                <a:gd name="T51" fmla="*/ 329 h 592"/>
                <a:gd name="T52" fmla="*/ 183 w 505"/>
                <a:gd name="T53" fmla="*/ 342 h 592"/>
                <a:gd name="T54" fmla="*/ 201 w 505"/>
                <a:gd name="T55" fmla="*/ 349 h 592"/>
                <a:gd name="T56" fmla="*/ 193 w 505"/>
                <a:gd name="T57" fmla="*/ 329 h 592"/>
                <a:gd name="T58" fmla="*/ 217 w 505"/>
                <a:gd name="T59" fmla="*/ 324 h 592"/>
                <a:gd name="T60" fmla="*/ 295 w 505"/>
                <a:gd name="T61" fmla="*/ 321 h 592"/>
                <a:gd name="T62" fmla="*/ 338 w 505"/>
                <a:gd name="T63" fmla="*/ 324 h 592"/>
                <a:gd name="T64" fmla="*/ 433 w 505"/>
                <a:gd name="T65" fmla="*/ 345 h 592"/>
                <a:gd name="T66" fmla="*/ 485 w 505"/>
                <a:gd name="T67" fmla="*/ 353 h 592"/>
                <a:gd name="T68" fmla="*/ 499 w 505"/>
                <a:gd name="T69" fmla="*/ 432 h 592"/>
                <a:gd name="T70" fmla="*/ 445 w 505"/>
                <a:gd name="T71" fmla="*/ 477 h 592"/>
                <a:gd name="T72" fmla="*/ 360 w 505"/>
                <a:gd name="T73" fmla="*/ 503 h 592"/>
                <a:gd name="T74" fmla="*/ 307 w 505"/>
                <a:gd name="T75" fmla="*/ 511 h 592"/>
                <a:gd name="T76" fmla="*/ 301 w 505"/>
                <a:gd name="T77" fmla="*/ 519 h 592"/>
                <a:gd name="T78" fmla="*/ 295 w 505"/>
                <a:gd name="T79" fmla="*/ 526 h 592"/>
                <a:gd name="T80" fmla="*/ 284 w 505"/>
                <a:gd name="T81" fmla="*/ 533 h 592"/>
                <a:gd name="T82" fmla="*/ 277 w 505"/>
                <a:gd name="T83" fmla="*/ 542 h 592"/>
                <a:gd name="T84" fmla="*/ 269 w 505"/>
                <a:gd name="T85" fmla="*/ 546 h 592"/>
                <a:gd name="T86" fmla="*/ 261 w 505"/>
                <a:gd name="T87" fmla="*/ 551 h 592"/>
                <a:gd name="T88" fmla="*/ 253 w 505"/>
                <a:gd name="T89" fmla="*/ 559 h 592"/>
                <a:gd name="T90" fmla="*/ 244 w 505"/>
                <a:gd name="T91" fmla="*/ 564 h 592"/>
                <a:gd name="T92" fmla="*/ 234 w 505"/>
                <a:gd name="T93" fmla="*/ 572 h 592"/>
                <a:gd name="T94" fmla="*/ 221 w 505"/>
                <a:gd name="T95" fmla="*/ 577 h 592"/>
                <a:gd name="T96" fmla="*/ 206 w 505"/>
                <a:gd name="T97" fmla="*/ 578 h 592"/>
                <a:gd name="T98" fmla="*/ 195 w 505"/>
                <a:gd name="T99" fmla="*/ 574 h 592"/>
                <a:gd name="T100" fmla="*/ 184 w 505"/>
                <a:gd name="T101" fmla="*/ 575 h 592"/>
                <a:gd name="T102" fmla="*/ 172 w 505"/>
                <a:gd name="T103" fmla="*/ 571 h 592"/>
                <a:gd name="T104" fmla="*/ 159 w 505"/>
                <a:gd name="T105" fmla="*/ 573 h 592"/>
                <a:gd name="T106" fmla="*/ 149 w 505"/>
                <a:gd name="T107" fmla="*/ 571 h 592"/>
                <a:gd name="T108" fmla="*/ 140 w 505"/>
                <a:gd name="T109" fmla="*/ 569 h 592"/>
                <a:gd name="T110" fmla="*/ 128 w 505"/>
                <a:gd name="T111" fmla="*/ 572 h 592"/>
                <a:gd name="T112" fmla="*/ 116 w 505"/>
                <a:gd name="T113" fmla="*/ 575 h 592"/>
                <a:gd name="T114" fmla="*/ 105 w 505"/>
                <a:gd name="T115" fmla="*/ 578 h 592"/>
                <a:gd name="T116" fmla="*/ 95 w 505"/>
                <a:gd name="T117" fmla="*/ 583 h 592"/>
                <a:gd name="T118" fmla="*/ 85 w 505"/>
                <a:gd name="T119" fmla="*/ 590 h 5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592"/>
                <a:gd name="T182" fmla="*/ 505 w 505"/>
                <a:gd name="T183" fmla="*/ 592 h 5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59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2"/>
                  </a:lnTo>
                  <a:lnTo>
                    <a:pt x="8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3"/>
                  </a:lnTo>
                  <a:lnTo>
                    <a:pt x="13" y="4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9" y="2"/>
                  </a:lnTo>
                  <a:lnTo>
                    <a:pt x="20" y="2"/>
                  </a:lnTo>
                  <a:lnTo>
                    <a:pt x="21" y="2"/>
                  </a:lnTo>
                  <a:lnTo>
                    <a:pt x="22" y="2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1" y="3"/>
                  </a:lnTo>
                  <a:lnTo>
                    <a:pt x="31" y="4"/>
                  </a:lnTo>
                  <a:lnTo>
                    <a:pt x="32" y="4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9" y="6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1" y="7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3" y="8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5" y="10"/>
                  </a:lnTo>
                  <a:lnTo>
                    <a:pt x="46" y="10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6" y="13"/>
                  </a:lnTo>
                  <a:lnTo>
                    <a:pt x="47" y="14"/>
                  </a:lnTo>
                  <a:lnTo>
                    <a:pt x="47" y="15"/>
                  </a:lnTo>
                  <a:lnTo>
                    <a:pt x="48" y="16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0" y="18"/>
                  </a:lnTo>
                  <a:lnTo>
                    <a:pt x="50" y="19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2"/>
                  </a:lnTo>
                  <a:lnTo>
                    <a:pt x="49" y="23"/>
                  </a:lnTo>
                  <a:lnTo>
                    <a:pt x="49" y="24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2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5" y="26"/>
                  </a:lnTo>
                  <a:lnTo>
                    <a:pt x="55" y="27"/>
                  </a:lnTo>
                  <a:lnTo>
                    <a:pt x="56" y="27"/>
                  </a:lnTo>
                  <a:lnTo>
                    <a:pt x="57" y="28"/>
                  </a:lnTo>
                  <a:lnTo>
                    <a:pt x="58" y="28"/>
                  </a:lnTo>
                  <a:lnTo>
                    <a:pt x="59" y="29"/>
                  </a:lnTo>
                  <a:lnTo>
                    <a:pt x="60" y="30"/>
                  </a:lnTo>
                  <a:lnTo>
                    <a:pt x="61" y="30"/>
                  </a:lnTo>
                  <a:lnTo>
                    <a:pt x="62" y="30"/>
                  </a:lnTo>
                  <a:lnTo>
                    <a:pt x="63" y="31"/>
                  </a:lnTo>
                  <a:lnTo>
                    <a:pt x="64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6" y="34"/>
                  </a:lnTo>
                  <a:lnTo>
                    <a:pt x="66" y="35"/>
                  </a:lnTo>
                  <a:lnTo>
                    <a:pt x="67" y="36"/>
                  </a:lnTo>
                  <a:lnTo>
                    <a:pt x="68" y="37"/>
                  </a:lnTo>
                  <a:lnTo>
                    <a:pt x="69" y="37"/>
                  </a:lnTo>
                  <a:lnTo>
                    <a:pt x="70" y="37"/>
                  </a:lnTo>
                  <a:lnTo>
                    <a:pt x="71" y="38"/>
                  </a:lnTo>
                  <a:lnTo>
                    <a:pt x="72" y="38"/>
                  </a:lnTo>
                  <a:lnTo>
                    <a:pt x="73" y="38"/>
                  </a:lnTo>
                  <a:lnTo>
                    <a:pt x="73" y="39"/>
                  </a:lnTo>
                  <a:lnTo>
                    <a:pt x="74" y="40"/>
                  </a:lnTo>
                  <a:lnTo>
                    <a:pt x="75" y="41"/>
                  </a:lnTo>
                  <a:lnTo>
                    <a:pt x="76" y="42"/>
                  </a:lnTo>
                  <a:lnTo>
                    <a:pt x="77" y="42"/>
                  </a:lnTo>
                  <a:lnTo>
                    <a:pt x="78" y="42"/>
                  </a:lnTo>
                  <a:lnTo>
                    <a:pt x="78" y="43"/>
                  </a:lnTo>
                  <a:lnTo>
                    <a:pt x="79" y="43"/>
                  </a:lnTo>
                  <a:lnTo>
                    <a:pt x="80" y="43"/>
                  </a:lnTo>
                  <a:lnTo>
                    <a:pt x="81" y="43"/>
                  </a:lnTo>
                  <a:lnTo>
                    <a:pt x="82" y="43"/>
                  </a:lnTo>
                  <a:lnTo>
                    <a:pt x="83" y="44"/>
                  </a:lnTo>
                  <a:lnTo>
                    <a:pt x="84" y="45"/>
                  </a:lnTo>
                  <a:lnTo>
                    <a:pt x="85" y="46"/>
                  </a:lnTo>
                  <a:lnTo>
                    <a:pt x="86" y="47"/>
                  </a:lnTo>
                  <a:lnTo>
                    <a:pt x="87" y="47"/>
                  </a:lnTo>
                  <a:lnTo>
                    <a:pt x="88" y="48"/>
                  </a:lnTo>
                  <a:lnTo>
                    <a:pt x="89" y="49"/>
                  </a:lnTo>
                  <a:lnTo>
                    <a:pt x="90" y="49"/>
                  </a:lnTo>
                  <a:lnTo>
                    <a:pt x="91" y="49"/>
                  </a:lnTo>
                  <a:lnTo>
                    <a:pt x="92" y="49"/>
                  </a:lnTo>
                  <a:lnTo>
                    <a:pt x="92" y="50"/>
                  </a:lnTo>
                  <a:lnTo>
                    <a:pt x="93" y="50"/>
                  </a:lnTo>
                  <a:lnTo>
                    <a:pt x="94" y="51"/>
                  </a:lnTo>
                  <a:lnTo>
                    <a:pt x="94" y="52"/>
                  </a:lnTo>
                  <a:lnTo>
                    <a:pt x="95" y="52"/>
                  </a:lnTo>
                  <a:lnTo>
                    <a:pt x="96" y="52"/>
                  </a:lnTo>
                  <a:lnTo>
                    <a:pt x="97" y="53"/>
                  </a:lnTo>
                  <a:lnTo>
                    <a:pt x="98" y="53"/>
                  </a:lnTo>
                  <a:lnTo>
                    <a:pt x="99" y="53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2" y="55"/>
                  </a:lnTo>
                  <a:lnTo>
                    <a:pt x="103" y="55"/>
                  </a:lnTo>
                  <a:lnTo>
                    <a:pt x="103" y="56"/>
                  </a:lnTo>
                  <a:lnTo>
                    <a:pt x="104" y="56"/>
                  </a:lnTo>
                  <a:lnTo>
                    <a:pt x="104" y="57"/>
                  </a:lnTo>
                  <a:lnTo>
                    <a:pt x="105" y="58"/>
                  </a:lnTo>
                  <a:lnTo>
                    <a:pt x="105" y="59"/>
                  </a:lnTo>
                  <a:lnTo>
                    <a:pt x="106" y="60"/>
                  </a:lnTo>
                  <a:lnTo>
                    <a:pt x="106" y="61"/>
                  </a:lnTo>
                  <a:lnTo>
                    <a:pt x="106" y="62"/>
                  </a:lnTo>
                  <a:lnTo>
                    <a:pt x="107" y="62"/>
                  </a:lnTo>
                  <a:lnTo>
                    <a:pt x="107" y="63"/>
                  </a:lnTo>
                  <a:lnTo>
                    <a:pt x="108" y="63"/>
                  </a:lnTo>
                  <a:lnTo>
                    <a:pt x="109" y="64"/>
                  </a:lnTo>
                  <a:lnTo>
                    <a:pt x="109" y="65"/>
                  </a:lnTo>
                  <a:lnTo>
                    <a:pt x="110" y="65"/>
                  </a:lnTo>
                  <a:lnTo>
                    <a:pt x="111" y="65"/>
                  </a:lnTo>
                  <a:lnTo>
                    <a:pt x="111" y="66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4" y="66"/>
                  </a:lnTo>
                  <a:lnTo>
                    <a:pt x="115" y="66"/>
                  </a:lnTo>
                  <a:lnTo>
                    <a:pt x="116" y="66"/>
                  </a:lnTo>
                  <a:lnTo>
                    <a:pt x="117" y="66"/>
                  </a:lnTo>
                  <a:lnTo>
                    <a:pt x="117" y="65"/>
                  </a:lnTo>
                  <a:lnTo>
                    <a:pt x="118" y="65"/>
                  </a:lnTo>
                  <a:lnTo>
                    <a:pt x="119" y="64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2" y="64"/>
                  </a:lnTo>
                  <a:lnTo>
                    <a:pt x="123" y="65"/>
                  </a:lnTo>
                  <a:lnTo>
                    <a:pt x="124" y="65"/>
                  </a:lnTo>
                  <a:lnTo>
                    <a:pt x="125" y="65"/>
                  </a:lnTo>
                  <a:lnTo>
                    <a:pt x="126" y="65"/>
                  </a:lnTo>
                  <a:lnTo>
                    <a:pt x="127" y="65"/>
                  </a:lnTo>
                  <a:lnTo>
                    <a:pt x="127" y="66"/>
                  </a:lnTo>
                  <a:lnTo>
                    <a:pt x="128" y="67"/>
                  </a:lnTo>
                  <a:lnTo>
                    <a:pt x="129" y="67"/>
                  </a:lnTo>
                  <a:lnTo>
                    <a:pt x="130" y="67"/>
                  </a:lnTo>
                  <a:lnTo>
                    <a:pt x="131" y="67"/>
                  </a:lnTo>
                  <a:lnTo>
                    <a:pt x="132" y="66"/>
                  </a:lnTo>
                  <a:lnTo>
                    <a:pt x="133" y="66"/>
                  </a:lnTo>
                  <a:lnTo>
                    <a:pt x="134" y="66"/>
                  </a:lnTo>
                  <a:lnTo>
                    <a:pt x="134" y="65"/>
                  </a:lnTo>
                  <a:lnTo>
                    <a:pt x="135" y="65"/>
                  </a:lnTo>
                  <a:lnTo>
                    <a:pt x="136" y="64"/>
                  </a:lnTo>
                  <a:lnTo>
                    <a:pt x="136" y="65"/>
                  </a:lnTo>
                  <a:lnTo>
                    <a:pt x="137" y="65"/>
                  </a:lnTo>
                  <a:lnTo>
                    <a:pt x="138" y="65"/>
                  </a:lnTo>
                  <a:lnTo>
                    <a:pt x="139" y="66"/>
                  </a:lnTo>
                  <a:lnTo>
                    <a:pt x="140" y="66"/>
                  </a:lnTo>
                  <a:lnTo>
                    <a:pt x="141" y="66"/>
                  </a:lnTo>
                  <a:lnTo>
                    <a:pt x="142" y="66"/>
                  </a:lnTo>
                  <a:lnTo>
                    <a:pt x="142" y="65"/>
                  </a:lnTo>
                  <a:lnTo>
                    <a:pt x="143" y="65"/>
                  </a:lnTo>
                  <a:lnTo>
                    <a:pt x="146" y="72"/>
                  </a:lnTo>
                  <a:lnTo>
                    <a:pt x="146" y="73"/>
                  </a:lnTo>
                  <a:lnTo>
                    <a:pt x="145" y="73"/>
                  </a:lnTo>
                  <a:lnTo>
                    <a:pt x="145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3" y="77"/>
                  </a:lnTo>
                  <a:lnTo>
                    <a:pt x="142" y="77"/>
                  </a:lnTo>
                  <a:lnTo>
                    <a:pt x="142" y="78"/>
                  </a:lnTo>
                  <a:lnTo>
                    <a:pt x="142" y="79"/>
                  </a:lnTo>
                  <a:lnTo>
                    <a:pt x="142" y="80"/>
                  </a:lnTo>
                  <a:lnTo>
                    <a:pt x="142" y="81"/>
                  </a:lnTo>
                  <a:lnTo>
                    <a:pt x="141" y="81"/>
                  </a:lnTo>
                  <a:lnTo>
                    <a:pt x="141" y="82"/>
                  </a:lnTo>
                  <a:lnTo>
                    <a:pt x="140" y="82"/>
                  </a:lnTo>
                  <a:lnTo>
                    <a:pt x="139" y="83"/>
                  </a:lnTo>
                  <a:lnTo>
                    <a:pt x="138" y="83"/>
                  </a:lnTo>
                  <a:lnTo>
                    <a:pt x="138" y="84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6" y="86"/>
                  </a:lnTo>
                  <a:lnTo>
                    <a:pt x="136" y="87"/>
                  </a:lnTo>
                  <a:lnTo>
                    <a:pt x="136" y="88"/>
                  </a:lnTo>
                  <a:lnTo>
                    <a:pt x="136" y="89"/>
                  </a:lnTo>
                  <a:lnTo>
                    <a:pt x="136" y="90"/>
                  </a:lnTo>
                  <a:lnTo>
                    <a:pt x="137" y="90"/>
                  </a:lnTo>
                  <a:lnTo>
                    <a:pt x="137" y="91"/>
                  </a:lnTo>
                  <a:lnTo>
                    <a:pt x="138" y="91"/>
                  </a:lnTo>
                  <a:lnTo>
                    <a:pt x="139" y="92"/>
                  </a:lnTo>
                  <a:lnTo>
                    <a:pt x="140" y="92"/>
                  </a:lnTo>
                  <a:lnTo>
                    <a:pt x="140" y="93"/>
                  </a:lnTo>
                  <a:lnTo>
                    <a:pt x="141" y="93"/>
                  </a:lnTo>
                  <a:lnTo>
                    <a:pt x="142" y="93"/>
                  </a:lnTo>
                  <a:lnTo>
                    <a:pt x="142" y="94"/>
                  </a:lnTo>
                  <a:lnTo>
                    <a:pt x="143" y="94"/>
                  </a:lnTo>
                  <a:lnTo>
                    <a:pt x="143" y="95"/>
                  </a:lnTo>
                  <a:lnTo>
                    <a:pt x="143" y="96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99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3"/>
                  </a:lnTo>
                  <a:lnTo>
                    <a:pt x="142" y="104"/>
                  </a:lnTo>
                  <a:lnTo>
                    <a:pt x="142" y="105"/>
                  </a:lnTo>
                  <a:lnTo>
                    <a:pt x="142" y="106"/>
                  </a:lnTo>
                  <a:lnTo>
                    <a:pt x="141" y="106"/>
                  </a:lnTo>
                  <a:lnTo>
                    <a:pt x="141" y="107"/>
                  </a:lnTo>
                  <a:lnTo>
                    <a:pt x="140" y="107"/>
                  </a:lnTo>
                  <a:lnTo>
                    <a:pt x="139" y="107"/>
                  </a:lnTo>
                  <a:lnTo>
                    <a:pt x="139" y="108"/>
                  </a:lnTo>
                  <a:lnTo>
                    <a:pt x="138" y="109"/>
                  </a:lnTo>
                  <a:lnTo>
                    <a:pt x="139" y="111"/>
                  </a:lnTo>
                  <a:lnTo>
                    <a:pt x="140" y="112"/>
                  </a:lnTo>
                  <a:lnTo>
                    <a:pt x="140" y="113"/>
                  </a:lnTo>
                  <a:lnTo>
                    <a:pt x="142" y="117"/>
                  </a:lnTo>
                  <a:lnTo>
                    <a:pt x="143" y="119"/>
                  </a:lnTo>
                  <a:lnTo>
                    <a:pt x="143" y="120"/>
                  </a:lnTo>
                  <a:lnTo>
                    <a:pt x="149" y="133"/>
                  </a:lnTo>
                  <a:lnTo>
                    <a:pt x="150" y="134"/>
                  </a:lnTo>
                  <a:lnTo>
                    <a:pt x="153" y="138"/>
                  </a:lnTo>
                  <a:lnTo>
                    <a:pt x="156" y="145"/>
                  </a:lnTo>
                  <a:lnTo>
                    <a:pt x="157" y="148"/>
                  </a:lnTo>
                  <a:lnTo>
                    <a:pt x="157" y="149"/>
                  </a:lnTo>
                  <a:lnTo>
                    <a:pt x="157" y="151"/>
                  </a:lnTo>
                  <a:lnTo>
                    <a:pt x="157" y="154"/>
                  </a:lnTo>
                  <a:lnTo>
                    <a:pt x="158" y="158"/>
                  </a:lnTo>
                  <a:lnTo>
                    <a:pt x="158" y="161"/>
                  </a:lnTo>
                  <a:lnTo>
                    <a:pt x="158" y="164"/>
                  </a:lnTo>
                  <a:lnTo>
                    <a:pt x="158" y="165"/>
                  </a:lnTo>
                  <a:lnTo>
                    <a:pt x="159" y="168"/>
                  </a:lnTo>
                  <a:lnTo>
                    <a:pt x="159" y="170"/>
                  </a:lnTo>
                  <a:lnTo>
                    <a:pt x="159" y="171"/>
                  </a:lnTo>
                  <a:lnTo>
                    <a:pt x="159" y="175"/>
                  </a:lnTo>
                  <a:lnTo>
                    <a:pt x="159" y="177"/>
                  </a:lnTo>
                  <a:lnTo>
                    <a:pt x="160" y="181"/>
                  </a:lnTo>
                  <a:lnTo>
                    <a:pt x="160" y="182"/>
                  </a:lnTo>
                  <a:lnTo>
                    <a:pt x="160" y="183"/>
                  </a:lnTo>
                  <a:lnTo>
                    <a:pt x="160" y="184"/>
                  </a:lnTo>
                  <a:lnTo>
                    <a:pt x="160" y="185"/>
                  </a:lnTo>
                  <a:lnTo>
                    <a:pt x="160" y="186"/>
                  </a:lnTo>
                  <a:lnTo>
                    <a:pt x="160" y="187"/>
                  </a:lnTo>
                  <a:lnTo>
                    <a:pt x="160" y="188"/>
                  </a:lnTo>
                  <a:lnTo>
                    <a:pt x="160" y="189"/>
                  </a:lnTo>
                  <a:lnTo>
                    <a:pt x="160" y="190"/>
                  </a:lnTo>
                  <a:lnTo>
                    <a:pt x="160" y="191"/>
                  </a:lnTo>
                  <a:lnTo>
                    <a:pt x="160" y="192"/>
                  </a:lnTo>
                  <a:lnTo>
                    <a:pt x="160" y="193"/>
                  </a:lnTo>
                  <a:lnTo>
                    <a:pt x="160" y="194"/>
                  </a:lnTo>
                  <a:lnTo>
                    <a:pt x="161" y="195"/>
                  </a:lnTo>
                  <a:lnTo>
                    <a:pt x="161" y="196"/>
                  </a:lnTo>
                  <a:lnTo>
                    <a:pt x="161" y="197"/>
                  </a:lnTo>
                  <a:lnTo>
                    <a:pt x="161" y="199"/>
                  </a:lnTo>
                  <a:lnTo>
                    <a:pt x="161" y="200"/>
                  </a:lnTo>
                  <a:lnTo>
                    <a:pt x="161" y="202"/>
                  </a:lnTo>
                  <a:lnTo>
                    <a:pt x="161" y="204"/>
                  </a:lnTo>
                  <a:lnTo>
                    <a:pt x="161" y="205"/>
                  </a:lnTo>
                  <a:lnTo>
                    <a:pt x="161" y="206"/>
                  </a:lnTo>
                  <a:lnTo>
                    <a:pt x="161" y="208"/>
                  </a:lnTo>
                  <a:lnTo>
                    <a:pt x="161" y="209"/>
                  </a:lnTo>
                  <a:lnTo>
                    <a:pt x="161" y="210"/>
                  </a:lnTo>
                  <a:lnTo>
                    <a:pt x="161" y="211"/>
                  </a:lnTo>
                  <a:lnTo>
                    <a:pt x="161" y="212"/>
                  </a:lnTo>
                  <a:lnTo>
                    <a:pt x="161" y="214"/>
                  </a:lnTo>
                  <a:lnTo>
                    <a:pt x="161" y="215"/>
                  </a:lnTo>
                  <a:lnTo>
                    <a:pt x="161" y="217"/>
                  </a:lnTo>
                  <a:lnTo>
                    <a:pt x="161" y="218"/>
                  </a:lnTo>
                  <a:lnTo>
                    <a:pt x="161" y="219"/>
                  </a:lnTo>
                  <a:lnTo>
                    <a:pt x="161" y="220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3"/>
                  </a:lnTo>
                  <a:lnTo>
                    <a:pt x="161" y="224"/>
                  </a:lnTo>
                  <a:lnTo>
                    <a:pt x="161" y="225"/>
                  </a:lnTo>
                  <a:lnTo>
                    <a:pt x="161" y="226"/>
                  </a:lnTo>
                  <a:lnTo>
                    <a:pt x="161" y="227"/>
                  </a:lnTo>
                  <a:lnTo>
                    <a:pt x="160" y="227"/>
                  </a:lnTo>
                  <a:lnTo>
                    <a:pt x="160" y="228"/>
                  </a:lnTo>
                  <a:lnTo>
                    <a:pt x="160" y="229"/>
                  </a:lnTo>
                  <a:lnTo>
                    <a:pt x="160" y="230"/>
                  </a:lnTo>
                  <a:lnTo>
                    <a:pt x="160" y="232"/>
                  </a:lnTo>
                  <a:lnTo>
                    <a:pt x="160" y="233"/>
                  </a:lnTo>
                  <a:lnTo>
                    <a:pt x="160" y="234"/>
                  </a:lnTo>
                  <a:lnTo>
                    <a:pt x="160" y="235"/>
                  </a:lnTo>
                  <a:lnTo>
                    <a:pt x="160" y="237"/>
                  </a:lnTo>
                  <a:lnTo>
                    <a:pt x="160" y="238"/>
                  </a:lnTo>
                  <a:lnTo>
                    <a:pt x="160" y="240"/>
                  </a:lnTo>
                  <a:lnTo>
                    <a:pt x="160" y="241"/>
                  </a:lnTo>
                  <a:lnTo>
                    <a:pt x="160" y="242"/>
                  </a:lnTo>
                  <a:lnTo>
                    <a:pt x="161" y="243"/>
                  </a:lnTo>
                  <a:lnTo>
                    <a:pt x="161" y="244"/>
                  </a:lnTo>
                  <a:lnTo>
                    <a:pt x="161" y="245"/>
                  </a:lnTo>
                  <a:lnTo>
                    <a:pt x="161" y="246"/>
                  </a:lnTo>
                  <a:lnTo>
                    <a:pt x="161" y="247"/>
                  </a:lnTo>
                  <a:lnTo>
                    <a:pt x="162" y="249"/>
                  </a:lnTo>
                  <a:lnTo>
                    <a:pt x="162" y="250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4" y="254"/>
                  </a:lnTo>
                  <a:lnTo>
                    <a:pt x="164" y="255"/>
                  </a:lnTo>
                  <a:lnTo>
                    <a:pt x="164" y="256"/>
                  </a:lnTo>
                  <a:lnTo>
                    <a:pt x="165" y="256"/>
                  </a:lnTo>
                  <a:lnTo>
                    <a:pt x="165" y="257"/>
                  </a:lnTo>
                  <a:lnTo>
                    <a:pt x="165" y="258"/>
                  </a:lnTo>
                  <a:lnTo>
                    <a:pt x="166" y="259"/>
                  </a:lnTo>
                  <a:lnTo>
                    <a:pt x="167" y="260"/>
                  </a:lnTo>
                  <a:lnTo>
                    <a:pt x="167" y="261"/>
                  </a:lnTo>
                  <a:lnTo>
                    <a:pt x="168" y="262"/>
                  </a:lnTo>
                  <a:lnTo>
                    <a:pt x="168" y="263"/>
                  </a:lnTo>
                  <a:lnTo>
                    <a:pt x="168" y="264"/>
                  </a:lnTo>
                  <a:lnTo>
                    <a:pt x="169" y="265"/>
                  </a:lnTo>
                  <a:lnTo>
                    <a:pt x="170" y="267"/>
                  </a:lnTo>
                  <a:lnTo>
                    <a:pt x="170" y="268"/>
                  </a:lnTo>
                  <a:lnTo>
                    <a:pt x="171" y="269"/>
                  </a:lnTo>
                  <a:lnTo>
                    <a:pt x="171" y="270"/>
                  </a:lnTo>
                  <a:lnTo>
                    <a:pt x="172" y="271"/>
                  </a:lnTo>
                  <a:lnTo>
                    <a:pt x="172" y="272"/>
                  </a:lnTo>
                  <a:lnTo>
                    <a:pt x="173" y="272"/>
                  </a:lnTo>
                  <a:lnTo>
                    <a:pt x="173" y="273"/>
                  </a:lnTo>
                  <a:lnTo>
                    <a:pt x="173" y="274"/>
                  </a:lnTo>
                  <a:lnTo>
                    <a:pt x="173" y="275"/>
                  </a:lnTo>
                  <a:lnTo>
                    <a:pt x="173" y="276"/>
                  </a:lnTo>
                  <a:lnTo>
                    <a:pt x="173" y="277"/>
                  </a:lnTo>
                  <a:lnTo>
                    <a:pt x="173" y="278"/>
                  </a:lnTo>
                  <a:lnTo>
                    <a:pt x="173" y="279"/>
                  </a:lnTo>
                  <a:lnTo>
                    <a:pt x="174" y="279"/>
                  </a:lnTo>
                  <a:lnTo>
                    <a:pt x="174" y="280"/>
                  </a:lnTo>
                  <a:lnTo>
                    <a:pt x="173" y="281"/>
                  </a:lnTo>
                  <a:lnTo>
                    <a:pt x="173" y="282"/>
                  </a:lnTo>
                  <a:lnTo>
                    <a:pt x="173" y="283"/>
                  </a:lnTo>
                  <a:lnTo>
                    <a:pt x="172" y="284"/>
                  </a:lnTo>
                  <a:lnTo>
                    <a:pt x="172" y="285"/>
                  </a:lnTo>
                  <a:lnTo>
                    <a:pt x="171" y="286"/>
                  </a:lnTo>
                  <a:lnTo>
                    <a:pt x="171" y="287"/>
                  </a:lnTo>
                  <a:lnTo>
                    <a:pt x="171" y="288"/>
                  </a:lnTo>
                  <a:lnTo>
                    <a:pt x="170" y="289"/>
                  </a:lnTo>
                  <a:lnTo>
                    <a:pt x="170" y="290"/>
                  </a:lnTo>
                  <a:lnTo>
                    <a:pt x="170" y="291"/>
                  </a:lnTo>
                  <a:lnTo>
                    <a:pt x="169" y="291"/>
                  </a:lnTo>
                  <a:lnTo>
                    <a:pt x="169" y="293"/>
                  </a:lnTo>
                  <a:lnTo>
                    <a:pt x="168" y="293"/>
                  </a:lnTo>
                  <a:lnTo>
                    <a:pt x="168" y="295"/>
                  </a:lnTo>
                  <a:lnTo>
                    <a:pt x="168" y="296"/>
                  </a:lnTo>
                  <a:lnTo>
                    <a:pt x="168" y="297"/>
                  </a:lnTo>
                  <a:lnTo>
                    <a:pt x="168" y="298"/>
                  </a:lnTo>
                  <a:lnTo>
                    <a:pt x="168" y="299"/>
                  </a:lnTo>
                  <a:lnTo>
                    <a:pt x="168" y="300"/>
                  </a:lnTo>
                  <a:lnTo>
                    <a:pt x="168" y="301"/>
                  </a:lnTo>
                  <a:lnTo>
                    <a:pt x="168" y="302"/>
                  </a:lnTo>
                  <a:lnTo>
                    <a:pt x="168" y="303"/>
                  </a:lnTo>
                  <a:lnTo>
                    <a:pt x="168" y="304"/>
                  </a:lnTo>
                  <a:lnTo>
                    <a:pt x="169" y="304"/>
                  </a:lnTo>
                  <a:lnTo>
                    <a:pt x="169" y="306"/>
                  </a:lnTo>
                  <a:lnTo>
                    <a:pt x="169" y="307"/>
                  </a:lnTo>
                  <a:lnTo>
                    <a:pt x="170" y="309"/>
                  </a:lnTo>
                  <a:lnTo>
                    <a:pt x="171" y="310"/>
                  </a:lnTo>
                  <a:lnTo>
                    <a:pt x="171" y="312"/>
                  </a:lnTo>
                  <a:lnTo>
                    <a:pt x="172" y="313"/>
                  </a:lnTo>
                  <a:lnTo>
                    <a:pt x="172" y="314"/>
                  </a:lnTo>
                  <a:lnTo>
                    <a:pt x="173" y="315"/>
                  </a:lnTo>
                  <a:lnTo>
                    <a:pt x="173" y="316"/>
                  </a:lnTo>
                  <a:lnTo>
                    <a:pt x="174" y="317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20"/>
                  </a:lnTo>
                  <a:lnTo>
                    <a:pt x="174" y="321"/>
                  </a:lnTo>
                  <a:lnTo>
                    <a:pt x="175" y="322"/>
                  </a:lnTo>
                  <a:lnTo>
                    <a:pt x="175" y="323"/>
                  </a:lnTo>
                  <a:lnTo>
                    <a:pt x="176" y="324"/>
                  </a:lnTo>
                  <a:lnTo>
                    <a:pt x="176" y="325"/>
                  </a:lnTo>
                  <a:lnTo>
                    <a:pt x="177" y="325"/>
                  </a:lnTo>
                  <a:lnTo>
                    <a:pt x="177" y="326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0" y="326"/>
                  </a:lnTo>
                  <a:lnTo>
                    <a:pt x="182" y="329"/>
                  </a:lnTo>
                  <a:lnTo>
                    <a:pt x="183" y="329"/>
                  </a:lnTo>
                  <a:lnTo>
                    <a:pt x="184" y="330"/>
                  </a:lnTo>
                  <a:lnTo>
                    <a:pt x="184" y="331"/>
                  </a:lnTo>
                  <a:lnTo>
                    <a:pt x="185" y="331"/>
                  </a:lnTo>
                  <a:lnTo>
                    <a:pt x="185" y="333"/>
                  </a:lnTo>
                  <a:lnTo>
                    <a:pt x="185" y="334"/>
                  </a:lnTo>
                  <a:lnTo>
                    <a:pt x="186" y="335"/>
                  </a:lnTo>
                  <a:lnTo>
                    <a:pt x="186" y="336"/>
                  </a:lnTo>
                  <a:lnTo>
                    <a:pt x="186" y="337"/>
                  </a:lnTo>
                  <a:lnTo>
                    <a:pt x="186" y="338"/>
                  </a:lnTo>
                  <a:lnTo>
                    <a:pt x="186" y="339"/>
                  </a:lnTo>
                  <a:lnTo>
                    <a:pt x="186" y="340"/>
                  </a:lnTo>
                  <a:lnTo>
                    <a:pt x="186" y="341"/>
                  </a:lnTo>
                  <a:lnTo>
                    <a:pt x="185" y="341"/>
                  </a:lnTo>
                  <a:lnTo>
                    <a:pt x="184" y="342"/>
                  </a:lnTo>
                  <a:lnTo>
                    <a:pt x="183" y="342"/>
                  </a:lnTo>
                  <a:lnTo>
                    <a:pt x="183" y="343"/>
                  </a:lnTo>
                  <a:lnTo>
                    <a:pt x="182" y="343"/>
                  </a:lnTo>
                  <a:lnTo>
                    <a:pt x="182" y="344"/>
                  </a:lnTo>
                  <a:lnTo>
                    <a:pt x="182" y="346"/>
                  </a:lnTo>
                  <a:lnTo>
                    <a:pt x="182" y="347"/>
                  </a:lnTo>
                  <a:lnTo>
                    <a:pt x="181" y="349"/>
                  </a:lnTo>
                  <a:lnTo>
                    <a:pt x="181" y="350"/>
                  </a:lnTo>
                  <a:lnTo>
                    <a:pt x="183" y="350"/>
                  </a:lnTo>
                  <a:lnTo>
                    <a:pt x="185" y="350"/>
                  </a:lnTo>
                  <a:lnTo>
                    <a:pt x="187" y="350"/>
                  </a:lnTo>
                  <a:lnTo>
                    <a:pt x="188" y="350"/>
                  </a:lnTo>
                  <a:lnTo>
                    <a:pt x="191" y="350"/>
                  </a:lnTo>
                  <a:lnTo>
                    <a:pt x="193" y="350"/>
                  </a:lnTo>
                  <a:lnTo>
                    <a:pt x="196" y="350"/>
                  </a:lnTo>
                  <a:lnTo>
                    <a:pt x="199" y="350"/>
                  </a:lnTo>
                  <a:lnTo>
                    <a:pt x="200" y="350"/>
                  </a:lnTo>
                  <a:lnTo>
                    <a:pt x="201" y="349"/>
                  </a:lnTo>
                  <a:lnTo>
                    <a:pt x="201" y="348"/>
                  </a:lnTo>
                  <a:lnTo>
                    <a:pt x="201" y="347"/>
                  </a:lnTo>
                  <a:lnTo>
                    <a:pt x="201" y="345"/>
                  </a:lnTo>
                  <a:lnTo>
                    <a:pt x="201" y="344"/>
                  </a:lnTo>
                  <a:lnTo>
                    <a:pt x="201" y="342"/>
                  </a:lnTo>
                  <a:lnTo>
                    <a:pt x="201" y="341"/>
                  </a:lnTo>
                  <a:lnTo>
                    <a:pt x="202" y="338"/>
                  </a:lnTo>
                  <a:lnTo>
                    <a:pt x="202" y="337"/>
                  </a:lnTo>
                  <a:lnTo>
                    <a:pt x="200" y="337"/>
                  </a:lnTo>
                  <a:lnTo>
                    <a:pt x="198" y="337"/>
                  </a:lnTo>
                  <a:lnTo>
                    <a:pt x="195" y="337"/>
                  </a:lnTo>
                  <a:lnTo>
                    <a:pt x="193" y="337"/>
                  </a:lnTo>
                  <a:lnTo>
                    <a:pt x="193" y="336"/>
                  </a:lnTo>
                  <a:lnTo>
                    <a:pt x="193" y="334"/>
                  </a:lnTo>
                  <a:lnTo>
                    <a:pt x="193" y="332"/>
                  </a:lnTo>
                  <a:lnTo>
                    <a:pt x="193" y="329"/>
                  </a:lnTo>
                  <a:lnTo>
                    <a:pt x="193" y="328"/>
                  </a:lnTo>
                  <a:lnTo>
                    <a:pt x="193" y="327"/>
                  </a:lnTo>
                  <a:lnTo>
                    <a:pt x="193" y="326"/>
                  </a:lnTo>
                  <a:lnTo>
                    <a:pt x="194" y="326"/>
                  </a:lnTo>
                  <a:lnTo>
                    <a:pt x="196" y="326"/>
                  </a:lnTo>
                  <a:lnTo>
                    <a:pt x="198" y="325"/>
                  </a:lnTo>
                  <a:lnTo>
                    <a:pt x="200" y="325"/>
                  </a:lnTo>
                  <a:lnTo>
                    <a:pt x="201" y="325"/>
                  </a:lnTo>
                  <a:lnTo>
                    <a:pt x="203" y="325"/>
                  </a:lnTo>
                  <a:lnTo>
                    <a:pt x="205" y="324"/>
                  </a:lnTo>
                  <a:lnTo>
                    <a:pt x="206" y="324"/>
                  </a:lnTo>
                  <a:lnTo>
                    <a:pt x="208" y="324"/>
                  </a:lnTo>
                  <a:lnTo>
                    <a:pt x="210" y="324"/>
                  </a:lnTo>
                  <a:lnTo>
                    <a:pt x="212" y="324"/>
                  </a:lnTo>
                  <a:lnTo>
                    <a:pt x="213" y="324"/>
                  </a:lnTo>
                  <a:lnTo>
                    <a:pt x="215" y="324"/>
                  </a:lnTo>
                  <a:lnTo>
                    <a:pt x="217" y="324"/>
                  </a:lnTo>
                  <a:lnTo>
                    <a:pt x="218" y="324"/>
                  </a:lnTo>
                  <a:lnTo>
                    <a:pt x="220" y="324"/>
                  </a:lnTo>
                  <a:lnTo>
                    <a:pt x="222" y="324"/>
                  </a:lnTo>
                  <a:lnTo>
                    <a:pt x="224" y="324"/>
                  </a:lnTo>
                  <a:lnTo>
                    <a:pt x="233" y="324"/>
                  </a:lnTo>
                  <a:lnTo>
                    <a:pt x="241" y="324"/>
                  </a:lnTo>
                  <a:lnTo>
                    <a:pt x="247" y="324"/>
                  </a:lnTo>
                  <a:lnTo>
                    <a:pt x="257" y="322"/>
                  </a:lnTo>
                  <a:lnTo>
                    <a:pt x="259" y="322"/>
                  </a:lnTo>
                  <a:lnTo>
                    <a:pt x="264" y="321"/>
                  </a:lnTo>
                  <a:lnTo>
                    <a:pt x="269" y="320"/>
                  </a:lnTo>
                  <a:lnTo>
                    <a:pt x="272" y="320"/>
                  </a:lnTo>
                  <a:lnTo>
                    <a:pt x="279" y="321"/>
                  </a:lnTo>
                  <a:lnTo>
                    <a:pt x="281" y="321"/>
                  </a:lnTo>
                  <a:lnTo>
                    <a:pt x="288" y="322"/>
                  </a:lnTo>
                  <a:lnTo>
                    <a:pt x="295" y="321"/>
                  </a:lnTo>
                  <a:lnTo>
                    <a:pt x="300" y="319"/>
                  </a:lnTo>
                  <a:lnTo>
                    <a:pt x="303" y="318"/>
                  </a:lnTo>
                  <a:lnTo>
                    <a:pt x="305" y="318"/>
                  </a:lnTo>
                  <a:lnTo>
                    <a:pt x="305" y="322"/>
                  </a:lnTo>
                  <a:lnTo>
                    <a:pt x="304" y="325"/>
                  </a:lnTo>
                  <a:lnTo>
                    <a:pt x="304" y="326"/>
                  </a:lnTo>
                  <a:lnTo>
                    <a:pt x="311" y="326"/>
                  </a:lnTo>
                  <a:lnTo>
                    <a:pt x="313" y="326"/>
                  </a:lnTo>
                  <a:lnTo>
                    <a:pt x="314" y="326"/>
                  </a:lnTo>
                  <a:lnTo>
                    <a:pt x="319" y="325"/>
                  </a:lnTo>
                  <a:lnTo>
                    <a:pt x="320" y="325"/>
                  </a:lnTo>
                  <a:lnTo>
                    <a:pt x="324" y="325"/>
                  </a:lnTo>
                  <a:lnTo>
                    <a:pt x="329" y="325"/>
                  </a:lnTo>
                  <a:lnTo>
                    <a:pt x="331" y="326"/>
                  </a:lnTo>
                  <a:lnTo>
                    <a:pt x="333" y="326"/>
                  </a:lnTo>
                  <a:lnTo>
                    <a:pt x="334" y="325"/>
                  </a:lnTo>
                  <a:lnTo>
                    <a:pt x="338" y="324"/>
                  </a:lnTo>
                  <a:lnTo>
                    <a:pt x="339" y="326"/>
                  </a:lnTo>
                  <a:lnTo>
                    <a:pt x="349" y="328"/>
                  </a:lnTo>
                  <a:lnTo>
                    <a:pt x="358" y="329"/>
                  </a:lnTo>
                  <a:lnTo>
                    <a:pt x="368" y="331"/>
                  </a:lnTo>
                  <a:lnTo>
                    <a:pt x="372" y="331"/>
                  </a:lnTo>
                  <a:lnTo>
                    <a:pt x="381" y="331"/>
                  </a:lnTo>
                  <a:lnTo>
                    <a:pt x="393" y="338"/>
                  </a:lnTo>
                  <a:lnTo>
                    <a:pt x="394" y="338"/>
                  </a:lnTo>
                  <a:lnTo>
                    <a:pt x="398" y="338"/>
                  </a:lnTo>
                  <a:lnTo>
                    <a:pt x="402" y="339"/>
                  </a:lnTo>
                  <a:lnTo>
                    <a:pt x="408" y="340"/>
                  </a:lnTo>
                  <a:lnTo>
                    <a:pt x="411" y="340"/>
                  </a:lnTo>
                  <a:lnTo>
                    <a:pt x="417" y="341"/>
                  </a:lnTo>
                  <a:lnTo>
                    <a:pt x="421" y="343"/>
                  </a:lnTo>
                  <a:lnTo>
                    <a:pt x="426" y="343"/>
                  </a:lnTo>
                  <a:lnTo>
                    <a:pt x="428" y="343"/>
                  </a:lnTo>
                  <a:lnTo>
                    <a:pt x="433" y="345"/>
                  </a:lnTo>
                  <a:lnTo>
                    <a:pt x="435" y="346"/>
                  </a:lnTo>
                  <a:lnTo>
                    <a:pt x="438" y="347"/>
                  </a:lnTo>
                  <a:lnTo>
                    <a:pt x="442" y="348"/>
                  </a:lnTo>
                  <a:lnTo>
                    <a:pt x="446" y="348"/>
                  </a:lnTo>
                  <a:lnTo>
                    <a:pt x="449" y="349"/>
                  </a:lnTo>
                  <a:lnTo>
                    <a:pt x="453" y="350"/>
                  </a:lnTo>
                  <a:lnTo>
                    <a:pt x="455" y="350"/>
                  </a:lnTo>
                  <a:lnTo>
                    <a:pt x="459" y="350"/>
                  </a:lnTo>
                  <a:lnTo>
                    <a:pt x="460" y="350"/>
                  </a:lnTo>
                  <a:lnTo>
                    <a:pt x="464" y="351"/>
                  </a:lnTo>
                  <a:lnTo>
                    <a:pt x="466" y="352"/>
                  </a:lnTo>
                  <a:lnTo>
                    <a:pt x="472" y="353"/>
                  </a:lnTo>
                  <a:lnTo>
                    <a:pt x="473" y="353"/>
                  </a:lnTo>
                  <a:lnTo>
                    <a:pt x="476" y="353"/>
                  </a:lnTo>
                  <a:lnTo>
                    <a:pt x="478" y="353"/>
                  </a:lnTo>
                  <a:lnTo>
                    <a:pt x="481" y="353"/>
                  </a:lnTo>
                  <a:lnTo>
                    <a:pt x="485" y="353"/>
                  </a:lnTo>
                  <a:lnTo>
                    <a:pt x="488" y="353"/>
                  </a:lnTo>
                  <a:lnTo>
                    <a:pt x="490" y="354"/>
                  </a:lnTo>
                  <a:lnTo>
                    <a:pt x="491" y="354"/>
                  </a:lnTo>
                  <a:lnTo>
                    <a:pt x="495" y="357"/>
                  </a:lnTo>
                  <a:lnTo>
                    <a:pt x="498" y="358"/>
                  </a:lnTo>
                  <a:lnTo>
                    <a:pt x="502" y="361"/>
                  </a:lnTo>
                  <a:lnTo>
                    <a:pt x="503" y="365"/>
                  </a:lnTo>
                  <a:lnTo>
                    <a:pt x="505" y="374"/>
                  </a:lnTo>
                  <a:lnTo>
                    <a:pt x="504" y="380"/>
                  </a:lnTo>
                  <a:lnTo>
                    <a:pt x="504" y="382"/>
                  </a:lnTo>
                  <a:lnTo>
                    <a:pt x="504" y="389"/>
                  </a:lnTo>
                  <a:lnTo>
                    <a:pt x="504" y="394"/>
                  </a:lnTo>
                  <a:lnTo>
                    <a:pt x="504" y="396"/>
                  </a:lnTo>
                  <a:lnTo>
                    <a:pt x="502" y="425"/>
                  </a:lnTo>
                  <a:lnTo>
                    <a:pt x="504" y="429"/>
                  </a:lnTo>
                  <a:lnTo>
                    <a:pt x="501" y="432"/>
                  </a:lnTo>
                  <a:lnTo>
                    <a:pt x="499" y="432"/>
                  </a:lnTo>
                  <a:lnTo>
                    <a:pt x="495" y="434"/>
                  </a:lnTo>
                  <a:lnTo>
                    <a:pt x="493" y="434"/>
                  </a:lnTo>
                  <a:lnTo>
                    <a:pt x="491" y="435"/>
                  </a:lnTo>
                  <a:lnTo>
                    <a:pt x="490" y="435"/>
                  </a:lnTo>
                  <a:lnTo>
                    <a:pt x="486" y="436"/>
                  </a:lnTo>
                  <a:lnTo>
                    <a:pt x="477" y="436"/>
                  </a:lnTo>
                  <a:lnTo>
                    <a:pt x="477" y="443"/>
                  </a:lnTo>
                  <a:lnTo>
                    <a:pt x="480" y="453"/>
                  </a:lnTo>
                  <a:lnTo>
                    <a:pt x="471" y="453"/>
                  </a:lnTo>
                  <a:lnTo>
                    <a:pt x="467" y="454"/>
                  </a:lnTo>
                  <a:lnTo>
                    <a:pt x="463" y="456"/>
                  </a:lnTo>
                  <a:lnTo>
                    <a:pt x="455" y="461"/>
                  </a:lnTo>
                  <a:lnTo>
                    <a:pt x="451" y="462"/>
                  </a:lnTo>
                  <a:lnTo>
                    <a:pt x="449" y="462"/>
                  </a:lnTo>
                  <a:lnTo>
                    <a:pt x="447" y="463"/>
                  </a:lnTo>
                  <a:lnTo>
                    <a:pt x="446" y="466"/>
                  </a:lnTo>
                  <a:lnTo>
                    <a:pt x="445" y="477"/>
                  </a:lnTo>
                  <a:lnTo>
                    <a:pt x="447" y="481"/>
                  </a:lnTo>
                  <a:lnTo>
                    <a:pt x="447" y="487"/>
                  </a:lnTo>
                  <a:lnTo>
                    <a:pt x="447" y="488"/>
                  </a:lnTo>
                  <a:lnTo>
                    <a:pt x="438" y="492"/>
                  </a:lnTo>
                  <a:lnTo>
                    <a:pt x="435" y="494"/>
                  </a:lnTo>
                  <a:lnTo>
                    <a:pt x="433" y="488"/>
                  </a:lnTo>
                  <a:lnTo>
                    <a:pt x="427" y="489"/>
                  </a:lnTo>
                  <a:lnTo>
                    <a:pt x="419" y="493"/>
                  </a:lnTo>
                  <a:lnTo>
                    <a:pt x="409" y="492"/>
                  </a:lnTo>
                  <a:lnTo>
                    <a:pt x="405" y="494"/>
                  </a:lnTo>
                  <a:lnTo>
                    <a:pt x="397" y="496"/>
                  </a:lnTo>
                  <a:lnTo>
                    <a:pt x="391" y="500"/>
                  </a:lnTo>
                  <a:lnTo>
                    <a:pt x="383" y="512"/>
                  </a:lnTo>
                  <a:lnTo>
                    <a:pt x="380" y="509"/>
                  </a:lnTo>
                  <a:lnTo>
                    <a:pt x="377" y="506"/>
                  </a:lnTo>
                  <a:lnTo>
                    <a:pt x="373" y="502"/>
                  </a:lnTo>
                  <a:lnTo>
                    <a:pt x="360" y="503"/>
                  </a:lnTo>
                  <a:lnTo>
                    <a:pt x="356" y="508"/>
                  </a:lnTo>
                  <a:lnTo>
                    <a:pt x="355" y="513"/>
                  </a:lnTo>
                  <a:lnTo>
                    <a:pt x="351" y="513"/>
                  </a:lnTo>
                  <a:lnTo>
                    <a:pt x="341" y="513"/>
                  </a:lnTo>
                  <a:lnTo>
                    <a:pt x="332" y="511"/>
                  </a:lnTo>
                  <a:lnTo>
                    <a:pt x="330" y="511"/>
                  </a:lnTo>
                  <a:lnTo>
                    <a:pt x="324" y="504"/>
                  </a:lnTo>
                  <a:lnTo>
                    <a:pt x="315" y="503"/>
                  </a:lnTo>
                  <a:lnTo>
                    <a:pt x="311" y="507"/>
                  </a:lnTo>
                  <a:lnTo>
                    <a:pt x="311" y="508"/>
                  </a:lnTo>
                  <a:lnTo>
                    <a:pt x="310" y="509"/>
                  </a:lnTo>
                  <a:lnTo>
                    <a:pt x="309" y="510"/>
                  </a:lnTo>
                  <a:lnTo>
                    <a:pt x="308" y="510"/>
                  </a:lnTo>
                  <a:lnTo>
                    <a:pt x="307" y="510"/>
                  </a:lnTo>
                  <a:lnTo>
                    <a:pt x="307" y="511"/>
                  </a:lnTo>
                  <a:lnTo>
                    <a:pt x="307" y="512"/>
                  </a:lnTo>
                  <a:lnTo>
                    <a:pt x="307" y="513"/>
                  </a:lnTo>
                  <a:lnTo>
                    <a:pt x="307" y="514"/>
                  </a:lnTo>
                  <a:lnTo>
                    <a:pt x="306" y="514"/>
                  </a:lnTo>
                  <a:lnTo>
                    <a:pt x="306" y="515"/>
                  </a:lnTo>
                  <a:lnTo>
                    <a:pt x="305" y="515"/>
                  </a:lnTo>
                  <a:lnTo>
                    <a:pt x="305" y="516"/>
                  </a:lnTo>
                  <a:lnTo>
                    <a:pt x="304" y="515"/>
                  </a:lnTo>
                  <a:lnTo>
                    <a:pt x="303" y="515"/>
                  </a:lnTo>
                  <a:lnTo>
                    <a:pt x="303" y="516"/>
                  </a:lnTo>
                  <a:lnTo>
                    <a:pt x="303" y="517"/>
                  </a:lnTo>
                  <a:lnTo>
                    <a:pt x="302" y="516"/>
                  </a:lnTo>
                  <a:lnTo>
                    <a:pt x="301" y="516"/>
                  </a:lnTo>
                  <a:lnTo>
                    <a:pt x="301" y="517"/>
                  </a:lnTo>
                  <a:lnTo>
                    <a:pt x="301" y="518"/>
                  </a:lnTo>
                  <a:lnTo>
                    <a:pt x="301" y="519"/>
                  </a:lnTo>
                  <a:lnTo>
                    <a:pt x="302" y="519"/>
                  </a:lnTo>
                  <a:lnTo>
                    <a:pt x="301" y="519"/>
                  </a:lnTo>
                  <a:lnTo>
                    <a:pt x="301" y="520"/>
                  </a:lnTo>
                  <a:lnTo>
                    <a:pt x="301" y="521"/>
                  </a:lnTo>
                  <a:lnTo>
                    <a:pt x="301" y="522"/>
                  </a:lnTo>
                  <a:lnTo>
                    <a:pt x="300" y="522"/>
                  </a:lnTo>
                  <a:lnTo>
                    <a:pt x="299" y="522"/>
                  </a:lnTo>
                  <a:lnTo>
                    <a:pt x="298" y="522"/>
                  </a:lnTo>
                  <a:lnTo>
                    <a:pt x="297" y="522"/>
                  </a:lnTo>
                  <a:lnTo>
                    <a:pt x="297" y="523"/>
                  </a:lnTo>
                  <a:lnTo>
                    <a:pt x="297" y="524"/>
                  </a:lnTo>
                  <a:lnTo>
                    <a:pt x="297" y="525"/>
                  </a:lnTo>
                  <a:lnTo>
                    <a:pt x="296" y="525"/>
                  </a:lnTo>
                  <a:lnTo>
                    <a:pt x="295" y="525"/>
                  </a:lnTo>
                  <a:lnTo>
                    <a:pt x="295" y="526"/>
                  </a:lnTo>
                  <a:lnTo>
                    <a:pt x="294" y="526"/>
                  </a:lnTo>
                  <a:lnTo>
                    <a:pt x="293" y="526"/>
                  </a:lnTo>
                  <a:lnTo>
                    <a:pt x="292" y="527"/>
                  </a:lnTo>
                  <a:lnTo>
                    <a:pt x="291" y="527"/>
                  </a:lnTo>
                  <a:lnTo>
                    <a:pt x="290" y="528"/>
                  </a:lnTo>
                  <a:lnTo>
                    <a:pt x="289" y="528"/>
                  </a:lnTo>
                  <a:lnTo>
                    <a:pt x="289" y="529"/>
                  </a:lnTo>
                  <a:lnTo>
                    <a:pt x="288" y="529"/>
                  </a:lnTo>
                  <a:lnTo>
                    <a:pt x="288" y="530"/>
                  </a:lnTo>
                  <a:lnTo>
                    <a:pt x="287" y="530"/>
                  </a:lnTo>
                  <a:lnTo>
                    <a:pt x="286" y="530"/>
                  </a:lnTo>
                  <a:lnTo>
                    <a:pt x="286" y="531"/>
                  </a:lnTo>
                  <a:lnTo>
                    <a:pt x="285" y="532"/>
                  </a:lnTo>
                  <a:lnTo>
                    <a:pt x="285" y="533"/>
                  </a:lnTo>
                  <a:lnTo>
                    <a:pt x="284" y="533"/>
                  </a:lnTo>
                  <a:lnTo>
                    <a:pt x="284" y="534"/>
                  </a:lnTo>
                  <a:lnTo>
                    <a:pt x="284" y="535"/>
                  </a:lnTo>
                  <a:lnTo>
                    <a:pt x="283" y="535"/>
                  </a:lnTo>
                  <a:lnTo>
                    <a:pt x="283" y="536"/>
                  </a:lnTo>
                  <a:lnTo>
                    <a:pt x="282" y="536"/>
                  </a:lnTo>
                  <a:lnTo>
                    <a:pt x="282" y="537"/>
                  </a:lnTo>
                  <a:lnTo>
                    <a:pt x="282" y="538"/>
                  </a:lnTo>
                  <a:lnTo>
                    <a:pt x="281" y="538"/>
                  </a:lnTo>
                  <a:lnTo>
                    <a:pt x="280" y="538"/>
                  </a:lnTo>
                  <a:lnTo>
                    <a:pt x="279" y="538"/>
                  </a:lnTo>
                  <a:lnTo>
                    <a:pt x="278" y="538"/>
                  </a:lnTo>
                  <a:lnTo>
                    <a:pt x="278" y="539"/>
                  </a:lnTo>
                  <a:lnTo>
                    <a:pt x="278" y="540"/>
                  </a:lnTo>
                  <a:lnTo>
                    <a:pt x="277" y="540"/>
                  </a:lnTo>
                  <a:lnTo>
                    <a:pt x="277" y="541"/>
                  </a:lnTo>
                  <a:lnTo>
                    <a:pt x="277" y="542"/>
                  </a:lnTo>
                  <a:lnTo>
                    <a:pt x="277" y="543"/>
                  </a:lnTo>
                  <a:lnTo>
                    <a:pt x="276" y="543"/>
                  </a:lnTo>
                  <a:lnTo>
                    <a:pt x="276" y="544"/>
                  </a:lnTo>
                  <a:lnTo>
                    <a:pt x="275" y="544"/>
                  </a:lnTo>
                  <a:lnTo>
                    <a:pt x="275" y="545"/>
                  </a:lnTo>
                  <a:lnTo>
                    <a:pt x="274" y="545"/>
                  </a:lnTo>
                  <a:lnTo>
                    <a:pt x="273" y="544"/>
                  </a:lnTo>
                  <a:lnTo>
                    <a:pt x="273" y="545"/>
                  </a:lnTo>
                  <a:lnTo>
                    <a:pt x="272" y="545"/>
                  </a:lnTo>
                  <a:lnTo>
                    <a:pt x="271" y="545"/>
                  </a:lnTo>
                  <a:lnTo>
                    <a:pt x="270" y="545"/>
                  </a:lnTo>
                  <a:lnTo>
                    <a:pt x="270" y="546"/>
                  </a:lnTo>
                  <a:lnTo>
                    <a:pt x="269" y="546"/>
                  </a:lnTo>
                  <a:lnTo>
                    <a:pt x="269" y="547"/>
                  </a:lnTo>
                  <a:lnTo>
                    <a:pt x="269" y="548"/>
                  </a:lnTo>
                  <a:lnTo>
                    <a:pt x="268" y="548"/>
                  </a:lnTo>
                  <a:lnTo>
                    <a:pt x="267" y="548"/>
                  </a:lnTo>
                  <a:lnTo>
                    <a:pt x="267" y="547"/>
                  </a:lnTo>
                  <a:lnTo>
                    <a:pt x="266" y="547"/>
                  </a:lnTo>
                  <a:lnTo>
                    <a:pt x="266" y="548"/>
                  </a:lnTo>
                  <a:lnTo>
                    <a:pt x="265" y="548"/>
                  </a:lnTo>
                  <a:lnTo>
                    <a:pt x="265" y="549"/>
                  </a:lnTo>
                  <a:lnTo>
                    <a:pt x="264" y="549"/>
                  </a:lnTo>
                  <a:lnTo>
                    <a:pt x="264" y="550"/>
                  </a:lnTo>
                  <a:lnTo>
                    <a:pt x="263" y="550"/>
                  </a:lnTo>
                  <a:lnTo>
                    <a:pt x="262" y="550"/>
                  </a:lnTo>
                  <a:lnTo>
                    <a:pt x="262" y="551"/>
                  </a:lnTo>
                  <a:lnTo>
                    <a:pt x="261" y="551"/>
                  </a:lnTo>
                  <a:lnTo>
                    <a:pt x="261" y="552"/>
                  </a:lnTo>
                  <a:lnTo>
                    <a:pt x="260" y="552"/>
                  </a:lnTo>
                  <a:lnTo>
                    <a:pt x="260" y="553"/>
                  </a:lnTo>
                  <a:lnTo>
                    <a:pt x="259" y="553"/>
                  </a:lnTo>
                  <a:lnTo>
                    <a:pt x="258" y="554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7" y="556"/>
                  </a:lnTo>
                  <a:lnTo>
                    <a:pt x="256" y="556"/>
                  </a:lnTo>
                  <a:lnTo>
                    <a:pt x="255" y="557"/>
                  </a:lnTo>
                  <a:lnTo>
                    <a:pt x="255" y="556"/>
                  </a:lnTo>
                  <a:lnTo>
                    <a:pt x="254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3" y="559"/>
                  </a:lnTo>
                  <a:lnTo>
                    <a:pt x="252" y="559"/>
                  </a:lnTo>
                  <a:lnTo>
                    <a:pt x="251" y="559"/>
                  </a:lnTo>
                  <a:lnTo>
                    <a:pt x="251" y="560"/>
                  </a:lnTo>
                  <a:lnTo>
                    <a:pt x="250" y="559"/>
                  </a:lnTo>
                  <a:lnTo>
                    <a:pt x="250" y="560"/>
                  </a:lnTo>
                  <a:lnTo>
                    <a:pt x="249" y="560"/>
                  </a:lnTo>
                  <a:lnTo>
                    <a:pt x="249" y="561"/>
                  </a:lnTo>
                  <a:lnTo>
                    <a:pt x="249" y="562"/>
                  </a:lnTo>
                  <a:lnTo>
                    <a:pt x="249" y="564"/>
                  </a:lnTo>
                  <a:lnTo>
                    <a:pt x="248" y="564"/>
                  </a:lnTo>
                  <a:lnTo>
                    <a:pt x="247" y="564"/>
                  </a:lnTo>
                  <a:lnTo>
                    <a:pt x="246" y="564"/>
                  </a:lnTo>
                  <a:lnTo>
                    <a:pt x="245" y="564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3" y="565"/>
                  </a:lnTo>
                  <a:lnTo>
                    <a:pt x="242" y="566"/>
                  </a:lnTo>
                  <a:lnTo>
                    <a:pt x="241" y="566"/>
                  </a:lnTo>
                  <a:lnTo>
                    <a:pt x="240" y="566"/>
                  </a:lnTo>
                  <a:lnTo>
                    <a:pt x="240" y="567"/>
                  </a:lnTo>
                  <a:lnTo>
                    <a:pt x="239" y="567"/>
                  </a:lnTo>
                  <a:lnTo>
                    <a:pt x="239" y="568"/>
                  </a:lnTo>
                  <a:lnTo>
                    <a:pt x="238" y="569"/>
                  </a:lnTo>
                  <a:lnTo>
                    <a:pt x="238" y="570"/>
                  </a:lnTo>
                  <a:lnTo>
                    <a:pt x="237" y="570"/>
                  </a:lnTo>
                  <a:lnTo>
                    <a:pt x="236" y="570"/>
                  </a:lnTo>
                  <a:lnTo>
                    <a:pt x="235" y="570"/>
                  </a:lnTo>
                  <a:lnTo>
                    <a:pt x="234" y="571"/>
                  </a:lnTo>
                  <a:lnTo>
                    <a:pt x="234" y="572"/>
                  </a:lnTo>
                  <a:lnTo>
                    <a:pt x="233" y="573"/>
                  </a:lnTo>
                  <a:lnTo>
                    <a:pt x="233" y="574"/>
                  </a:lnTo>
                  <a:lnTo>
                    <a:pt x="232" y="574"/>
                  </a:lnTo>
                  <a:lnTo>
                    <a:pt x="231" y="574"/>
                  </a:lnTo>
                  <a:lnTo>
                    <a:pt x="230" y="574"/>
                  </a:lnTo>
                  <a:lnTo>
                    <a:pt x="230" y="575"/>
                  </a:lnTo>
                  <a:lnTo>
                    <a:pt x="229" y="575"/>
                  </a:lnTo>
                  <a:lnTo>
                    <a:pt x="229" y="576"/>
                  </a:lnTo>
                  <a:lnTo>
                    <a:pt x="228" y="576"/>
                  </a:lnTo>
                  <a:lnTo>
                    <a:pt x="227" y="576"/>
                  </a:lnTo>
                  <a:lnTo>
                    <a:pt x="226" y="576"/>
                  </a:lnTo>
                  <a:lnTo>
                    <a:pt x="225" y="577"/>
                  </a:lnTo>
                  <a:lnTo>
                    <a:pt x="224" y="577"/>
                  </a:lnTo>
                  <a:lnTo>
                    <a:pt x="223" y="577"/>
                  </a:lnTo>
                  <a:lnTo>
                    <a:pt x="222" y="577"/>
                  </a:lnTo>
                  <a:lnTo>
                    <a:pt x="221" y="577"/>
                  </a:lnTo>
                  <a:lnTo>
                    <a:pt x="220" y="577"/>
                  </a:lnTo>
                  <a:lnTo>
                    <a:pt x="219" y="577"/>
                  </a:lnTo>
                  <a:lnTo>
                    <a:pt x="218" y="578"/>
                  </a:lnTo>
                  <a:lnTo>
                    <a:pt x="217" y="578"/>
                  </a:lnTo>
                  <a:lnTo>
                    <a:pt x="216" y="578"/>
                  </a:lnTo>
                  <a:lnTo>
                    <a:pt x="215" y="577"/>
                  </a:lnTo>
                  <a:lnTo>
                    <a:pt x="214" y="578"/>
                  </a:lnTo>
                  <a:lnTo>
                    <a:pt x="213" y="578"/>
                  </a:lnTo>
                  <a:lnTo>
                    <a:pt x="212" y="578"/>
                  </a:lnTo>
                  <a:lnTo>
                    <a:pt x="211" y="578"/>
                  </a:lnTo>
                  <a:lnTo>
                    <a:pt x="210" y="578"/>
                  </a:lnTo>
                  <a:lnTo>
                    <a:pt x="209" y="578"/>
                  </a:lnTo>
                  <a:lnTo>
                    <a:pt x="208" y="578"/>
                  </a:lnTo>
                  <a:lnTo>
                    <a:pt x="207" y="578"/>
                  </a:lnTo>
                  <a:lnTo>
                    <a:pt x="206" y="578"/>
                  </a:lnTo>
                  <a:lnTo>
                    <a:pt x="206" y="577"/>
                  </a:lnTo>
                  <a:lnTo>
                    <a:pt x="205" y="577"/>
                  </a:lnTo>
                  <a:lnTo>
                    <a:pt x="204" y="577"/>
                  </a:lnTo>
                  <a:lnTo>
                    <a:pt x="203" y="577"/>
                  </a:lnTo>
                  <a:lnTo>
                    <a:pt x="203" y="576"/>
                  </a:lnTo>
                  <a:lnTo>
                    <a:pt x="202" y="576"/>
                  </a:lnTo>
                  <a:lnTo>
                    <a:pt x="201" y="576"/>
                  </a:lnTo>
                  <a:lnTo>
                    <a:pt x="200" y="575"/>
                  </a:lnTo>
                  <a:lnTo>
                    <a:pt x="199" y="575"/>
                  </a:lnTo>
                  <a:lnTo>
                    <a:pt x="199" y="574"/>
                  </a:lnTo>
                  <a:lnTo>
                    <a:pt x="198" y="574"/>
                  </a:lnTo>
                  <a:lnTo>
                    <a:pt x="197" y="574"/>
                  </a:lnTo>
                  <a:lnTo>
                    <a:pt x="196" y="574"/>
                  </a:lnTo>
                  <a:lnTo>
                    <a:pt x="195" y="574"/>
                  </a:lnTo>
                  <a:lnTo>
                    <a:pt x="194" y="573"/>
                  </a:lnTo>
                  <a:lnTo>
                    <a:pt x="193" y="573"/>
                  </a:lnTo>
                  <a:lnTo>
                    <a:pt x="193" y="572"/>
                  </a:lnTo>
                  <a:lnTo>
                    <a:pt x="192" y="572"/>
                  </a:lnTo>
                  <a:lnTo>
                    <a:pt x="191" y="572"/>
                  </a:lnTo>
                  <a:lnTo>
                    <a:pt x="191" y="573"/>
                  </a:lnTo>
                  <a:lnTo>
                    <a:pt x="191" y="574"/>
                  </a:lnTo>
                  <a:lnTo>
                    <a:pt x="190" y="574"/>
                  </a:lnTo>
                  <a:lnTo>
                    <a:pt x="189" y="574"/>
                  </a:lnTo>
                  <a:lnTo>
                    <a:pt x="188" y="574"/>
                  </a:lnTo>
                  <a:lnTo>
                    <a:pt x="187" y="573"/>
                  </a:lnTo>
                  <a:lnTo>
                    <a:pt x="187" y="574"/>
                  </a:lnTo>
                  <a:lnTo>
                    <a:pt x="186" y="574"/>
                  </a:lnTo>
                  <a:lnTo>
                    <a:pt x="185" y="574"/>
                  </a:lnTo>
                  <a:lnTo>
                    <a:pt x="184" y="574"/>
                  </a:lnTo>
                  <a:lnTo>
                    <a:pt x="184" y="575"/>
                  </a:lnTo>
                  <a:lnTo>
                    <a:pt x="183" y="575"/>
                  </a:lnTo>
                  <a:lnTo>
                    <a:pt x="182" y="575"/>
                  </a:lnTo>
                  <a:lnTo>
                    <a:pt x="181" y="575"/>
                  </a:lnTo>
                  <a:lnTo>
                    <a:pt x="181" y="574"/>
                  </a:lnTo>
                  <a:lnTo>
                    <a:pt x="180" y="574"/>
                  </a:lnTo>
                  <a:lnTo>
                    <a:pt x="179" y="574"/>
                  </a:lnTo>
                  <a:lnTo>
                    <a:pt x="179" y="573"/>
                  </a:lnTo>
                  <a:lnTo>
                    <a:pt x="178" y="573"/>
                  </a:lnTo>
                  <a:lnTo>
                    <a:pt x="177" y="573"/>
                  </a:lnTo>
                  <a:lnTo>
                    <a:pt x="177" y="572"/>
                  </a:lnTo>
                  <a:lnTo>
                    <a:pt x="176" y="571"/>
                  </a:lnTo>
                  <a:lnTo>
                    <a:pt x="175" y="571"/>
                  </a:lnTo>
                  <a:lnTo>
                    <a:pt x="174" y="571"/>
                  </a:lnTo>
                  <a:lnTo>
                    <a:pt x="173" y="571"/>
                  </a:lnTo>
                  <a:lnTo>
                    <a:pt x="172" y="571"/>
                  </a:lnTo>
                  <a:lnTo>
                    <a:pt x="171" y="572"/>
                  </a:lnTo>
                  <a:lnTo>
                    <a:pt x="170" y="572"/>
                  </a:lnTo>
                  <a:lnTo>
                    <a:pt x="169" y="572"/>
                  </a:lnTo>
                  <a:lnTo>
                    <a:pt x="168" y="573"/>
                  </a:lnTo>
                  <a:lnTo>
                    <a:pt x="168" y="574"/>
                  </a:lnTo>
                  <a:lnTo>
                    <a:pt x="167" y="574"/>
                  </a:lnTo>
                  <a:lnTo>
                    <a:pt x="166" y="574"/>
                  </a:lnTo>
                  <a:lnTo>
                    <a:pt x="165" y="573"/>
                  </a:lnTo>
                  <a:lnTo>
                    <a:pt x="165" y="574"/>
                  </a:lnTo>
                  <a:lnTo>
                    <a:pt x="164" y="574"/>
                  </a:lnTo>
                  <a:lnTo>
                    <a:pt x="163" y="574"/>
                  </a:lnTo>
                  <a:lnTo>
                    <a:pt x="162" y="574"/>
                  </a:lnTo>
                  <a:lnTo>
                    <a:pt x="161" y="574"/>
                  </a:lnTo>
                  <a:lnTo>
                    <a:pt x="161" y="573"/>
                  </a:lnTo>
                  <a:lnTo>
                    <a:pt x="160" y="573"/>
                  </a:lnTo>
                  <a:lnTo>
                    <a:pt x="159" y="573"/>
                  </a:lnTo>
                  <a:lnTo>
                    <a:pt x="159" y="574"/>
                  </a:lnTo>
                  <a:lnTo>
                    <a:pt x="158" y="574"/>
                  </a:lnTo>
                  <a:lnTo>
                    <a:pt x="157" y="574"/>
                  </a:lnTo>
                  <a:lnTo>
                    <a:pt x="157" y="573"/>
                  </a:lnTo>
                  <a:lnTo>
                    <a:pt x="156" y="573"/>
                  </a:lnTo>
                  <a:lnTo>
                    <a:pt x="155" y="573"/>
                  </a:lnTo>
                  <a:lnTo>
                    <a:pt x="155" y="572"/>
                  </a:lnTo>
                  <a:lnTo>
                    <a:pt x="154" y="572"/>
                  </a:lnTo>
                  <a:lnTo>
                    <a:pt x="154" y="571"/>
                  </a:lnTo>
                  <a:lnTo>
                    <a:pt x="153" y="571"/>
                  </a:lnTo>
                  <a:lnTo>
                    <a:pt x="152" y="571"/>
                  </a:lnTo>
                  <a:lnTo>
                    <a:pt x="152" y="570"/>
                  </a:lnTo>
                  <a:lnTo>
                    <a:pt x="152" y="571"/>
                  </a:lnTo>
                  <a:lnTo>
                    <a:pt x="151" y="571"/>
                  </a:lnTo>
                  <a:lnTo>
                    <a:pt x="150" y="571"/>
                  </a:lnTo>
                  <a:lnTo>
                    <a:pt x="149" y="571"/>
                  </a:lnTo>
                  <a:lnTo>
                    <a:pt x="149" y="570"/>
                  </a:lnTo>
                  <a:lnTo>
                    <a:pt x="148" y="570"/>
                  </a:lnTo>
                  <a:lnTo>
                    <a:pt x="147" y="570"/>
                  </a:lnTo>
                  <a:lnTo>
                    <a:pt x="146" y="570"/>
                  </a:lnTo>
                  <a:lnTo>
                    <a:pt x="146" y="569"/>
                  </a:lnTo>
                  <a:lnTo>
                    <a:pt x="145" y="569"/>
                  </a:lnTo>
                  <a:lnTo>
                    <a:pt x="144" y="570"/>
                  </a:lnTo>
                  <a:lnTo>
                    <a:pt x="143" y="570"/>
                  </a:lnTo>
                  <a:lnTo>
                    <a:pt x="142" y="570"/>
                  </a:lnTo>
                  <a:lnTo>
                    <a:pt x="141" y="570"/>
                  </a:lnTo>
                  <a:lnTo>
                    <a:pt x="140" y="570"/>
                  </a:lnTo>
                  <a:lnTo>
                    <a:pt x="140" y="569"/>
                  </a:lnTo>
                  <a:lnTo>
                    <a:pt x="139" y="569"/>
                  </a:lnTo>
                  <a:lnTo>
                    <a:pt x="138" y="570"/>
                  </a:lnTo>
                  <a:lnTo>
                    <a:pt x="137" y="570"/>
                  </a:lnTo>
                  <a:lnTo>
                    <a:pt x="136" y="570"/>
                  </a:lnTo>
                  <a:lnTo>
                    <a:pt x="135" y="570"/>
                  </a:lnTo>
                  <a:lnTo>
                    <a:pt x="134" y="570"/>
                  </a:lnTo>
                  <a:lnTo>
                    <a:pt x="133" y="570"/>
                  </a:lnTo>
                  <a:lnTo>
                    <a:pt x="133" y="571"/>
                  </a:lnTo>
                  <a:lnTo>
                    <a:pt x="132" y="571"/>
                  </a:lnTo>
                  <a:lnTo>
                    <a:pt x="132" y="572"/>
                  </a:lnTo>
                  <a:lnTo>
                    <a:pt x="131" y="572"/>
                  </a:lnTo>
                  <a:lnTo>
                    <a:pt x="130" y="572"/>
                  </a:lnTo>
                  <a:lnTo>
                    <a:pt x="129" y="572"/>
                  </a:lnTo>
                  <a:lnTo>
                    <a:pt x="128" y="572"/>
                  </a:lnTo>
                  <a:lnTo>
                    <a:pt x="127" y="572"/>
                  </a:lnTo>
                  <a:lnTo>
                    <a:pt x="126" y="572"/>
                  </a:lnTo>
                  <a:lnTo>
                    <a:pt x="125" y="572"/>
                  </a:lnTo>
                  <a:lnTo>
                    <a:pt x="124" y="572"/>
                  </a:lnTo>
                  <a:lnTo>
                    <a:pt x="123" y="572"/>
                  </a:lnTo>
                  <a:lnTo>
                    <a:pt x="122" y="572"/>
                  </a:lnTo>
                  <a:lnTo>
                    <a:pt x="121" y="573"/>
                  </a:lnTo>
                  <a:lnTo>
                    <a:pt x="120" y="573"/>
                  </a:lnTo>
                  <a:lnTo>
                    <a:pt x="119" y="574"/>
                  </a:lnTo>
                  <a:lnTo>
                    <a:pt x="118" y="574"/>
                  </a:lnTo>
                  <a:lnTo>
                    <a:pt x="117" y="574"/>
                  </a:lnTo>
                  <a:lnTo>
                    <a:pt x="117" y="575"/>
                  </a:lnTo>
                  <a:lnTo>
                    <a:pt x="117" y="576"/>
                  </a:lnTo>
                  <a:lnTo>
                    <a:pt x="117" y="575"/>
                  </a:lnTo>
                  <a:lnTo>
                    <a:pt x="116" y="575"/>
                  </a:lnTo>
                  <a:lnTo>
                    <a:pt x="115" y="575"/>
                  </a:lnTo>
                  <a:lnTo>
                    <a:pt x="114" y="575"/>
                  </a:lnTo>
                  <a:lnTo>
                    <a:pt x="113" y="575"/>
                  </a:lnTo>
                  <a:lnTo>
                    <a:pt x="113" y="576"/>
                  </a:lnTo>
                  <a:lnTo>
                    <a:pt x="112" y="576"/>
                  </a:lnTo>
                  <a:lnTo>
                    <a:pt x="112" y="577"/>
                  </a:lnTo>
                  <a:lnTo>
                    <a:pt x="111" y="577"/>
                  </a:lnTo>
                  <a:lnTo>
                    <a:pt x="111" y="576"/>
                  </a:lnTo>
                  <a:lnTo>
                    <a:pt x="110" y="576"/>
                  </a:lnTo>
                  <a:lnTo>
                    <a:pt x="109" y="576"/>
                  </a:lnTo>
                  <a:lnTo>
                    <a:pt x="109" y="577"/>
                  </a:lnTo>
                  <a:lnTo>
                    <a:pt x="108" y="577"/>
                  </a:lnTo>
                  <a:lnTo>
                    <a:pt x="108" y="578"/>
                  </a:lnTo>
                  <a:lnTo>
                    <a:pt x="107" y="579"/>
                  </a:lnTo>
                  <a:lnTo>
                    <a:pt x="106" y="579"/>
                  </a:lnTo>
                  <a:lnTo>
                    <a:pt x="105" y="578"/>
                  </a:lnTo>
                  <a:lnTo>
                    <a:pt x="104" y="578"/>
                  </a:lnTo>
                  <a:lnTo>
                    <a:pt x="103" y="578"/>
                  </a:lnTo>
                  <a:lnTo>
                    <a:pt x="103" y="579"/>
                  </a:lnTo>
                  <a:lnTo>
                    <a:pt x="102" y="580"/>
                  </a:lnTo>
                  <a:lnTo>
                    <a:pt x="101" y="580"/>
                  </a:lnTo>
                  <a:lnTo>
                    <a:pt x="100" y="580"/>
                  </a:lnTo>
                  <a:lnTo>
                    <a:pt x="100" y="581"/>
                  </a:lnTo>
                  <a:lnTo>
                    <a:pt x="99" y="581"/>
                  </a:lnTo>
                  <a:lnTo>
                    <a:pt x="98" y="581"/>
                  </a:lnTo>
                  <a:lnTo>
                    <a:pt x="98" y="582"/>
                  </a:lnTo>
                  <a:lnTo>
                    <a:pt x="97" y="582"/>
                  </a:lnTo>
                  <a:lnTo>
                    <a:pt x="96" y="582"/>
                  </a:lnTo>
                  <a:lnTo>
                    <a:pt x="96" y="583"/>
                  </a:lnTo>
                  <a:lnTo>
                    <a:pt x="95" y="583"/>
                  </a:lnTo>
                  <a:lnTo>
                    <a:pt x="94" y="583"/>
                  </a:lnTo>
                  <a:lnTo>
                    <a:pt x="94" y="584"/>
                  </a:lnTo>
                  <a:lnTo>
                    <a:pt x="93" y="584"/>
                  </a:lnTo>
                  <a:lnTo>
                    <a:pt x="93" y="585"/>
                  </a:lnTo>
                  <a:lnTo>
                    <a:pt x="92" y="585"/>
                  </a:lnTo>
                  <a:lnTo>
                    <a:pt x="92" y="586"/>
                  </a:lnTo>
                  <a:lnTo>
                    <a:pt x="91" y="587"/>
                  </a:lnTo>
                  <a:lnTo>
                    <a:pt x="90" y="588"/>
                  </a:lnTo>
                  <a:lnTo>
                    <a:pt x="89" y="588"/>
                  </a:lnTo>
                  <a:lnTo>
                    <a:pt x="89" y="589"/>
                  </a:lnTo>
                  <a:lnTo>
                    <a:pt x="88" y="589"/>
                  </a:lnTo>
                  <a:lnTo>
                    <a:pt x="87" y="589"/>
                  </a:lnTo>
                  <a:lnTo>
                    <a:pt x="86" y="589"/>
                  </a:lnTo>
                  <a:lnTo>
                    <a:pt x="85" y="589"/>
                  </a:lnTo>
                  <a:lnTo>
                    <a:pt x="85" y="590"/>
                  </a:lnTo>
                  <a:lnTo>
                    <a:pt x="85" y="591"/>
                  </a:lnTo>
                  <a:lnTo>
                    <a:pt x="84" y="591"/>
                  </a:lnTo>
                  <a:lnTo>
                    <a:pt x="84" y="592"/>
                  </a:lnTo>
                  <a:lnTo>
                    <a:pt x="83" y="59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15" name="Freeform 49"/>
            <p:cNvSpPr>
              <a:spLocks/>
            </p:cNvSpPr>
            <p:nvPr/>
          </p:nvSpPr>
          <p:spPr bwMode="auto">
            <a:xfrm>
              <a:off x="1961" y="1576"/>
              <a:ext cx="289" cy="605"/>
            </a:xfrm>
            <a:custGeom>
              <a:avLst/>
              <a:gdLst>
                <a:gd name="T0" fmla="*/ 280 w 289"/>
                <a:gd name="T1" fmla="*/ 599 h 605"/>
                <a:gd name="T2" fmla="*/ 264 w 289"/>
                <a:gd name="T3" fmla="*/ 598 h 605"/>
                <a:gd name="T4" fmla="*/ 260 w 289"/>
                <a:gd name="T5" fmla="*/ 585 h 605"/>
                <a:gd name="T6" fmla="*/ 251 w 289"/>
                <a:gd name="T7" fmla="*/ 574 h 605"/>
                <a:gd name="T8" fmla="*/ 238 w 289"/>
                <a:gd name="T9" fmla="*/ 557 h 605"/>
                <a:gd name="T10" fmla="*/ 235 w 289"/>
                <a:gd name="T11" fmla="*/ 545 h 605"/>
                <a:gd name="T12" fmla="*/ 233 w 289"/>
                <a:gd name="T13" fmla="*/ 534 h 605"/>
                <a:gd name="T14" fmla="*/ 228 w 289"/>
                <a:gd name="T15" fmla="*/ 521 h 605"/>
                <a:gd name="T16" fmla="*/ 221 w 289"/>
                <a:gd name="T17" fmla="*/ 509 h 605"/>
                <a:gd name="T18" fmla="*/ 215 w 289"/>
                <a:gd name="T19" fmla="*/ 499 h 605"/>
                <a:gd name="T20" fmla="*/ 215 w 289"/>
                <a:gd name="T21" fmla="*/ 487 h 605"/>
                <a:gd name="T22" fmla="*/ 210 w 289"/>
                <a:gd name="T23" fmla="*/ 475 h 605"/>
                <a:gd name="T24" fmla="*/ 208 w 289"/>
                <a:gd name="T25" fmla="*/ 465 h 605"/>
                <a:gd name="T26" fmla="*/ 193 w 289"/>
                <a:gd name="T27" fmla="*/ 451 h 605"/>
                <a:gd name="T28" fmla="*/ 186 w 289"/>
                <a:gd name="T29" fmla="*/ 439 h 605"/>
                <a:gd name="T30" fmla="*/ 182 w 289"/>
                <a:gd name="T31" fmla="*/ 426 h 605"/>
                <a:gd name="T32" fmla="*/ 174 w 289"/>
                <a:gd name="T33" fmla="*/ 409 h 605"/>
                <a:gd name="T34" fmla="*/ 165 w 289"/>
                <a:gd name="T35" fmla="*/ 395 h 605"/>
                <a:gd name="T36" fmla="*/ 159 w 289"/>
                <a:gd name="T37" fmla="*/ 382 h 605"/>
                <a:gd name="T38" fmla="*/ 152 w 289"/>
                <a:gd name="T39" fmla="*/ 370 h 605"/>
                <a:gd name="T40" fmla="*/ 151 w 289"/>
                <a:gd name="T41" fmla="*/ 361 h 605"/>
                <a:gd name="T42" fmla="*/ 140 w 289"/>
                <a:gd name="T43" fmla="*/ 350 h 605"/>
                <a:gd name="T44" fmla="*/ 137 w 289"/>
                <a:gd name="T45" fmla="*/ 337 h 605"/>
                <a:gd name="T46" fmla="*/ 126 w 289"/>
                <a:gd name="T47" fmla="*/ 323 h 605"/>
                <a:gd name="T48" fmla="*/ 121 w 289"/>
                <a:gd name="T49" fmla="*/ 310 h 605"/>
                <a:gd name="T50" fmla="*/ 114 w 289"/>
                <a:gd name="T51" fmla="*/ 303 h 605"/>
                <a:gd name="T52" fmla="*/ 106 w 289"/>
                <a:gd name="T53" fmla="*/ 292 h 605"/>
                <a:gd name="T54" fmla="*/ 102 w 289"/>
                <a:gd name="T55" fmla="*/ 279 h 605"/>
                <a:gd name="T56" fmla="*/ 94 w 289"/>
                <a:gd name="T57" fmla="*/ 270 h 605"/>
                <a:gd name="T58" fmla="*/ 85 w 289"/>
                <a:gd name="T59" fmla="*/ 258 h 605"/>
                <a:gd name="T60" fmla="*/ 74 w 289"/>
                <a:gd name="T61" fmla="*/ 247 h 605"/>
                <a:gd name="T62" fmla="*/ 62 w 289"/>
                <a:gd name="T63" fmla="*/ 236 h 605"/>
                <a:gd name="T64" fmla="*/ 43 w 289"/>
                <a:gd name="T65" fmla="*/ 219 h 605"/>
                <a:gd name="T66" fmla="*/ 40 w 289"/>
                <a:gd name="T67" fmla="*/ 206 h 605"/>
                <a:gd name="T68" fmla="*/ 37 w 289"/>
                <a:gd name="T69" fmla="*/ 191 h 605"/>
                <a:gd name="T70" fmla="*/ 28 w 289"/>
                <a:gd name="T71" fmla="*/ 181 h 605"/>
                <a:gd name="T72" fmla="*/ 16 w 289"/>
                <a:gd name="T73" fmla="*/ 167 h 605"/>
                <a:gd name="T74" fmla="*/ 12 w 289"/>
                <a:gd name="T75" fmla="*/ 154 h 605"/>
                <a:gd name="T76" fmla="*/ 10 w 289"/>
                <a:gd name="T77" fmla="*/ 139 h 605"/>
                <a:gd name="T78" fmla="*/ 8 w 289"/>
                <a:gd name="T79" fmla="*/ 123 h 605"/>
                <a:gd name="T80" fmla="*/ 6 w 289"/>
                <a:gd name="T81" fmla="*/ 112 h 605"/>
                <a:gd name="T82" fmla="*/ 1 w 289"/>
                <a:gd name="T83" fmla="*/ 99 h 605"/>
                <a:gd name="T84" fmla="*/ 0 w 289"/>
                <a:gd name="T85" fmla="*/ 77 h 605"/>
                <a:gd name="T86" fmla="*/ 1 w 289"/>
                <a:gd name="T87" fmla="*/ 63 h 605"/>
                <a:gd name="T88" fmla="*/ 2 w 289"/>
                <a:gd name="T89" fmla="*/ 48 h 605"/>
                <a:gd name="T90" fmla="*/ 10 w 289"/>
                <a:gd name="T91" fmla="*/ 46 h 605"/>
                <a:gd name="T92" fmla="*/ 20 w 289"/>
                <a:gd name="T93" fmla="*/ 40 h 605"/>
                <a:gd name="T94" fmla="*/ 30 w 289"/>
                <a:gd name="T95" fmla="*/ 33 h 605"/>
                <a:gd name="T96" fmla="*/ 41 w 289"/>
                <a:gd name="T97" fmla="*/ 30 h 605"/>
                <a:gd name="T98" fmla="*/ 53 w 289"/>
                <a:gd name="T99" fmla="*/ 29 h 605"/>
                <a:gd name="T100" fmla="*/ 64 w 289"/>
                <a:gd name="T101" fmla="*/ 32 h 605"/>
                <a:gd name="T102" fmla="*/ 74 w 289"/>
                <a:gd name="T103" fmla="*/ 40 h 605"/>
                <a:gd name="T104" fmla="*/ 87 w 289"/>
                <a:gd name="T105" fmla="*/ 39 h 605"/>
                <a:gd name="T106" fmla="*/ 98 w 289"/>
                <a:gd name="T107" fmla="*/ 37 h 605"/>
                <a:gd name="T108" fmla="*/ 106 w 289"/>
                <a:gd name="T109" fmla="*/ 42 h 605"/>
                <a:gd name="T110" fmla="*/ 120 w 289"/>
                <a:gd name="T111" fmla="*/ 40 h 605"/>
                <a:gd name="T112" fmla="*/ 130 w 289"/>
                <a:gd name="T113" fmla="*/ 34 h 605"/>
                <a:gd name="T114" fmla="*/ 141 w 289"/>
                <a:gd name="T115" fmla="*/ 30 h 605"/>
                <a:gd name="T116" fmla="*/ 152 w 289"/>
                <a:gd name="T117" fmla="*/ 23 h 605"/>
                <a:gd name="T118" fmla="*/ 162 w 289"/>
                <a:gd name="T119" fmla="*/ 18 h 605"/>
                <a:gd name="T120" fmla="*/ 172 w 289"/>
                <a:gd name="T121" fmla="*/ 9 h 605"/>
                <a:gd name="T122" fmla="*/ 183 w 289"/>
                <a:gd name="T123" fmla="*/ 4 h 605"/>
                <a:gd name="T124" fmla="*/ 196 w 289"/>
                <a:gd name="T125" fmla="*/ 3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"/>
                <a:gd name="T190" fmla="*/ 0 h 605"/>
                <a:gd name="T191" fmla="*/ 289 w 289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" h="605">
                  <a:moveTo>
                    <a:pt x="289" y="594"/>
                  </a:move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4" name="Freeform 50"/>
            <p:cNvSpPr>
              <a:spLocks/>
            </p:cNvSpPr>
            <p:nvPr/>
          </p:nvSpPr>
          <p:spPr bwMode="auto">
            <a:xfrm>
              <a:off x="2506" y="1639"/>
              <a:ext cx="349" cy="77"/>
            </a:xfrm>
            <a:custGeom>
              <a:avLst/>
              <a:gdLst/>
              <a:ahLst/>
              <a:cxnLst>
                <a:cxn ang="0">
                  <a:pos x="297" y="52"/>
                </a:cxn>
                <a:cxn ang="0">
                  <a:pos x="273" y="52"/>
                </a:cxn>
                <a:cxn ang="0">
                  <a:pos x="223" y="53"/>
                </a:cxn>
                <a:cxn ang="0">
                  <a:pos x="170" y="55"/>
                </a:cxn>
                <a:cxn ang="0">
                  <a:pos x="136" y="69"/>
                </a:cxn>
                <a:cxn ang="0">
                  <a:pos x="114" y="76"/>
                </a:cxn>
                <a:cxn ang="0">
                  <a:pos x="101" y="67"/>
                </a:cxn>
                <a:cxn ang="0">
                  <a:pos x="89" y="60"/>
                </a:cxn>
                <a:cxn ang="0">
                  <a:pos x="81" y="54"/>
                </a:cxn>
                <a:cxn ang="0">
                  <a:pos x="76" y="51"/>
                </a:cxn>
                <a:cxn ang="0">
                  <a:pos x="66" y="45"/>
                </a:cxn>
                <a:cxn ang="0">
                  <a:pos x="57" y="43"/>
                </a:cxn>
                <a:cxn ang="0">
                  <a:pos x="41" y="42"/>
                </a:cxn>
                <a:cxn ang="0">
                  <a:pos x="32" y="41"/>
                </a:cxn>
                <a:cxn ang="0">
                  <a:pos x="25" y="41"/>
                </a:cxn>
                <a:cxn ang="0">
                  <a:pos x="14" y="40"/>
                </a:cxn>
                <a:cxn ang="0">
                  <a:pos x="13" y="39"/>
                </a:cxn>
                <a:cxn ang="0">
                  <a:pos x="14" y="35"/>
                </a:cxn>
                <a:cxn ang="0">
                  <a:pos x="13" y="33"/>
                </a:cxn>
                <a:cxn ang="0">
                  <a:pos x="13" y="30"/>
                </a:cxn>
                <a:cxn ang="0">
                  <a:pos x="11" y="28"/>
                </a:cxn>
                <a:cxn ang="0">
                  <a:pos x="11" y="26"/>
                </a:cxn>
                <a:cxn ang="0">
                  <a:pos x="9" y="24"/>
                </a:cxn>
                <a:cxn ang="0">
                  <a:pos x="7" y="23"/>
                </a:cxn>
                <a:cxn ang="0">
                  <a:pos x="6" y="20"/>
                </a:cxn>
                <a:cxn ang="0">
                  <a:pos x="6" y="19"/>
                </a:cxn>
                <a:cxn ang="0">
                  <a:pos x="4" y="17"/>
                </a:cxn>
                <a:cxn ang="0">
                  <a:pos x="2" y="15"/>
                </a:cxn>
                <a:cxn ang="0">
                  <a:pos x="1" y="14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20" y="0"/>
                </a:cxn>
                <a:cxn ang="0">
                  <a:pos x="32" y="0"/>
                </a:cxn>
                <a:cxn ang="0">
                  <a:pos x="44" y="0"/>
                </a:cxn>
                <a:cxn ang="0">
                  <a:pos x="57" y="0"/>
                </a:cxn>
                <a:cxn ang="0">
                  <a:pos x="66" y="0"/>
                </a:cxn>
                <a:cxn ang="0">
                  <a:pos x="78" y="0"/>
                </a:cxn>
                <a:cxn ang="0">
                  <a:pos x="90" y="0"/>
                </a:cxn>
                <a:cxn ang="0">
                  <a:pos x="102" y="0"/>
                </a:cxn>
                <a:cxn ang="0">
                  <a:pos x="114" y="0"/>
                </a:cxn>
                <a:cxn ang="0">
                  <a:pos x="127" y="0"/>
                </a:cxn>
                <a:cxn ang="0">
                  <a:pos x="137" y="1"/>
                </a:cxn>
                <a:cxn ang="0">
                  <a:pos x="150" y="1"/>
                </a:cxn>
                <a:cxn ang="0">
                  <a:pos x="162" y="1"/>
                </a:cxn>
                <a:cxn ang="0">
                  <a:pos x="174" y="1"/>
                </a:cxn>
                <a:cxn ang="0">
                  <a:pos x="186" y="1"/>
                </a:cxn>
                <a:cxn ang="0">
                  <a:pos x="199" y="1"/>
                </a:cxn>
                <a:cxn ang="0">
                  <a:pos x="209" y="1"/>
                </a:cxn>
                <a:cxn ang="0">
                  <a:pos x="222" y="1"/>
                </a:cxn>
                <a:cxn ang="0">
                  <a:pos x="234" y="1"/>
                </a:cxn>
                <a:cxn ang="0">
                  <a:pos x="246" y="1"/>
                </a:cxn>
                <a:cxn ang="0">
                  <a:pos x="256" y="1"/>
                </a:cxn>
                <a:cxn ang="0">
                  <a:pos x="268" y="1"/>
                </a:cxn>
                <a:cxn ang="0">
                  <a:pos x="279" y="1"/>
                </a:cxn>
                <a:cxn ang="0">
                  <a:pos x="290" y="1"/>
                </a:cxn>
                <a:cxn ang="0">
                  <a:pos x="302" y="0"/>
                </a:cxn>
                <a:cxn ang="0">
                  <a:pos x="315" y="0"/>
                </a:cxn>
                <a:cxn ang="0">
                  <a:pos x="327" y="0"/>
                </a:cxn>
                <a:cxn ang="0">
                  <a:pos x="339" y="0"/>
                </a:cxn>
              </a:cxnLst>
              <a:rect l="0" t="0" r="r" b="b"/>
              <a:pathLst>
                <a:path w="349" h="77">
                  <a:moveTo>
                    <a:pt x="348" y="0"/>
                  </a:moveTo>
                  <a:lnTo>
                    <a:pt x="349" y="19"/>
                  </a:lnTo>
                  <a:lnTo>
                    <a:pt x="349" y="34"/>
                  </a:lnTo>
                  <a:lnTo>
                    <a:pt x="349" y="52"/>
                  </a:lnTo>
                  <a:lnTo>
                    <a:pt x="312" y="52"/>
                  </a:lnTo>
                  <a:lnTo>
                    <a:pt x="297" y="52"/>
                  </a:lnTo>
                  <a:lnTo>
                    <a:pt x="288" y="52"/>
                  </a:lnTo>
                  <a:lnTo>
                    <a:pt x="286" y="52"/>
                  </a:lnTo>
                  <a:lnTo>
                    <a:pt x="285" y="52"/>
                  </a:lnTo>
                  <a:lnTo>
                    <a:pt x="283" y="52"/>
                  </a:lnTo>
                  <a:lnTo>
                    <a:pt x="277" y="52"/>
                  </a:lnTo>
                  <a:lnTo>
                    <a:pt x="273" y="52"/>
                  </a:lnTo>
                  <a:lnTo>
                    <a:pt x="269" y="53"/>
                  </a:lnTo>
                  <a:lnTo>
                    <a:pt x="251" y="53"/>
                  </a:lnTo>
                  <a:lnTo>
                    <a:pt x="250" y="53"/>
                  </a:lnTo>
                  <a:lnTo>
                    <a:pt x="248" y="53"/>
                  </a:lnTo>
                  <a:lnTo>
                    <a:pt x="225" y="53"/>
                  </a:lnTo>
                  <a:lnTo>
                    <a:pt x="223" y="53"/>
                  </a:lnTo>
                  <a:lnTo>
                    <a:pt x="205" y="54"/>
                  </a:lnTo>
                  <a:lnTo>
                    <a:pt x="197" y="54"/>
                  </a:lnTo>
                  <a:lnTo>
                    <a:pt x="187" y="54"/>
                  </a:lnTo>
                  <a:lnTo>
                    <a:pt x="177" y="54"/>
                  </a:lnTo>
                  <a:lnTo>
                    <a:pt x="171" y="54"/>
                  </a:lnTo>
                  <a:lnTo>
                    <a:pt x="170" y="55"/>
                  </a:lnTo>
                  <a:lnTo>
                    <a:pt x="165" y="57"/>
                  </a:lnTo>
                  <a:lnTo>
                    <a:pt x="157" y="60"/>
                  </a:lnTo>
                  <a:lnTo>
                    <a:pt x="155" y="61"/>
                  </a:lnTo>
                  <a:lnTo>
                    <a:pt x="152" y="62"/>
                  </a:lnTo>
                  <a:lnTo>
                    <a:pt x="145" y="65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27" y="72"/>
                  </a:lnTo>
                  <a:lnTo>
                    <a:pt x="121" y="75"/>
                  </a:lnTo>
                  <a:lnTo>
                    <a:pt x="120" y="76"/>
                  </a:lnTo>
                  <a:lnTo>
                    <a:pt x="116" y="77"/>
                  </a:lnTo>
                  <a:lnTo>
                    <a:pt x="114" y="76"/>
                  </a:lnTo>
                  <a:lnTo>
                    <a:pt x="114" y="76"/>
                  </a:lnTo>
                  <a:lnTo>
                    <a:pt x="114" y="76"/>
                  </a:lnTo>
                  <a:lnTo>
                    <a:pt x="109" y="73"/>
                  </a:lnTo>
                  <a:lnTo>
                    <a:pt x="105" y="70"/>
                  </a:lnTo>
                  <a:lnTo>
                    <a:pt x="103" y="69"/>
                  </a:lnTo>
                  <a:lnTo>
                    <a:pt x="101" y="67"/>
                  </a:lnTo>
                  <a:lnTo>
                    <a:pt x="99" y="66"/>
                  </a:lnTo>
                  <a:lnTo>
                    <a:pt x="98" y="65"/>
                  </a:lnTo>
                  <a:lnTo>
                    <a:pt x="95" y="64"/>
                  </a:lnTo>
                  <a:lnTo>
                    <a:pt x="94" y="63"/>
                  </a:lnTo>
                  <a:lnTo>
                    <a:pt x="94" y="63"/>
                  </a:lnTo>
                  <a:lnTo>
                    <a:pt x="89" y="60"/>
                  </a:lnTo>
                  <a:lnTo>
                    <a:pt x="89" y="59"/>
                  </a:lnTo>
                  <a:lnTo>
                    <a:pt x="85" y="58"/>
                  </a:lnTo>
                  <a:lnTo>
                    <a:pt x="84" y="57"/>
                  </a:lnTo>
                  <a:lnTo>
                    <a:pt x="83" y="57"/>
                  </a:lnTo>
                  <a:lnTo>
                    <a:pt x="82" y="56"/>
                  </a:lnTo>
                  <a:lnTo>
                    <a:pt x="81" y="54"/>
                  </a:lnTo>
                  <a:lnTo>
                    <a:pt x="80" y="53"/>
                  </a:lnTo>
                  <a:lnTo>
                    <a:pt x="78" y="53"/>
                  </a:lnTo>
                  <a:lnTo>
                    <a:pt x="77" y="52"/>
                  </a:lnTo>
                  <a:lnTo>
                    <a:pt x="77" y="52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5" y="51"/>
                  </a:lnTo>
                  <a:lnTo>
                    <a:pt x="75" y="50"/>
                  </a:lnTo>
                  <a:lnTo>
                    <a:pt x="72" y="49"/>
                  </a:lnTo>
                  <a:lnTo>
                    <a:pt x="70" y="47"/>
                  </a:lnTo>
                  <a:lnTo>
                    <a:pt x="68" y="46"/>
                  </a:lnTo>
                  <a:lnTo>
                    <a:pt x="66" y="45"/>
                  </a:lnTo>
                  <a:lnTo>
                    <a:pt x="63" y="43"/>
                  </a:lnTo>
                  <a:lnTo>
                    <a:pt x="62" y="43"/>
                  </a:lnTo>
                  <a:lnTo>
                    <a:pt x="61" y="43"/>
                  </a:lnTo>
                  <a:lnTo>
                    <a:pt x="59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3" y="42"/>
                  </a:lnTo>
                  <a:lnTo>
                    <a:pt x="51" y="42"/>
                  </a:lnTo>
                  <a:lnTo>
                    <a:pt x="50" y="42"/>
                  </a:lnTo>
                  <a:lnTo>
                    <a:pt x="48" y="42"/>
                  </a:lnTo>
                  <a:lnTo>
                    <a:pt x="44" y="42"/>
                  </a:lnTo>
                  <a:lnTo>
                    <a:pt x="41" y="42"/>
                  </a:lnTo>
                  <a:lnTo>
                    <a:pt x="40" y="42"/>
                  </a:lnTo>
                  <a:lnTo>
                    <a:pt x="39" y="42"/>
                  </a:lnTo>
                  <a:lnTo>
                    <a:pt x="36" y="41"/>
                  </a:lnTo>
                  <a:lnTo>
                    <a:pt x="35" y="41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2" y="41"/>
                  </a:lnTo>
                  <a:lnTo>
                    <a:pt x="20" y="40"/>
                  </a:lnTo>
                  <a:lnTo>
                    <a:pt x="19" y="40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3" y="40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38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4" y="34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2" y="28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9" y="24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50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6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3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9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5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5" y="1"/>
                  </a:lnTo>
                  <a:lnTo>
                    <a:pt x="217" y="1"/>
                  </a:lnTo>
                  <a:lnTo>
                    <a:pt x="219" y="1"/>
                  </a:lnTo>
                  <a:lnTo>
                    <a:pt x="222" y="1"/>
                  </a:lnTo>
                  <a:lnTo>
                    <a:pt x="223" y="1"/>
                  </a:lnTo>
                  <a:lnTo>
                    <a:pt x="225" y="1"/>
                  </a:lnTo>
                  <a:lnTo>
                    <a:pt x="228" y="1"/>
                  </a:lnTo>
                  <a:lnTo>
                    <a:pt x="229" y="1"/>
                  </a:lnTo>
                  <a:lnTo>
                    <a:pt x="231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8" y="1"/>
                  </a:lnTo>
                  <a:lnTo>
                    <a:pt x="240" y="1"/>
                  </a:lnTo>
                  <a:lnTo>
                    <a:pt x="241" y="1"/>
                  </a:lnTo>
                  <a:lnTo>
                    <a:pt x="244" y="1"/>
                  </a:lnTo>
                  <a:lnTo>
                    <a:pt x="246" y="1"/>
                  </a:lnTo>
                  <a:lnTo>
                    <a:pt x="246" y="1"/>
                  </a:lnTo>
                  <a:lnTo>
                    <a:pt x="247" y="1"/>
                  </a:lnTo>
                  <a:lnTo>
                    <a:pt x="250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6" y="1"/>
                  </a:lnTo>
                  <a:lnTo>
                    <a:pt x="258" y="1"/>
                  </a:lnTo>
                  <a:lnTo>
                    <a:pt x="260" y="1"/>
                  </a:lnTo>
                  <a:lnTo>
                    <a:pt x="262" y="1"/>
                  </a:lnTo>
                  <a:lnTo>
                    <a:pt x="264" y="1"/>
                  </a:lnTo>
                  <a:lnTo>
                    <a:pt x="266" y="1"/>
                  </a:lnTo>
                  <a:lnTo>
                    <a:pt x="268" y="1"/>
                  </a:lnTo>
                  <a:lnTo>
                    <a:pt x="270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7" y="1"/>
                  </a:lnTo>
                  <a:lnTo>
                    <a:pt x="277" y="1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82" y="1"/>
                  </a:lnTo>
                  <a:lnTo>
                    <a:pt x="284" y="1"/>
                  </a:lnTo>
                  <a:lnTo>
                    <a:pt x="285" y="1"/>
                  </a:lnTo>
                  <a:lnTo>
                    <a:pt x="288" y="1"/>
                  </a:lnTo>
                  <a:lnTo>
                    <a:pt x="290" y="1"/>
                  </a:lnTo>
                  <a:lnTo>
                    <a:pt x="292" y="1"/>
                  </a:lnTo>
                  <a:lnTo>
                    <a:pt x="294" y="1"/>
                  </a:lnTo>
                  <a:lnTo>
                    <a:pt x="296" y="1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2" y="0"/>
                  </a:lnTo>
                  <a:lnTo>
                    <a:pt x="305" y="0"/>
                  </a:lnTo>
                  <a:lnTo>
                    <a:pt x="306" y="0"/>
                  </a:lnTo>
                  <a:lnTo>
                    <a:pt x="308" y="0"/>
                  </a:lnTo>
                  <a:lnTo>
                    <a:pt x="311" y="0"/>
                  </a:lnTo>
                  <a:lnTo>
                    <a:pt x="312" y="0"/>
                  </a:lnTo>
                  <a:lnTo>
                    <a:pt x="315" y="0"/>
                  </a:lnTo>
                  <a:lnTo>
                    <a:pt x="317" y="0"/>
                  </a:lnTo>
                  <a:lnTo>
                    <a:pt x="318" y="0"/>
                  </a:lnTo>
                  <a:lnTo>
                    <a:pt x="321" y="0"/>
                  </a:lnTo>
                  <a:lnTo>
                    <a:pt x="323" y="0"/>
                  </a:lnTo>
                  <a:lnTo>
                    <a:pt x="324" y="0"/>
                  </a:lnTo>
                  <a:lnTo>
                    <a:pt x="327" y="0"/>
                  </a:lnTo>
                  <a:lnTo>
                    <a:pt x="329" y="0"/>
                  </a:lnTo>
                  <a:lnTo>
                    <a:pt x="330" y="0"/>
                  </a:lnTo>
                  <a:lnTo>
                    <a:pt x="333" y="0"/>
                  </a:lnTo>
                  <a:lnTo>
                    <a:pt x="335" y="0"/>
                  </a:lnTo>
                  <a:lnTo>
                    <a:pt x="337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717" name="Freeform 51"/>
            <p:cNvSpPr>
              <a:spLocks/>
            </p:cNvSpPr>
            <p:nvPr/>
          </p:nvSpPr>
          <p:spPr bwMode="auto">
            <a:xfrm>
              <a:off x="2848" y="2046"/>
              <a:ext cx="434" cy="516"/>
            </a:xfrm>
            <a:custGeom>
              <a:avLst/>
              <a:gdLst>
                <a:gd name="T0" fmla="*/ 254 w 434"/>
                <a:gd name="T1" fmla="*/ 1 h 516"/>
                <a:gd name="T2" fmla="*/ 273 w 434"/>
                <a:gd name="T3" fmla="*/ 4 h 516"/>
                <a:gd name="T4" fmla="*/ 292 w 434"/>
                <a:gd name="T5" fmla="*/ 6 h 516"/>
                <a:gd name="T6" fmla="*/ 311 w 434"/>
                <a:gd name="T7" fmla="*/ 9 h 516"/>
                <a:gd name="T8" fmla="*/ 333 w 434"/>
                <a:gd name="T9" fmla="*/ 11 h 516"/>
                <a:gd name="T10" fmla="*/ 345 w 434"/>
                <a:gd name="T11" fmla="*/ 15 h 516"/>
                <a:gd name="T12" fmla="*/ 361 w 434"/>
                <a:gd name="T13" fmla="*/ 13 h 516"/>
                <a:gd name="T14" fmla="*/ 384 w 434"/>
                <a:gd name="T15" fmla="*/ 18 h 516"/>
                <a:gd name="T16" fmla="*/ 408 w 434"/>
                <a:gd name="T17" fmla="*/ 18 h 516"/>
                <a:gd name="T18" fmla="*/ 421 w 434"/>
                <a:gd name="T19" fmla="*/ 17 h 516"/>
                <a:gd name="T20" fmla="*/ 434 w 434"/>
                <a:gd name="T21" fmla="*/ 26 h 516"/>
                <a:gd name="T22" fmla="*/ 434 w 434"/>
                <a:gd name="T23" fmla="*/ 67 h 516"/>
                <a:gd name="T24" fmla="*/ 434 w 434"/>
                <a:gd name="T25" fmla="*/ 103 h 516"/>
                <a:gd name="T26" fmla="*/ 434 w 434"/>
                <a:gd name="T27" fmla="*/ 132 h 516"/>
                <a:gd name="T28" fmla="*/ 434 w 434"/>
                <a:gd name="T29" fmla="*/ 203 h 516"/>
                <a:gd name="T30" fmla="*/ 420 w 434"/>
                <a:gd name="T31" fmla="*/ 250 h 516"/>
                <a:gd name="T32" fmla="*/ 353 w 434"/>
                <a:gd name="T33" fmla="*/ 250 h 516"/>
                <a:gd name="T34" fmla="*/ 292 w 434"/>
                <a:gd name="T35" fmla="*/ 292 h 516"/>
                <a:gd name="T36" fmla="*/ 292 w 434"/>
                <a:gd name="T37" fmla="*/ 440 h 516"/>
                <a:gd name="T38" fmla="*/ 267 w 434"/>
                <a:gd name="T39" fmla="*/ 516 h 516"/>
                <a:gd name="T40" fmla="*/ 219 w 434"/>
                <a:gd name="T41" fmla="*/ 516 h 516"/>
                <a:gd name="T42" fmla="*/ 187 w 434"/>
                <a:gd name="T43" fmla="*/ 491 h 516"/>
                <a:gd name="T44" fmla="*/ 150 w 434"/>
                <a:gd name="T45" fmla="*/ 497 h 516"/>
                <a:gd name="T46" fmla="*/ 122 w 434"/>
                <a:gd name="T47" fmla="*/ 500 h 516"/>
                <a:gd name="T48" fmla="*/ 75 w 434"/>
                <a:gd name="T49" fmla="*/ 478 h 516"/>
                <a:gd name="T50" fmla="*/ 71 w 434"/>
                <a:gd name="T51" fmla="*/ 436 h 516"/>
                <a:gd name="T52" fmla="*/ 56 w 434"/>
                <a:gd name="T53" fmla="*/ 420 h 516"/>
                <a:gd name="T54" fmla="*/ 58 w 434"/>
                <a:gd name="T55" fmla="*/ 401 h 516"/>
                <a:gd name="T56" fmla="*/ 55 w 434"/>
                <a:gd name="T57" fmla="*/ 393 h 516"/>
                <a:gd name="T58" fmla="*/ 48 w 434"/>
                <a:gd name="T59" fmla="*/ 376 h 516"/>
                <a:gd name="T60" fmla="*/ 37 w 434"/>
                <a:gd name="T61" fmla="*/ 318 h 516"/>
                <a:gd name="T62" fmla="*/ 12 w 434"/>
                <a:gd name="T63" fmla="*/ 301 h 516"/>
                <a:gd name="T64" fmla="*/ 9 w 434"/>
                <a:gd name="T65" fmla="*/ 270 h 516"/>
                <a:gd name="T66" fmla="*/ 17 w 434"/>
                <a:gd name="T67" fmla="*/ 248 h 516"/>
                <a:gd name="T68" fmla="*/ 18 w 434"/>
                <a:gd name="T69" fmla="*/ 235 h 516"/>
                <a:gd name="T70" fmla="*/ 23 w 434"/>
                <a:gd name="T71" fmla="*/ 224 h 516"/>
                <a:gd name="T72" fmla="*/ 38 w 434"/>
                <a:gd name="T73" fmla="*/ 190 h 516"/>
                <a:gd name="T74" fmla="*/ 39 w 434"/>
                <a:gd name="T75" fmla="*/ 157 h 516"/>
                <a:gd name="T76" fmla="*/ 38 w 434"/>
                <a:gd name="T77" fmla="*/ 143 h 516"/>
                <a:gd name="T78" fmla="*/ 63 w 434"/>
                <a:gd name="T79" fmla="*/ 129 h 516"/>
                <a:gd name="T80" fmla="*/ 81 w 434"/>
                <a:gd name="T81" fmla="*/ 118 h 516"/>
                <a:gd name="T82" fmla="*/ 85 w 434"/>
                <a:gd name="T83" fmla="*/ 100 h 516"/>
                <a:gd name="T84" fmla="*/ 87 w 434"/>
                <a:gd name="T85" fmla="*/ 86 h 516"/>
                <a:gd name="T86" fmla="*/ 92 w 434"/>
                <a:gd name="T87" fmla="*/ 76 h 516"/>
                <a:gd name="T88" fmla="*/ 101 w 434"/>
                <a:gd name="T89" fmla="*/ 61 h 516"/>
                <a:gd name="T90" fmla="*/ 115 w 434"/>
                <a:gd name="T91" fmla="*/ 51 h 516"/>
                <a:gd name="T92" fmla="*/ 126 w 434"/>
                <a:gd name="T93" fmla="*/ 38 h 516"/>
                <a:gd name="T94" fmla="*/ 139 w 434"/>
                <a:gd name="T95" fmla="*/ 33 h 516"/>
                <a:gd name="T96" fmla="*/ 147 w 434"/>
                <a:gd name="T97" fmla="*/ 31 h 516"/>
                <a:gd name="T98" fmla="*/ 153 w 434"/>
                <a:gd name="T99" fmla="*/ 26 h 516"/>
                <a:gd name="T100" fmla="*/ 160 w 434"/>
                <a:gd name="T101" fmla="*/ 21 h 516"/>
                <a:gd name="T102" fmla="*/ 166 w 434"/>
                <a:gd name="T103" fmla="*/ 19 h 516"/>
                <a:gd name="T104" fmla="*/ 173 w 434"/>
                <a:gd name="T105" fmla="*/ 16 h 516"/>
                <a:gd name="T106" fmla="*/ 181 w 434"/>
                <a:gd name="T107" fmla="*/ 13 h 516"/>
                <a:gd name="T108" fmla="*/ 188 w 434"/>
                <a:gd name="T109" fmla="*/ 11 h 516"/>
                <a:gd name="T110" fmla="*/ 197 w 434"/>
                <a:gd name="T111" fmla="*/ 7 h 516"/>
                <a:gd name="T112" fmla="*/ 202 w 434"/>
                <a:gd name="T113" fmla="*/ 1 h 516"/>
                <a:gd name="T114" fmla="*/ 216 w 434"/>
                <a:gd name="T115" fmla="*/ 1 h 516"/>
                <a:gd name="T116" fmla="*/ 230 w 434"/>
                <a:gd name="T117" fmla="*/ 1 h 5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4"/>
                <a:gd name="T178" fmla="*/ 0 h 516"/>
                <a:gd name="T179" fmla="*/ 434 w 434"/>
                <a:gd name="T180" fmla="*/ 516 h 51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4" h="516">
                  <a:moveTo>
                    <a:pt x="230" y="1"/>
                  </a:moveTo>
                  <a:lnTo>
                    <a:pt x="232" y="1"/>
                  </a:lnTo>
                  <a:lnTo>
                    <a:pt x="235" y="1"/>
                  </a:lnTo>
                  <a:lnTo>
                    <a:pt x="238" y="2"/>
                  </a:lnTo>
                  <a:lnTo>
                    <a:pt x="241" y="3"/>
                  </a:lnTo>
                  <a:lnTo>
                    <a:pt x="242" y="3"/>
                  </a:lnTo>
                  <a:lnTo>
                    <a:pt x="245" y="2"/>
                  </a:lnTo>
                  <a:lnTo>
                    <a:pt x="249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5" y="1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59" y="3"/>
                  </a:lnTo>
                  <a:lnTo>
                    <a:pt x="261" y="2"/>
                  </a:lnTo>
                  <a:lnTo>
                    <a:pt x="263" y="2"/>
                  </a:lnTo>
                  <a:lnTo>
                    <a:pt x="266" y="2"/>
                  </a:lnTo>
                  <a:lnTo>
                    <a:pt x="269" y="3"/>
                  </a:lnTo>
                  <a:lnTo>
                    <a:pt x="272" y="4"/>
                  </a:lnTo>
                  <a:lnTo>
                    <a:pt x="273" y="4"/>
                  </a:lnTo>
                  <a:lnTo>
                    <a:pt x="275" y="4"/>
                  </a:lnTo>
                  <a:lnTo>
                    <a:pt x="277" y="4"/>
                  </a:lnTo>
                  <a:lnTo>
                    <a:pt x="279" y="5"/>
                  </a:lnTo>
                  <a:lnTo>
                    <a:pt x="280" y="5"/>
                  </a:lnTo>
                  <a:lnTo>
                    <a:pt x="280" y="6"/>
                  </a:lnTo>
                  <a:lnTo>
                    <a:pt x="282" y="6"/>
                  </a:lnTo>
                  <a:lnTo>
                    <a:pt x="284" y="5"/>
                  </a:lnTo>
                  <a:lnTo>
                    <a:pt x="286" y="4"/>
                  </a:lnTo>
                  <a:lnTo>
                    <a:pt x="291" y="5"/>
                  </a:lnTo>
                  <a:lnTo>
                    <a:pt x="292" y="6"/>
                  </a:lnTo>
                  <a:lnTo>
                    <a:pt x="293" y="6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301" y="7"/>
                  </a:lnTo>
                  <a:lnTo>
                    <a:pt x="305" y="7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09" y="8"/>
                  </a:lnTo>
                  <a:lnTo>
                    <a:pt x="310" y="8"/>
                  </a:lnTo>
                  <a:lnTo>
                    <a:pt x="311" y="9"/>
                  </a:lnTo>
                  <a:lnTo>
                    <a:pt x="312" y="9"/>
                  </a:lnTo>
                  <a:lnTo>
                    <a:pt x="314" y="9"/>
                  </a:lnTo>
                  <a:lnTo>
                    <a:pt x="318" y="10"/>
                  </a:lnTo>
                  <a:lnTo>
                    <a:pt x="319" y="10"/>
                  </a:lnTo>
                  <a:lnTo>
                    <a:pt x="321" y="9"/>
                  </a:lnTo>
                  <a:lnTo>
                    <a:pt x="322" y="9"/>
                  </a:lnTo>
                  <a:lnTo>
                    <a:pt x="324" y="9"/>
                  </a:lnTo>
                  <a:lnTo>
                    <a:pt x="327" y="10"/>
                  </a:lnTo>
                  <a:lnTo>
                    <a:pt x="330" y="10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6" y="11"/>
                  </a:lnTo>
                  <a:lnTo>
                    <a:pt x="337" y="12"/>
                  </a:lnTo>
                  <a:lnTo>
                    <a:pt x="340" y="13"/>
                  </a:lnTo>
                  <a:lnTo>
                    <a:pt x="341" y="13"/>
                  </a:lnTo>
                  <a:lnTo>
                    <a:pt x="341" y="14"/>
                  </a:lnTo>
                  <a:lnTo>
                    <a:pt x="342" y="15"/>
                  </a:lnTo>
                  <a:lnTo>
                    <a:pt x="343" y="15"/>
                  </a:lnTo>
                  <a:lnTo>
                    <a:pt x="344" y="15"/>
                  </a:lnTo>
                  <a:lnTo>
                    <a:pt x="345" y="15"/>
                  </a:lnTo>
                  <a:lnTo>
                    <a:pt x="347" y="15"/>
                  </a:lnTo>
                  <a:lnTo>
                    <a:pt x="349" y="15"/>
                  </a:lnTo>
                  <a:lnTo>
                    <a:pt x="350" y="15"/>
                  </a:lnTo>
                  <a:lnTo>
                    <a:pt x="352" y="15"/>
                  </a:lnTo>
                  <a:lnTo>
                    <a:pt x="354" y="15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8" y="13"/>
                  </a:lnTo>
                  <a:lnTo>
                    <a:pt x="361" y="13"/>
                  </a:lnTo>
                  <a:lnTo>
                    <a:pt x="363" y="13"/>
                  </a:lnTo>
                  <a:lnTo>
                    <a:pt x="365" y="14"/>
                  </a:lnTo>
                  <a:lnTo>
                    <a:pt x="367" y="15"/>
                  </a:lnTo>
                  <a:lnTo>
                    <a:pt x="369" y="15"/>
                  </a:lnTo>
                  <a:lnTo>
                    <a:pt x="372" y="16"/>
                  </a:lnTo>
                  <a:lnTo>
                    <a:pt x="374" y="15"/>
                  </a:lnTo>
                  <a:lnTo>
                    <a:pt x="376" y="15"/>
                  </a:lnTo>
                  <a:lnTo>
                    <a:pt x="380" y="16"/>
                  </a:lnTo>
                  <a:lnTo>
                    <a:pt x="383" y="17"/>
                  </a:lnTo>
                  <a:lnTo>
                    <a:pt x="384" y="18"/>
                  </a:lnTo>
                  <a:lnTo>
                    <a:pt x="386" y="19"/>
                  </a:lnTo>
                  <a:lnTo>
                    <a:pt x="387" y="20"/>
                  </a:lnTo>
                  <a:lnTo>
                    <a:pt x="388" y="20"/>
                  </a:lnTo>
                  <a:lnTo>
                    <a:pt x="392" y="20"/>
                  </a:lnTo>
                  <a:lnTo>
                    <a:pt x="394" y="20"/>
                  </a:lnTo>
                  <a:lnTo>
                    <a:pt x="397" y="20"/>
                  </a:lnTo>
                  <a:lnTo>
                    <a:pt x="400" y="20"/>
                  </a:lnTo>
                  <a:lnTo>
                    <a:pt x="402" y="20"/>
                  </a:lnTo>
                  <a:lnTo>
                    <a:pt x="404" y="20"/>
                  </a:lnTo>
                  <a:lnTo>
                    <a:pt x="408" y="18"/>
                  </a:lnTo>
                  <a:lnTo>
                    <a:pt x="410" y="17"/>
                  </a:lnTo>
                  <a:lnTo>
                    <a:pt x="411" y="15"/>
                  </a:lnTo>
                  <a:lnTo>
                    <a:pt x="412" y="15"/>
                  </a:lnTo>
                  <a:lnTo>
                    <a:pt x="413" y="16"/>
                  </a:lnTo>
                  <a:lnTo>
                    <a:pt x="413" y="15"/>
                  </a:lnTo>
                  <a:lnTo>
                    <a:pt x="417" y="15"/>
                  </a:lnTo>
                  <a:lnTo>
                    <a:pt x="419" y="15"/>
                  </a:lnTo>
                  <a:lnTo>
                    <a:pt x="419" y="16"/>
                  </a:lnTo>
                  <a:lnTo>
                    <a:pt x="420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5" y="16"/>
                  </a:lnTo>
                  <a:lnTo>
                    <a:pt x="426" y="14"/>
                  </a:lnTo>
                  <a:lnTo>
                    <a:pt x="426" y="13"/>
                  </a:lnTo>
                  <a:lnTo>
                    <a:pt x="434" y="13"/>
                  </a:lnTo>
                  <a:lnTo>
                    <a:pt x="434" y="15"/>
                  </a:lnTo>
                  <a:lnTo>
                    <a:pt x="434" y="18"/>
                  </a:lnTo>
                  <a:lnTo>
                    <a:pt x="434" y="20"/>
                  </a:lnTo>
                  <a:lnTo>
                    <a:pt x="434" y="21"/>
                  </a:lnTo>
                  <a:lnTo>
                    <a:pt x="434" y="26"/>
                  </a:lnTo>
                  <a:lnTo>
                    <a:pt x="434" y="27"/>
                  </a:lnTo>
                  <a:lnTo>
                    <a:pt x="434" y="30"/>
                  </a:lnTo>
                  <a:lnTo>
                    <a:pt x="434" y="35"/>
                  </a:lnTo>
                  <a:lnTo>
                    <a:pt x="434" y="37"/>
                  </a:lnTo>
                  <a:lnTo>
                    <a:pt x="434" y="44"/>
                  </a:lnTo>
                  <a:lnTo>
                    <a:pt x="434" y="52"/>
                  </a:lnTo>
                  <a:lnTo>
                    <a:pt x="434" y="53"/>
                  </a:lnTo>
                  <a:lnTo>
                    <a:pt x="434" y="59"/>
                  </a:lnTo>
                  <a:lnTo>
                    <a:pt x="434" y="65"/>
                  </a:lnTo>
                  <a:lnTo>
                    <a:pt x="434" y="67"/>
                  </a:lnTo>
                  <a:lnTo>
                    <a:pt x="434" y="72"/>
                  </a:lnTo>
                  <a:lnTo>
                    <a:pt x="434" y="75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3"/>
                  </a:lnTo>
                  <a:lnTo>
                    <a:pt x="434" y="89"/>
                  </a:lnTo>
                  <a:lnTo>
                    <a:pt x="434" y="97"/>
                  </a:lnTo>
                  <a:lnTo>
                    <a:pt x="434" y="102"/>
                  </a:lnTo>
                  <a:lnTo>
                    <a:pt x="434" y="103"/>
                  </a:lnTo>
                  <a:lnTo>
                    <a:pt x="434" y="107"/>
                  </a:lnTo>
                  <a:lnTo>
                    <a:pt x="434" y="108"/>
                  </a:lnTo>
                  <a:lnTo>
                    <a:pt x="434" y="109"/>
                  </a:lnTo>
                  <a:lnTo>
                    <a:pt x="434" y="113"/>
                  </a:lnTo>
                  <a:lnTo>
                    <a:pt x="434" y="114"/>
                  </a:lnTo>
                  <a:lnTo>
                    <a:pt x="434" y="115"/>
                  </a:lnTo>
                  <a:lnTo>
                    <a:pt x="434" y="120"/>
                  </a:lnTo>
                  <a:lnTo>
                    <a:pt x="434" y="126"/>
                  </a:lnTo>
                  <a:lnTo>
                    <a:pt x="434" y="130"/>
                  </a:lnTo>
                  <a:lnTo>
                    <a:pt x="434" y="132"/>
                  </a:lnTo>
                  <a:lnTo>
                    <a:pt x="434" y="137"/>
                  </a:lnTo>
                  <a:lnTo>
                    <a:pt x="434" y="145"/>
                  </a:lnTo>
                  <a:lnTo>
                    <a:pt x="434" y="150"/>
                  </a:lnTo>
                  <a:lnTo>
                    <a:pt x="434" y="159"/>
                  </a:lnTo>
                  <a:lnTo>
                    <a:pt x="434" y="166"/>
                  </a:lnTo>
                  <a:lnTo>
                    <a:pt x="434" y="176"/>
                  </a:lnTo>
                  <a:lnTo>
                    <a:pt x="434" y="179"/>
                  </a:lnTo>
                  <a:lnTo>
                    <a:pt x="434" y="181"/>
                  </a:lnTo>
                  <a:lnTo>
                    <a:pt x="434" y="193"/>
                  </a:lnTo>
                  <a:lnTo>
                    <a:pt x="434" y="203"/>
                  </a:lnTo>
                  <a:lnTo>
                    <a:pt x="434" y="215"/>
                  </a:lnTo>
                  <a:lnTo>
                    <a:pt x="434" y="217"/>
                  </a:lnTo>
                  <a:lnTo>
                    <a:pt x="434" y="224"/>
                  </a:lnTo>
                  <a:lnTo>
                    <a:pt x="434" y="233"/>
                  </a:lnTo>
                  <a:lnTo>
                    <a:pt x="434" y="242"/>
                  </a:lnTo>
                  <a:lnTo>
                    <a:pt x="434" y="249"/>
                  </a:lnTo>
                  <a:lnTo>
                    <a:pt x="434" y="250"/>
                  </a:lnTo>
                  <a:lnTo>
                    <a:pt x="432" y="250"/>
                  </a:lnTo>
                  <a:lnTo>
                    <a:pt x="420" y="250"/>
                  </a:lnTo>
                  <a:lnTo>
                    <a:pt x="401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5" y="250"/>
                  </a:lnTo>
                  <a:lnTo>
                    <a:pt x="371" y="250"/>
                  </a:lnTo>
                  <a:lnTo>
                    <a:pt x="368" y="250"/>
                  </a:lnTo>
                  <a:lnTo>
                    <a:pt x="362" y="250"/>
                  </a:lnTo>
                  <a:lnTo>
                    <a:pt x="358" y="250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2" y="250"/>
                  </a:lnTo>
                  <a:lnTo>
                    <a:pt x="339" y="250"/>
                  </a:lnTo>
                  <a:lnTo>
                    <a:pt x="326" y="250"/>
                  </a:lnTo>
                  <a:lnTo>
                    <a:pt x="323" y="250"/>
                  </a:lnTo>
                  <a:lnTo>
                    <a:pt x="309" y="250"/>
                  </a:lnTo>
                  <a:lnTo>
                    <a:pt x="296" y="250"/>
                  </a:lnTo>
                  <a:lnTo>
                    <a:pt x="292" y="250"/>
                  </a:lnTo>
                  <a:lnTo>
                    <a:pt x="292" y="262"/>
                  </a:lnTo>
                  <a:lnTo>
                    <a:pt x="292" y="276"/>
                  </a:lnTo>
                  <a:lnTo>
                    <a:pt x="292" y="292"/>
                  </a:lnTo>
                  <a:lnTo>
                    <a:pt x="292" y="308"/>
                  </a:lnTo>
                  <a:lnTo>
                    <a:pt x="292" y="325"/>
                  </a:lnTo>
                  <a:lnTo>
                    <a:pt x="292" y="341"/>
                  </a:lnTo>
                  <a:lnTo>
                    <a:pt x="292" y="356"/>
                  </a:lnTo>
                  <a:lnTo>
                    <a:pt x="292" y="370"/>
                  </a:lnTo>
                  <a:lnTo>
                    <a:pt x="292" y="385"/>
                  </a:lnTo>
                  <a:lnTo>
                    <a:pt x="292" y="398"/>
                  </a:lnTo>
                  <a:lnTo>
                    <a:pt x="292" y="412"/>
                  </a:lnTo>
                  <a:lnTo>
                    <a:pt x="292" y="424"/>
                  </a:lnTo>
                  <a:lnTo>
                    <a:pt x="292" y="440"/>
                  </a:lnTo>
                  <a:lnTo>
                    <a:pt x="292" y="453"/>
                  </a:lnTo>
                  <a:lnTo>
                    <a:pt x="292" y="468"/>
                  </a:lnTo>
                  <a:lnTo>
                    <a:pt x="292" y="485"/>
                  </a:lnTo>
                  <a:lnTo>
                    <a:pt x="292" y="490"/>
                  </a:lnTo>
                  <a:lnTo>
                    <a:pt x="292" y="496"/>
                  </a:lnTo>
                  <a:lnTo>
                    <a:pt x="292" y="499"/>
                  </a:lnTo>
                  <a:lnTo>
                    <a:pt x="292" y="512"/>
                  </a:lnTo>
                  <a:lnTo>
                    <a:pt x="292" y="516"/>
                  </a:lnTo>
                  <a:lnTo>
                    <a:pt x="280" y="516"/>
                  </a:lnTo>
                  <a:lnTo>
                    <a:pt x="267" y="516"/>
                  </a:lnTo>
                  <a:lnTo>
                    <a:pt x="258" y="516"/>
                  </a:lnTo>
                  <a:lnTo>
                    <a:pt x="256" y="516"/>
                  </a:lnTo>
                  <a:lnTo>
                    <a:pt x="254" y="516"/>
                  </a:lnTo>
                  <a:lnTo>
                    <a:pt x="248" y="516"/>
                  </a:lnTo>
                  <a:lnTo>
                    <a:pt x="233" y="516"/>
                  </a:lnTo>
                  <a:lnTo>
                    <a:pt x="231" y="516"/>
                  </a:lnTo>
                  <a:lnTo>
                    <a:pt x="228" y="516"/>
                  </a:lnTo>
                  <a:lnTo>
                    <a:pt x="222" y="516"/>
                  </a:lnTo>
                  <a:lnTo>
                    <a:pt x="220" y="516"/>
                  </a:lnTo>
                  <a:lnTo>
                    <a:pt x="219" y="516"/>
                  </a:lnTo>
                  <a:lnTo>
                    <a:pt x="218" y="516"/>
                  </a:lnTo>
                  <a:lnTo>
                    <a:pt x="214" y="516"/>
                  </a:lnTo>
                  <a:lnTo>
                    <a:pt x="209" y="516"/>
                  </a:lnTo>
                  <a:lnTo>
                    <a:pt x="197" y="516"/>
                  </a:lnTo>
                  <a:lnTo>
                    <a:pt x="192" y="516"/>
                  </a:lnTo>
                  <a:lnTo>
                    <a:pt x="187" y="516"/>
                  </a:lnTo>
                  <a:lnTo>
                    <a:pt x="187" y="509"/>
                  </a:lnTo>
                  <a:lnTo>
                    <a:pt x="187" y="505"/>
                  </a:lnTo>
                  <a:lnTo>
                    <a:pt x="187" y="499"/>
                  </a:lnTo>
                  <a:lnTo>
                    <a:pt x="187" y="491"/>
                  </a:lnTo>
                  <a:lnTo>
                    <a:pt x="187" y="490"/>
                  </a:lnTo>
                  <a:lnTo>
                    <a:pt x="185" y="490"/>
                  </a:lnTo>
                  <a:lnTo>
                    <a:pt x="179" y="490"/>
                  </a:lnTo>
                  <a:lnTo>
                    <a:pt x="178" y="490"/>
                  </a:lnTo>
                  <a:lnTo>
                    <a:pt x="176" y="493"/>
                  </a:lnTo>
                  <a:lnTo>
                    <a:pt x="173" y="496"/>
                  </a:lnTo>
                  <a:lnTo>
                    <a:pt x="169" y="500"/>
                  </a:lnTo>
                  <a:lnTo>
                    <a:pt x="164" y="497"/>
                  </a:lnTo>
                  <a:lnTo>
                    <a:pt x="162" y="497"/>
                  </a:lnTo>
                  <a:lnTo>
                    <a:pt x="150" y="497"/>
                  </a:lnTo>
                  <a:lnTo>
                    <a:pt x="154" y="492"/>
                  </a:lnTo>
                  <a:lnTo>
                    <a:pt x="149" y="492"/>
                  </a:lnTo>
                  <a:lnTo>
                    <a:pt x="148" y="492"/>
                  </a:lnTo>
                  <a:lnTo>
                    <a:pt x="142" y="492"/>
                  </a:lnTo>
                  <a:lnTo>
                    <a:pt x="140" y="493"/>
                  </a:lnTo>
                  <a:lnTo>
                    <a:pt x="136" y="495"/>
                  </a:lnTo>
                  <a:lnTo>
                    <a:pt x="128" y="498"/>
                  </a:lnTo>
                  <a:lnTo>
                    <a:pt x="127" y="498"/>
                  </a:lnTo>
                  <a:lnTo>
                    <a:pt x="123" y="500"/>
                  </a:lnTo>
                  <a:lnTo>
                    <a:pt x="122" y="500"/>
                  </a:lnTo>
                  <a:lnTo>
                    <a:pt x="116" y="502"/>
                  </a:lnTo>
                  <a:lnTo>
                    <a:pt x="110" y="502"/>
                  </a:lnTo>
                  <a:lnTo>
                    <a:pt x="102" y="500"/>
                  </a:lnTo>
                  <a:lnTo>
                    <a:pt x="97" y="496"/>
                  </a:lnTo>
                  <a:lnTo>
                    <a:pt x="95" y="493"/>
                  </a:lnTo>
                  <a:lnTo>
                    <a:pt x="91" y="490"/>
                  </a:lnTo>
                  <a:lnTo>
                    <a:pt x="90" y="489"/>
                  </a:lnTo>
                  <a:lnTo>
                    <a:pt x="83" y="494"/>
                  </a:lnTo>
                  <a:lnTo>
                    <a:pt x="78" y="486"/>
                  </a:lnTo>
                  <a:lnTo>
                    <a:pt x="75" y="478"/>
                  </a:lnTo>
                  <a:lnTo>
                    <a:pt x="71" y="471"/>
                  </a:lnTo>
                  <a:lnTo>
                    <a:pt x="68" y="464"/>
                  </a:lnTo>
                  <a:lnTo>
                    <a:pt x="72" y="456"/>
                  </a:lnTo>
                  <a:lnTo>
                    <a:pt x="74" y="452"/>
                  </a:lnTo>
                  <a:lnTo>
                    <a:pt x="74" y="451"/>
                  </a:lnTo>
                  <a:lnTo>
                    <a:pt x="77" y="443"/>
                  </a:lnTo>
                  <a:lnTo>
                    <a:pt x="78" y="442"/>
                  </a:lnTo>
                  <a:lnTo>
                    <a:pt x="77" y="442"/>
                  </a:lnTo>
                  <a:lnTo>
                    <a:pt x="74" y="439"/>
                  </a:lnTo>
                  <a:lnTo>
                    <a:pt x="71" y="436"/>
                  </a:lnTo>
                  <a:lnTo>
                    <a:pt x="68" y="434"/>
                  </a:lnTo>
                  <a:lnTo>
                    <a:pt x="66" y="432"/>
                  </a:lnTo>
                  <a:lnTo>
                    <a:pt x="64" y="432"/>
                  </a:lnTo>
                  <a:lnTo>
                    <a:pt x="63" y="430"/>
                  </a:lnTo>
                  <a:lnTo>
                    <a:pt x="61" y="429"/>
                  </a:lnTo>
                  <a:lnTo>
                    <a:pt x="60" y="427"/>
                  </a:lnTo>
                  <a:lnTo>
                    <a:pt x="58" y="426"/>
                  </a:lnTo>
                  <a:lnTo>
                    <a:pt x="55" y="423"/>
                  </a:lnTo>
                  <a:lnTo>
                    <a:pt x="55" y="421"/>
                  </a:lnTo>
                  <a:lnTo>
                    <a:pt x="56" y="420"/>
                  </a:lnTo>
                  <a:lnTo>
                    <a:pt x="58" y="416"/>
                  </a:lnTo>
                  <a:lnTo>
                    <a:pt x="65" y="416"/>
                  </a:lnTo>
                  <a:lnTo>
                    <a:pt x="67" y="416"/>
                  </a:lnTo>
                  <a:lnTo>
                    <a:pt x="71" y="416"/>
                  </a:lnTo>
                  <a:lnTo>
                    <a:pt x="68" y="406"/>
                  </a:lnTo>
                  <a:lnTo>
                    <a:pt x="65" y="406"/>
                  </a:lnTo>
                  <a:lnTo>
                    <a:pt x="63" y="406"/>
                  </a:lnTo>
                  <a:lnTo>
                    <a:pt x="62" y="406"/>
                  </a:lnTo>
                  <a:lnTo>
                    <a:pt x="59" y="405"/>
                  </a:lnTo>
                  <a:lnTo>
                    <a:pt x="58" y="401"/>
                  </a:lnTo>
                  <a:lnTo>
                    <a:pt x="56" y="401"/>
                  </a:lnTo>
                  <a:lnTo>
                    <a:pt x="54" y="401"/>
                  </a:lnTo>
                  <a:lnTo>
                    <a:pt x="51" y="402"/>
                  </a:lnTo>
                  <a:lnTo>
                    <a:pt x="51" y="401"/>
                  </a:lnTo>
                  <a:lnTo>
                    <a:pt x="51" y="400"/>
                  </a:lnTo>
                  <a:lnTo>
                    <a:pt x="50" y="397"/>
                  </a:lnTo>
                  <a:lnTo>
                    <a:pt x="49" y="394"/>
                  </a:lnTo>
                  <a:lnTo>
                    <a:pt x="53" y="393"/>
                  </a:lnTo>
                  <a:lnTo>
                    <a:pt x="54" y="393"/>
                  </a:lnTo>
                  <a:lnTo>
                    <a:pt x="55" y="393"/>
                  </a:lnTo>
                  <a:lnTo>
                    <a:pt x="56" y="393"/>
                  </a:lnTo>
                  <a:lnTo>
                    <a:pt x="58" y="392"/>
                  </a:lnTo>
                  <a:lnTo>
                    <a:pt x="62" y="392"/>
                  </a:lnTo>
                  <a:lnTo>
                    <a:pt x="62" y="385"/>
                  </a:lnTo>
                  <a:lnTo>
                    <a:pt x="60" y="385"/>
                  </a:lnTo>
                  <a:lnTo>
                    <a:pt x="56" y="386"/>
                  </a:lnTo>
                  <a:lnTo>
                    <a:pt x="52" y="387"/>
                  </a:lnTo>
                  <a:lnTo>
                    <a:pt x="48" y="388"/>
                  </a:lnTo>
                  <a:lnTo>
                    <a:pt x="48" y="378"/>
                  </a:lnTo>
                  <a:lnTo>
                    <a:pt x="48" y="376"/>
                  </a:lnTo>
                  <a:lnTo>
                    <a:pt x="48" y="369"/>
                  </a:lnTo>
                  <a:lnTo>
                    <a:pt x="48" y="368"/>
                  </a:lnTo>
                  <a:lnTo>
                    <a:pt x="45" y="362"/>
                  </a:lnTo>
                  <a:lnTo>
                    <a:pt x="43" y="356"/>
                  </a:lnTo>
                  <a:lnTo>
                    <a:pt x="42" y="350"/>
                  </a:lnTo>
                  <a:lnTo>
                    <a:pt x="41" y="344"/>
                  </a:lnTo>
                  <a:lnTo>
                    <a:pt x="40" y="332"/>
                  </a:lnTo>
                  <a:lnTo>
                    <a:pt x="38" y="324"/>
                  </a:lnTo>
                  <a:lnTo>
                    <a:pt x="37" y="322"/>
                  </a:lnTo>
                  <a:lnTo>
                    <a:pt x="37" y="318"/>
                  </a:lnTo>
                  <a:lnTo>
                    <a:pt x="30" y="324"/>
                  </a:lnTo>
                  <a:lnTo>
                    <a:pt x="27" y="322"/>
                  </a:lnTo>
                  <a:lnTo>
                    <a:pt x="21" y="317"/>
                  </a:lnTo>
                  <a:lnTo>
                    <a:pt x="31" y="312"/>
                  </a:lnTo>
                  <a:lnTo>
                    <a:pt x="26" y="310"/>
                  </a:lnTo>
                  <a:lnTo>
                    <a:pt x="26" y="308"/>
                  </a:lnTo>
                  <a:lnTo>
                    <a:pt x="23" y="305"/>
                  </a:lnTo>
                  <a:lnTo>
                    <a:pt x="21" y="301"/>
                  </a:lnTo>
                  <a:lnTo>
                    <a:pt x="20" y="299"/>
                  </a:lnTo>
                  <a:lnTo>
                    <a:pt x="12" y="301"/>
                  </a:lnTo>
                  <a:lnTo>
                    <a:pt x="7" y="296"/>
                  </a:lnTo>
                  <a:lnTo>
                    <a:pt x="7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6"/>
                  </a:lnTo>
                  <a:lnTo>
                    <a:pt x="0" y="281"/>
                  </a:lnTo>
                  <a:lnTo>
                    <a:pt x="1" y="271"/>
                  </a:lnTo>
                  <a:lnTo>
                    <a:pt x="7" y="270"/>
                  </a:lnTo>
                  <a:lnTo>
                    <a:pt x="9" y="270"/>
                  </a:lnTo>
                  <a:lnTo>
                    <a:pt x="16" y="268"/>
                  </a:lnTo>
                  <a:lnTo>
                    <a:pt x="14" y="261"/>
                  </a:lnTo>
                  <a:lnTo>
                    <a:pt x="13" y="261"/>
                  </a:lnTo>
                  <a:lnTo>
                    <a:pt x="13" y="258"/>
                  </a:lnTo>
                  <a:lnTo>
                    <a:pt x="13" y="257"/>
                  </a:lnTo>
                  <a:lnTo>
                    <a:pt x="14" y="253"/>
                  </a:lnTo>
                  <a:lnTo>
                    <a:pt x="17" y="253"/>
                  </a:lnTo>
                  <a:lnTo>
                    <a:pt x="17" y="250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20" y="248"/>
                  </a:lnTo>
                  <a:lnTo>
                    <a:pt x="20" y="246"/>
                  </a:lnTo>
                  <a:lnTo>
                    <a:pt x="22" y="238"/>
                  </a:lnTo>
                  <a:lnTo>
                    <a:pt x="21" y="237"/>
                  </a:lnTo>
                  <a:lnTo>
                    <a:pt x="21" y="236"/>
                  </a:lnTo>
                  <a:lnTo>
                    <a:pt x="20" y="236"/>
                  </a:lnTo>
                  <a:lnTo>
                    <a:pt x="20" y="235"/>
                  </a:lnTo>
                  <a:lnTo>
                    <a:pt x="19" y="235"/>
                  </a:lnTo>
                  <a:lnTo>
                    <a:pt x="18" y="235"/>
                  </a:lnTo>
                  <a:lnTo>
                    <a:pt x="17" y="235"/>
                  </a:lnTo>
                  <a:lnTo>
                    <a:pt x="17" y="234"/>
                  </a:lnTo>
                  <a:lnTo>
                    <a:pt x="17" y="233"/>
                  </a:lnTo>
                  <a:lnTo>
                    <a:pt x="16" y="232"/>
                  </a:lnTo>
                  <a:lnTo>
                    <a:pt x="16" y="231"/>
                  </a:lnTo>
                  <a:lnTo>
                    <a:pt x="16" y="230"/>
                  </a:lnTo>
                  <a:lnTo>
                    <a:pt x="16" y="229"/>
                  </a:lnTo>
                  <a:lnTo>
                    <a:pt x="17" y="229"/>
                  </a:lnTo>
                  <a:lnTo>
                    <a:pt x="22" y="225"/>
                  </a:lnTo>
                  <a:lnTo>
                    <a:pt x="23" y="224"/>
                  </a:lnTo>
                  <a:lnTo>
                    <a:pt x="26" y="222"/>
                  </a:lnTo>
                  <a:lnTo>
                    <a:pt x="27" y="221"/>
                  </a:lnTo>
                  <a:lnTo>
                    <a:pt x="26" y="216"/>
                  </a:lnTo>
                  <a:lnTo>
                    <a:pt x="23" y="209"/>
                  </a:lnTo>
                  <a:lnTo>
                    <a:pt x="22" y="208"/>
                  </a:lnTo>
                  <a:lnTo>
                    <a:pt x="34" y="204"/>
                  </a:lnTo>
                  <a:lnTo>
                    <a:pt x="32" y="201"/>
                  </a:lnTo>
                  <a:lnTo>
                    <a:pt x="38" y="194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5" y="178"/>
                  </a:lnTo>
                  <a:lnTo>
                    <a:pt x="38" y="178"/>
                  </a:lnTo>
                  <a:lnTo>
                    <a:pt x="38" y="177"/>
                  </a:lnTo>
                  <a:lnTo>
                    <a:pt x="37" y="172"/>
                  </a:lnTo>
                  <a:lnTo>
                    <a:pt x="33" y="163"/>
                  </a:lnTo>
                  <a:lnTo>
                    <a:pt x="40" y="164"/>
                  </a:lnTo>
                  <a:lnTo>
                    <a:pt x="39" y="157"/>
                  </a:lnTo>
                  <a:lnTo>
                    <a:pt x="36" y="157"/>
                  </a:lnTo>
                  <a:lnTo>
                    <a:pt x="34" y="156"/>
                  </a:lnTo>
                  <a:lnTo>
                    <a:pt x="33" y="156"/>
                  </a:lnTo>
                  <a:lnTo>
                    <a:pt x="32" y="156"/>
                  </a:lnTo>
                  <a:lnTo>
                    <a:pt x="30" y="156"/>
                  </a:lnTo>
                  <a:lnTo>
                    <a:pt x="30" y="153"/>
                  </a:lnTo>
                  <a:lnTo>
                    <a:pt x="32" y="148"/>
                  </a:lnTo>
                  <a:lnTo>
                    <a:pt x="33" y="144"/>
                  </a:lnTo>
                  <a:lnTo>
                    <a:pt x="36" y="144"/>
                  </a:lnTo>
                  <a:lnTo>
                    <a:pt x="38" y="143"/>
                  </a:lnTo>
                  <a:lnTo>
                    <a:pt x="40" y="143"/>
                  </a:lnTo>
                  <a:lnTo>
                    <a:pt x="41" y="142"/>
                  </a:lnTo>
                  <a:lnTo>
                    <a:pt x="61" y="148"/>
                  </a:lnTo>
                  <a:lnTo>
                    <a:pt x="57" y="143"/>
                  </a:lnTo>
                  <a:lnTo>
                    <a:pt x="55" y="138"/>
                  </a:lnTo>
                  <a:lnTo>
                    <a:pt x="54" y="136"/>
                  </a:lnTo>
                  <a:lnTo>
                    <a:pt x="53" y="134"/>
                  </a:lnTo>
                  <a:lnTo>
                    <a:pt x="60" y="132"/>
                  </a:lnTo>
                  <a:lnTo>
                    <a:pt x="63" y="131"/>
                  </a:lnTo>
                  <a:lnTo>
                    <a:pt x="63" y="129"/>
                  </a:lnTo>
                  <a:lnTo>
                    <a:pt x="63" y="125"/>
                  </a:lnTo>
                  <a:lnTo>
                    <a:pt x="53" y="128"/>
                  </a:lnTo>
                  <a:lnTo>
                    <a:pt x="54" y="127"/>
                  </a:lnTo>
                  <a:lnTo>
                    <a:pt x="55" y="120"/>
                  </a:lnTo>
                  <a:lnTo>
                    <a:pt x="56" y="112"/>
                  </a:lnTo>
                  <a:lnTo>
                    <a:pt x="69" y="108"/>
                  </a:lnTo>
                  <a:lnTo>
                    <a:pt x="70" y="108"/>
                  </a:lnTo>
                  <a:lnTo>
                    <a:pt x="75" y="106"/>
                  </a:lnTo>
                  <a:lnTo>
                    <a:pt x="75" y="108"/>
                  </a:lnTo>
                  <a:lnTo>
                    <a:pt x="81" y="118"/>
                  </a:lnTo>
                  <a:lnTo>
                    <a:pt x="81" y="119"/>
                  </a:lnTo>
                  <a:lnTo>
                    <a:pt x="82" y="120"/>
                  </a:lnTo>
                  <a:lnTo>
                    <a:pt x="83" y="116"/>
                  </a:lnTo>
                  <a:lnTo>
                    <a:pt x="83" y="113"/>
                  </a:lnTo>
                  <a:lnTo>
                    <a:pt x="83" y="111"/>
                  </a:lnTo>
                  <a:lnTo>
                    <a:pt x="84" y="107"/>
                  </a:lnTo>
                  <a:lnTo>
                    <a:pt x="84" y="105"/>
                  </a:lnTo>
                  <a:lnTo>
                    <a:pt x="84" y="102"/>
                  </a:lnTo>
                  <a:lnTo>
                    <a:pt x="84" y="101"/>
                  </a:lnTo>
                  <a:lnTo>
                    <a:pt x="85" y="100"/>
                  </a:lnTo>
                  <a:lnTo>
                    <a:pt x="86" y="99"/>
                  </a:lnTo>
                  <a:lnTo>
                    <a:pt x="87" y="97"/>
                  </a:lnTo>
                  <a:lnTo>
                    <a:pt x="88" y="96"/>
                  </a:lnTo>
                  <a:lnTo>
                    <a:pt x="87" y="95"/>
                  </a:lnTo>
                  <a:lnTo>
                    <a:pt x="86" y="94"/>
                  </a:lnTo>
                  <a:lnTo>
                    <a:pt x="85" y="93"/>
                  </a:lnTo>
                  <a:lnTo>
                    <a:pt x="85" y="92"/>
                  </a:lnTo>
                  <a:lnTo>
                    <a:pt x="86" y="91"/>
                  </a:lnTo>
                  <a:lnTo>
                    <a:pt x="87" y="89"/>
                  </a:lnTo>
                  <a:lnTo>
                    <a:pt x="87" y="86"/>
                  </a:lnTo>
                  <a:lnTo>
                    <a:pt x="89" y="83"/>
                  </a:lnTo>
                  <a:lnTo>
                    <a:pt x="89" y="82"/>
                  </a:lnTo>
                  <a:lnTo>
                    <a:pt x="89" y="81"/>
                  </a:lnTo>
                  <a:lnTo>
                    <a:pt x="89" y="79"/>
                  </a:lnTo>
                  <a:lnTo>
                    <a:pt x="90" y="79"/>
                  </a:lnTo>
                  <a:lnTo>
                    <a:pt x="91" y="79"/>
                  </a:lnTo>
                  <a:lnTo>
                    <a:pt x="91" y="78"/>
                  </a:lnTo>
                  <a:lnTo>
                    <a:pt x="91" y="77"/>
                  </a:lnTo>
                  <a:lnTo>
                    <a:pt x="92" y="76"/>
                  </a:lnTo>
                  <a:lnTo>
                    <a:pt x="92" y="75"/>
                  </a:lnTo>
                  <a:lnTo>
                    <a:pt x="93" y="74"/>
                  </a:lnTo>
                  <a:lnTo>
                    <a:pt x="94" y="73"/>
                  </a:lnTo>
                  <a:lnTo>
                    <a:pt x="96" y="70"/>
                  </a:lnTo>
                  <a:lnTo>
                    <a:pt x="96" y="68"/>
                  </a:lnTo>
                  <a:lnTo>
                    <a:pt x="97" y="67"/>
                  </a:lnTo>
                  <a:lnTo>
                    <a:pt x="99" y="65"/>
                  </a:lnTo>
                  <a:lnTo>
                    <a:pt x="99" y="64"/>
                  </a:lnTo>
                  <a:lnTo>
                    <a:pt x="100" y="63"/>
                  </a:lnTo>
                  <a:lnTo>
                    <a:pt x="101" y="61"/>
                  </a:lnTo>
                  <a:lnTo>
                    <a:pt x="101" y="60"/>
                  </a:lnTo>
                  <a:lnTo>
                    <a:pt x="102" y="59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8" y="56"/>
                  </a:lnTo>
                  <a:lnTo>
                    <a:pt x="109" y="54"/>
                  </a:lnTo>
                  <a:lnTo>
                    <a:pt x="111" y="53"/>
                  </a:lnTo>
                  <a:lnTo>
                    <a:pt x="113" y="52"/>
                  </a:lnTo>
                  <a:lnTo>
                    <a:pt x="114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6" y="49"/>
                  </a:lnTo>
                  <a:lnTo>
                    <a:pt x="116" y="48"/>
                  </a:lnTo>
                  <a:lnTo>
                    <a:pt x="117" y="46"/>
                  </a:lnTo>
                  <a:lnTo>
                    <a:pt x="118" y="45"/>
                  </a:lnTo>
                  <a:lnTo>
                    <a:pt x="119" y="43"/>
                  </a:lnTo>
                  <a:lnTo>
                    <a:pt x="120" y="42"/>
                  </a:lnTo>
                  <a:lnTo>
                    <a:pt x="122" y="41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7" y="37"/>
                  </a:lnTo>
                  <a:lnTo>
                    <a:pt x="129" y="37"/>
                  </a:lnTo>
                  <a:lnTo>
                    <a:pt x="132" y="36"/>
                  </a:lnTo>
                  <a:lnTo>
                    <a:pt x="134" y="35"/>
                  </a:lnTo>
                  <a:lnTo>
                    <a:pt x="134" y="34"/>
                  </a:lnTo>
                  <a:lnTo>
                    <a:pt x="135" y="34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38" y="33"/>
                  </a:lnTo>
                  <a:lnTo>
                    <a:pt x="139" y="33"/>
                  </a:lnTo>
                  <a:lnTo>
                    <a:pt x="140" y="33"/>
                  </a:lnTo>
                  <a:lnTo>
                    <a:pt x="140" y="32"/>
                  </a:lnTo>
                  <a:lnTo>
                    <a:pt x="141" y="32"/>
                  </a:lnTo>
                  <a:lnTo>
                    <a:pt x="142" y="32"/>
                  </a:lnTo>
                  <a:lnTo>
                    <a:pt x="143" y="32"/>
                  </a:lnTo>
                  <a:lnTo>
                    <a:pt x="144" y="31"/>
                  </a:lnTo>
                  <a:lnTo>
                    <a:pt x="145" y="31"/>
                  </a:lnTo>
                  <a:lnTo>
                    <a:pt x="146" y="32"/>
                  </a:lnTo>
                  <a:lnTo>
                    <a:pt x="147" y="31"/>
                  </a:lnTo>
                  <a:lnTo>
                    <a:pt x="147" y="30"/>
                  </a:lnTo>
                  <a:lnTo>
                    <a:pt x="148" y="30"/>
                  </a:lnTo>
                  <a:lnTo>
                    <a:pt x="149" y="30"/>
                  </a:lnTo>
                  <a:lnTo>
                    <a:pt x="150" y="30"/>
                  </a:lnTo>
                  <a:lnTo>
                    <a:pt x="151" y="30"/>
                  </a:lnTo>
                  <a:lnTo>
                    <a:pt x="152" y="29"/>
                  </a:lnTo>
                  <a:lnTo>
                    <a:pt x="153" y="28"/>
                  </a:lnTo>
                  <a:lnTo>
                    <a:pt x="153" y="27"/>
                  </a:lnTo>
                  <a:lnTo>
                    <a:pt x="153" y="26"/>
                  </a:lnTo>
                  <a:lnTo>
                    <a:pt x="154" y="25"/>
                  </a:lnTo>
                  <a:lnTo>
                    <a:pt x="155" y="24"/>
                  </a:lnTo>
                  <a:lnTo>
                    <a:pt x="156" y="24"/>
                  </a:lnTo>
                  <a:lnTo>
                    <a:pt x="157" y="23"/>
                  </a:lnTo>
                  <a:lnTo>
                    <a:pt x="157" y="22"/>
                  </a:lnTo>
                  <a:lnTo>
                    <a:pt x="158" y="22"/>
                  </a:lnTo>
                  <a:lnTo>
                    <a:pt x="158" y="21"/>
                  </a:lnTo>
                  <a:lnTo>
                    <a:pt x="159" y="21"/>
                  </a:lnTo>
                  <a:lnTo>
                    <a:pt x="160" y="21"/>
                  </a:lnTo>
                  <a:lnTo>
                    <a:pt x="161" y="21"/>
                  </a:lnTo>
                  <a:lnTo>
                    <a:pt x="162" y="21"/>
                  </a:lnTo>
                  <a:lnTo>
                    <a:pt x="163" y="21"/>
                  </a:lnTo>
                  <a:lnTo>
                    <a:pt x="163" y="20"/>
                  </a:lnTo>
                  <a:lnTo>
                    <a:pt x="164" y="20"/>
                  </a:lnTo>
                  <a:lnTo>
                    <a:pt x="165" y="20"/>
                  </a:lnTo>
                  <a:lnTo>
                    <a:pt x="166" y="20"/>
                  </a:lnTo>
                  <a:lnTo>
                    <a:pt x="166" y="19"/>
                  </a:lnTo>
                  <a:lnTo>
                    <a:pt x="167" y="18"/>
                  </a:lnTo>
                  <a:lnTo>
                    <a:pt x="168" y="18"/>
                  </a:lnTo>
                  <a:lnTo>
                    <a:pt x="169" y="18"/>
                  </a:lnTo>
                  <a:lnTo>
                    <a:pt x="170" y="18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2" y="16"/>
                  </a:lnTo>
                  <a:lnTo>
                    <a:pt x="173" y="16"/>
                  </a:lnTo>
                  <a:lnTo>
                    <a:pt x="174" y="16"/>
                  </a:lnTo>
                  <a:lnTo>
                    <a:pt x="175" y="15"/>
                  </a:lnTo>
                  <a:lnTo>
                    <a:pt x="175" y="14"/>
                  </a:lnTo>
                  <a:lnTo>
                    <a:pt x="176" y="14"/>
                  </a:lnTo>
                  <a:lnTo>
                    <a:pt x="177" y="14"/>
                  </a:lnTo>
                  <a:lnTo>
                    <a:pt x="178" y="14"/>
                  </a:lnTo>
                  <a:lnTo>
                    <a:pt x="178" y="13"/>
                  </a:lnTo>
                  <a:lnTo>
                    <a:pt x="179" y="13"/>
                  </a:lnTo>
                  <a:lnTo>
                    <a:pt x="180" y="14"/>
                  </a:lnTo>
                  <a:lnTo>
                    <a:pt x="181" y="13"/>
                  </a:lnTo>
                  <a:lnTo>
                    <a:pt x="182" y="13"/>
                  </a:lnTo>
                  <a:lnTo>
                    <a:pt x="183" y="13"/>
                  </a:lnTo>
                  <a:lnTo>
                    <a:pt x="184" y="13"/>
                  </a:lnTo>
                  <a:lnTo>
                    <a:pt x="185" y="13"/>
                  </a:lnTo>
                  <a:lnTo>
                    <a:pt x="185" y="12"/>
                  </a:lnTo>
                  <a:lnTo>
                    <a:pt x="186" y="12"/>
                  </a:lnTo>
                  <a:lnTo>
                    <a:pt x="187" y="12"/>
                  </a:lnTo>
                  <a:lnTo>
                    <a:pt x="188" y="11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1"/>
                  </a:lnTo>
                  <a:lnTo>
                    <a:pt x="192" y="10"/>
                  </a:lnTo>
                  <a:lnTo>
                    <a:pt x="193" y="9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6" y="8"/>
                  </a:lnTo>
                  <a:lnTo>
                    <a:pt x="197" y="7"/>
                  </a:lnTo>
                  <a:lnTo>
                    <a:pt x="198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6"/>
                  </a:lnTo>
                  <a:lnTo>
                    <a:pt x="199" y="5"/>
                  </a:lnTo>
                  <a:lnTo>
                    <a:pt x="199" y="4"/>
                  </a:lnTo>
                  <a:lnTo>
                    <a:pt x="200" y="3"/>
                  </a:lnTo>
                  <a:lnTo>
                    <a:pt x="200" y="2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3" y="1"/>
                  </a:lnTo>
                  <a:lnTo>
                    <a:pt x="204" y="1"/>
                  </a:lnTo>
                  <a:lnTo>
                    <a:pt x="205" y="1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4" y="0"/>
                  </a:lnTo>
                  <a:lnTo>
                    <a:pt x="216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8" y="0"/>
                  </a:lnTo>
                  <a:lnTo>
                    <a:pt x="219" y="1"/>
                  </a:lnTo>
                  <a:lnTo>
                    <a:pt x="220" y="1"/>
                  </a:lnTo>
                  <a:lnTo>
                    <a:pt x="226" y="1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1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18" name="Freeform 52"/>
            <p:cNvSpPr>
              <a:spLocks/>
            </p:cNvSpPr>
            <p:nvPr/>
          </p:nvSpPr>
          <p:spPr bwMode="auto">
            <a:xfrm>
              <a:off x="2303" y="1638"/>
              <a:ext cx="217" cy="290"/>
            </a:xfrm>
            <a:custGeom>
              <a:avLst/>
              <a:gdLst>
                <a:gd name="T0" fmla="*/ 32 w 217"/>
                <a:gd name="T1" fmla="*/ 1 h 290"/>
                <a:gd name="T2" fmla="*/ 55 w 217"/>
                <a:gd name="T3" fmla="*/ 1 h 290"/>
                <a:gd name="T4" fmla="*/ 80 w 217"/>
                <a:gd name="T5" fmla="*/ 1 h 290"/>
                <a:gd name="T6" fmla="*/ 104 w 217"/>
                <a:gd name="T7" fmla="*/ 1 h 290"/>
                <a:gd name="T8" fmla="*/ 127 w 217"/>
                <a:gd name="T9" fmla="*/ 1 h 290"/>
                <a:gd name="T10" fmla="*/ 152 w 217"/>
                <a:gd name="T11" fmla="*/ 1 h 290"/>
                <a:gd name="T12" fmla="*/ 176 w 217"/>
                <a:gd name="T13" fmla="*/ 1 h 290"/>
                <a:gd name="T14" fmla="*/ 197 w 217"/>
                <a:gd name="T15" fmla="*/ 1 h 290"/>
                <a:gd name="T16" fmla="*/ 204 w 217"/>
                <a:gd name="T17" fmla="*/ 13 h 290"/>
                <a:gd name="T18" fmla="*/ 209 w 217"/>
                <a:gd name="T19" fmla="*/ 21 h 290"/>
                <a:gd name="T20" fmla="*/ 214 w 217"/>
                <a:gd name="T21" fmla="*/ 28 h 290"/>
                <a:gd name="T22" fmla="*/ 217 w 217"/>
                <a:gd name="T23" fmla="*/ 35 h 290"/>
                <a:gd name="T24" fmla="*/ 216 w 217"/>
                <a:gd name="T25" fmla="*/ 42 h 290"/>
                <a:gd name="T26" fmla="*/ 200 w 217"/>
                <a:gd name="T27" fmla="*/ 58 h 290"/>
                <a:gd name="T28" fmla="*/ 185 w 217"/>
                <a:gd name="T29" fmla="*/ 72 h 290"/>
                <a:gd name="T30" fmla="*/ 165 w 217"/>
                <a:gd name="T31" fmla="*/ 95 h 290"/>
                <a:gd name="T32" fmla="*/ 171 w 217"/>
                <a:gd name="T33" fmla="*/ 99 h 290"/>
                <a:gd name="T34" fmla="*/ 180 w 217"/>
                <a:gd name="T35" fmla="*/ 101 h 290"/>
                <a:gd name="T36" fmla="*/ 187 w 217"/>
                <a:gd name="T37" fmla="*/ 104 h 290"/>
                <a:gd name="T38" fmla="*/ 191 w 217"/>
                <a:gd name="T39" fmla="*/ 107 h 290"/>
                <a:gd name="T40" fmla="*/ 197 w 217"/>
                <a:gd name="T41" fmla="*/ 124 h 290"/>
                <a:gd name="T42" fmla="*/ 198 w 217"/>
                <a:gd name="T43" fmla="*/ 187 h 290"/>
                <a:gd name="T44" fmla="*/ 198 w 217"/>
                <a:gd name="T45" fmla="*/ 201 h 290"/>
                <a:gd name="T46" fmla="*/ 203 w 217"/>
                <a:gd name="T47" fmla="*/ 211 h 290"/>
                <a:gd name="T48" fmla="*/ 203 w 217"/>
                <a:gd name="T49" fmla="*/ 224 h 290"/>
                <a:gd name="T50" fmla="*/ 197 w 217"/>
                <a:gd name="T51" fmla="*/ 230 h 290"/>
                <a:gd name="T52" fmla="*/ 203 w 217"/>
                <a:gd name="T53" fmla="*/ 237 h 290"/>
                <a:gd name="T54" fmla="*/ 209 w 217"/>
                <a:gd name="T55" fmla="*/ 240 h 290"/>
                <a:gd name="T56" fmla="*/ 203 w 217"/>
                <a:gd name="T57" fmla="*/ 242 h 290"/>
                <a:gd name="T58" fmla="*/ 195 w 217"/>
                <a:gd name="T59" fmla="*/ 244 h 290"/>
                <a:gd name="T60" fmla="*/ 187 w 217"/>
                <a:gd name="T61" fmla="*/ 248 h 290"/>
                <a:gd name="T62" fmla="*/ 178 w 217"/>
                <a:gd name="T63" fmla="*/ 251 h 290"/>
                <a:gd name="T64" fmla="*/ 169 w 217"/>
                <a:gd name="T65" fmla="*/ 254 h 290"/>
                <a:gd name="T66" fmla="*/ 143 w 217"/>
                <a:gd name="T67" fmla="*/ 261 h 290"/>
                <a:gd name="T68" fmla="*/ 82 w 217"/>
                <a:gd name="T69" fmla="*/ 264 h 290"/>
                <a:gd name="T70" fmla="*/ 62 w 217"/>
                <a:gd name="T71" fmla="*/ 265 h 290"/>
                <a:gd name="T72" fmla="*/ 62 w 217"/>
                <a:gd name="T73" fmla="*/ 277 h 290"/>
                <a:gd name="T74" fmla="*/ 64 w 217"/>
                <a:gd name="T75" fmla="*/ 290 h 290"/>
                <a:gd name="T76" fmla="*/ 46 w 217"/>
                <a:gd name="T77" fmla="*/ 286 h 290"/>
                <a:gd name="T78" fmla="*/ 50 w 217"/>
                <a:gd name="T79" fmla="*/ 277 h 290"/>
                <a:gd name="T80" fmla="*/ 44 w 217"/>
                <a:gd name="T81" fmla="*/ 266 h 290"/>
                <a:gd name="T82" fmla="*/ 38 w 217"/>
                <a:gd name="T83" fmla="*/ 258 h 290"/>
                <a:gd name="T84" fmla="*/ 32 w 217"/>
                <a:gd name="T85" fmla="*/ 244 h 290"/>
                <a:gd name="T86" fmla="*/ 33 w 217"/>
                <a:gd name="T87" fmla="*/ 233 h 290"/>
                <a:gd name="T88" fmla="*/ 37 w 217"/>
                <a:gd name="T89" fmla="*/ 222 h 290"/>
                <a:gd name="T90" fmla="*/ 37 w 217"/>
                <a:gd name="T91" fmla="*/ 212 h 290"/>
                <a:gd name="T92" fmla="*/ 31 w 217"/>
                <a:gd name="T93" fmla="*/ 200 h 290"/>
                <a:gd name="T94" fmla="*/ 26 w 217"/>
                <a:gd name="T95" fmla="*/ 190 h 290"/>
                <a:gd name="T96" fmla="*/ 24 w 217"/>
                <a:gd name="T97" fmla="*/ 177 h 290"/>
                <a:gd name="T98" fmla="*/ 25 w 217"/>
                <a:gd name="T99" fmla="*/ 165 h 290"/>
                <a:gd name="T100" fmla="*/ 25 w 217"/>
                <a:gd name="T101" fmla="*/ 154 h 290"/>
                <a:gd name="T102" fmla="*/ 25 w 217"/>
                <a:gd name="T103" fmla="*/ 140 h 290"/>
                <a:gd name="T104" fmla="*/ 24 w 217"/>
                <a:gd name="T105" fmla="*/ 128 h 290"/>
                <a:gd name="T106" fmla="*/ 23 w 217"/>
                <a:gd name="T107" fmla="*/ 108 h 290"/>
                <a:gd name="T108" fmla="*/ 14 w 217"/>
                <a:gd name="T109" fmla="*/ 74 h 290"/>
                <a:gd name="T110" fmla="*/ 5 w 217"/>
                <a:gd name="T111" fmla="*/ 47 h 290"/>
                <a:gd name="T112" fmla="*/ 7 w 217"/>
                <a:gd name="T113" fmla="*/ 35 h 290"/>
                <a:gd name="T114" fmla="*/ 1 w 217"/>
                <a:gd name="T115" fmla="*/ 30 h 290"/>
                <a:gd name="T116" fmla="*/ 3 w 217"/>
                <a:gd name="T117" fmla="*/ 23 h 290"/>
                <a:gd name="T118" fmla="*/ 7 w 217"/>
                <a:gd name="T119" fmla="*/ 16 h 290"/>
                <a:gd name="T120" fmla="*/ 10 w 217"/>
                <a:gd name="T121" fmla="*/ 3 h 29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7"/>
                <a:gd name="T184" fmla="*/ 0 h 290"/>
                <a:gd name="T185" fmla="*/ 217 w 217"/>
                <a:gd name="T186" fmla="*/ 290 h 29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7" h="290">
                  <a:moveTo>
                    <a:pt x="11" y="0"/>
                  </a:move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2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1" y="1"/>
                  </a:lnTo>
                  <a:lnTo>
                    <a:pt x="43" y="1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7" y="1"/>
                  </a:lnTo>
                  <a:lnTo>
                    <a:pt x="59" y="1"/>
                  </a:lnTo>
                  <a:lnTo>
                    <a:pt x="61" y="1"/>
                  </a:lnTo>
                  <a:lnTo>
                    <a:pt x="63" y="1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0" y="1"/>
                  </a:lnTo>
                  <a:lnTo>
                    <a:pt x="71" y="1"/>
                  </a:lnTo>
                  <a:lnTo>
                    <a:pt x="74" y="1"/>
                  </a:lnTo>
                  <a:lnTo>
                    <a:pt x="76" y="1"/>
                  </a:lnTo>
                  <a:lnTo>
                    <a:pt x="77" y="1"/>
                  </a:lnTo>
                  <a:lnTo>
                    <a:pt x="80" y="1"/>
                  </a:lnTo>
                  <a:lnTo>
                    <a:pt x="82" y="1"/>
                  </a:lnTo>
                  <a:lnTo>
                    <a:pt x="84" y="1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90" y="1"/>
                  </a:lnTo>
                  <a:lnTo>
                    <a:pt x="92" y="1"/>
                  </a:lnTo>
                  <a:lnTo>
                    <a:pt x="94" y="1"/>
                  </a:lnTo>
                  <a:lnTo>
                    <a:pt x="96" y="1"/>
                  </a:lnTo>
                  <a:lnTo>
                    <a:pt x="98" y="1"/>
                  </a:lnTo>
                  <a:lnTo>
                    <a:pt x="100" y="1"/>
                  </a:lnTo>
                  <a:lnTo>
                    <a:pt x="102" y="1"/>
                  </a:lnTo>
                  <a:lnTo>
                    <a:pt x="104" y="1"/>
                  </a:lnTo>
                  <a:lnTo>
                    <a:pt x="107" y="1"/>
                  </a:lnTo>
                  <a:lnTo>
                    <a:pt x="108" y="1"/>
                  </a:lnTo>
                  <a:lnTo>
                    <a:pt x="110" y="1"/>
                  </a:lnTo>
                  <a:lnTo>
                    <a:pt x="113" y="1"/>
                  </a:lnTo>
                  <a:lnTo>
                    <a:pt x="114" y="1"/>
                  </a:lnTo>
                  <a:lnTo>
                    <a:pt x="116" y="1"/>
                  </a:lnTo>
                  <a:lnTo>
                    <a:pt x="119" y="1"/>
                  </a:lnTo>
                  <a:lnTo>
                    <a:pt x="121" y="1"/>
                  </a:lnTo>
                  <a:lnTo>
                    <a:pt x="123" y="1"/>
                  </a:lnTo>
                  <a:lnTo>
                    <a:pt x="124" y="1"/>
                  </a:lnTo>
                  <a:lnTo>
                    <a:pt x="125" y="1"/>
                  </a:lnTo>
                  <a:lnTo>
                    <a:pt x="127" y="1"/>
                  </a:lnTo>
                  <a:lnTo>
                    <a:pt x="129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49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59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5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7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2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8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8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3" y="8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11"/>
                  </a:lnTo>
                  <a:lnTo>
                    <a:pt x="204" y="11"/>
                  </a:lnTo>
                  <a:lnTo>
                    <a:pt x="204" y="12"/>
                  </a:lnTo>
                  <a:lnTo>
                    <a:pt x="204" y="13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5" y="15"/>
                  </a:lnTo>
                  <a:lnTo>
                    <a:pt x="205" y="16"/>
                  </a:lnTo>
                  <a:lnTo>
                    <a:pt x="205" y="17"/>
                  </a:lnTo>
                  <a:lnTo>
                    <a:pt x="206" y="18"/>
                  </a:lnTo>
                  <a:lnTo>
                    <a:pt x="207" y="18"/>
                  </a:lnTo>
                  <a:lnTo>
                    <a:pt x="207" y="19"/>
                  </a:lnTo>
                  <a:lnTo>
                    <a:pt x="208" y="19"/>
                  </a:lnTo>
                  <a:lnTo>
                    <a:pt x="209" y="20"/>
                  </a:lnTo>
                  <a:lnTo>
                    <a:pt x="209" y="21"/>
                  </a:lnTo>
                  <a:lnTo>
                    <a:pt x="210" y="22"/>
                  </a:lnTo>
                  <a:lnTo>
                    <a:pt x="210" y="23"/>
                  </a:lnTo>
                  <a:lnTo>
                    <a:pt x="210" y="24"/>
                  </a:lnTo>
                  <a:lnTo>
                    <a:pt x="210" y="25"/>
                  </a:lnTo>
                  <a:lnTo>
                    <a:pt x="211" y="25"/>
                  </a:lnTo>
                  <a:lnTo>
                    <a:pt x="212" y="25"/>
                  </a:lnTo>
                  <a:lnTo>
                    <a:pt x="213" y="26"/>
                  </a:lnTo>
                  <a:lnTo>
                    <a:pt x="214" y="26"/>
                  </a:lnTo>
                  <a:lnTo>
                    <a:pt x="214" y="27"/>
                  </a:lnTo>
                  <a:lnTo>
                    <a:pt x="214" y="28"/>
                  </a:lnTo>
                  <a:lnTo>
                    <a:pt x="214" y="29"/>
                  </a:lnTo>
                  <a:lnTo>
                    <a:pt x="215" y="29"/>
                  </a:lnTo>
                  <a:lnTo>
                    <a:pt x="215" y="30"/>
                  </a:lnTo>
                  <a:lnTo>
                    <a:pt x="216" y="30"/>
                  </a:lnTo>
                  <a:lnTo>
                    <a:pt x="216" y="31"/>
                  </a:lnTo>
                  <a:lnTo>
                    <a:pt x="216" y="32"/>
                  </a:lnTo>
                  <a:lnTo>
                    <a:pt x="216" y="33"/>
                  </a:lnTo>
                  <a:lnTo>
                    <a:pt x="216" y="34"/>
                  </a:lnTo>
                  <a:lnTo>
                    <a:pt x="217" y="34"/>
                  </a:lnTo>
                  <a:lnTo>
                    <a:pt x="217" y="35"/>
                  </a:lnTo>
                  <a:lnTo>
                    <a:pt x="217" y="36"/>
                  </a:lnTo>
                  <a:lnTo>
                    <a:pt x="216" y="37"/>
                  </a:lnTo>
                  <a:lnTo>
                    <a:pt x="216" y="38"/>
                  </a:lnTo>
                  <a:lnTo>
                    <a:pt x="216" y="39"/>
                  </a:lnTo>
                  <a:lnTo>
                    <a:pt x="216" y="40"/>
                  </a:lnTo>
                  <a:lnTo>
                    <a:pt x="216" y="41"/>
                  </a:lnTo>
                  <a:lnTo>
                    <a:pt x="217" y="41"/>
                  </a:lnTo>
                  <a:lnTo>
                    <a:pt x="216" y="41"/>
                  </a:lnTo>
                  <a:lnTo>
                    <a:pt x="216" y="42"/>
                  </a:lnTo>
                  <a:lnTo>
                    <a:pt x="216" y="43"/>
                  </a:lnTo>
                  <a:lnTo>
                    <a:pt x="213" y="45"/>
                  </a:lnTo>
                  <a:lnTo>
                    <a:pt x="213" y="46"/>
                  </a:lnTo>
                  <a:lnTo>
                    <a:pt x="210" y="48"/>
                  </a:lnTo>
                  <a:lnTo>
                    <a:pt x="209" y="49"/>
                  </a:lnTo>
                  <a:lnTo>
                    <a:pt x="208" y="51"/>
                  </a:lnTo>
                  <a:lnTo>
                    <a:pt x="205" y="53"/>
                  </a:lnTo>
                  <a:lnTo>
                    <a:pt x="203" y="55"/>
                  </a:lnTo>
                  <a:lnTo>
                    <a:pt x="202" y="56"/>
                  </a:lnTo>
                  <a:lnTo>
                    <a:pt x="201" y="57"/>
                  </a:lnTo>
                  <a:lnTo>
                    <a:pt x="200" y="58"/>
                  </a:lnTo>
                  <a:lnTo>
                    <a:pt x="199" y="59"/>
                  </a:lnTo>
                  <a:lnTo>
                    <a:pt x="197" y="60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4" y="64"/>
                  </a:lnTo>
                  <a:lnTo>
                    <a:pt x="193" y="65"/>
                  </a:lnTo>
                  <a:lnTo>
                    <a:pt x="192" y="66"/>
                  </a:lnTo>
                  <a:lnTo>
                    <a:pt x="191" y="66"/>
                  </a:lnTo>
                  <a:lnTo>
                    <a:pt x="190" y="67"/>
                  </a:lnTo>
                  <a:lnTo>
                    <a:pt x="186" y="72"/>
                  </a:lnTo>
                  <a:lnTo>
                    <a:pt x="185" y="72"/>
                  </a:lnTo>
                  <a:lnTo>
                    <a:pt x="184" y="73"/>
                  </a:lnTo>
                  <a:lnTo>
                    <a:pt x="180" y="77"/>
                  </a:lnTo>
                  <a:lnTo>
                    <a:pt x="178" y="78"/>
                  </a:lnTo>
                  <a:lnTo>
                    <a:pt x="175" y="83"/>
                  </a:lnTo>
                  <a:lnTo>
                    <a:pt x="171" y="85"/>
                  </a:lnTo>
                  <a:lnTo>
                    <a:pt x="169" y="88"/>
                  </a:lnTo>
                  <a:lnTo>
                    <a:pt x="165" y="91"/>
                  </a:lnTo>
                  <a:lnTo>
                    <a:pt x="164" y="92"/>
                  </a:lnTo>
                  <a:lnTo>
                    <a:pt x="164" y="93"/>
                  </a:lnTo>
                  <a:lnTo>
                    <a:pt x="165" y="94"/>
                  </a:lnTo>
                  <a:lnTo>
                    <a:pt x="165" y="95"/>
                  </a:lnTo>
                  <a:lnTo>
                    <a:pt x="166" y="95"/>
                  </a:lnTo>
                  <a:lnTo>
                    <a:pt x="167" y="95"/>
                  </a:lnTo>
                  <a:lnTo>
                    <a:pt x="168" y="96"/>
                  </a:lnTo>
                  <a:lnTo>
                    <a:pt x="169" y="95"/>
                  </a:lnTo>
                  <a:lnTo>
                    <a:pt x="169" y="96"/>
                  </a:lnTo>
                  <a:lnTo>
                    <a:pt x="170" y="96"/>
                  </a:lnTo>
                  <a:lnTo>
                    <a:pt x="170" y="97"/>
                  </a:lnTo>
                  <a:lnTo>
                    <a:pt x="171" y="97"/>
                  </a:lnTo>
                  <a:lnTo>
                    <a:pt x="171" y="98"/>
                  </a:lnTo>
                  <a:lnTo>
                    <a:pt x="171" y="99"/>
                  </a:lnTo>
                  <a:lnTo>
                    <a:pt x="172" y="99"/>
                  </a:lnTo>
                  <a:lnTo>
                    <a:pt x="173" y="99"/>
                  </a:lnTo>
                  <a:lnTo>
                    <a:pt x="174" y="100"/>
                  </a:lnTo>
                  <a:lnTo>
                    <a:pt x="174" y="99"/>
                  </a:lnTo>
                  <a:lnTo>
                    <a:pt x="175" y="100"/>
                  </a:lnTo>
                  <a:lnTo>
                    <a:pt x="176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9" y="102"/>
                  </a:lnTo>
                  <a:lnTo>
                    <a:pt x="180" y="101"/>
                  </a:lnTo>
                  <a:lnTo>
                    <a:pt x="181" y="101"/>
                  </a:lnTo>
                  <a:lnTo>
                    <a:pt x="182" y="101"/>
                  </a:lnTo>
                  <a:lnTo>
                    <a:pt x="182" y="102"/>
                  </a:lnTo>
                  <a:lnTo>
                    <a:pt x="182" y="103"/>
                  </a:lnTo>
                  <a:lnTo>
                    <a:pt x="183" y="103"/>
                  </a:lnTo>
                  <a:lnTo>
                    <a:pt x="184" y="103"/>
                  </a:lnTo>
                  <a:lnTo>
                    <a:pt x="185" y="103"/>
                  </a:lnTo>
                  <a:lnTo>
                    <a:pt x="186" y="103"/>
                  </a:lnTo>
                  <a:lnTo>
                    <a:pt x="186" y="104"/>
                  </a:lnTo>
                  <a:lnTo>
                    <a:pt x="187" y="104"/>
                  </a:lnTo>
                  <a:lnTo>
                    <a:pt x="188" y="104"/>
                  </a:lnTo>
                  <a:lnTo>
                    <a:pt x="188" y="105"/>
                  </a:lnTo>
                  <a:lnTo>
                    <a:pt x="189" y="105"/>
                  </a:lnTo>
                  <a:lnTo>
                    <a:pt x="189" y="104"/>
                  </a:lnTo>
                  <a:lnTo>
                    <a:pt x="190" y="104"/>
                  </a:lnTo>
                  <a:lnTo>
                    <a:pt x="190" y="105"/>
                  </a:lnTo>
                  <a:lnTo>
                    <a:pt x="190" y="106"/>
                  </a:lnTo>
                  <a:lnTo>
                    <a:pt x="191" y="106"/>
                  </a:lnTo>
                  <a:lnTo>
                    <a:pt x="191" y="107"/>
                  </a:lnTo>
                  <a:lnTo>
                    <a:pt x="192" y="106"/>
                  </a:lnTo>
                  <a:lnTo>
                    <a:pt x="192" y="107"/>
                  </a:lnTo>
                  <a:lnTo>
                    <a:pt x="193" y="107"/>
                  </a:lnTo>
                  <a:lnTo>
                    <a:pt x="193" y="108"/>
                  </a:lnTo>
                  <a:lnTo>
                    <a:pt x="194" y="108"/>
                  </a:lnTo>
                  <a:lnTo>
                    <a:pt x="194" y="109"/>
                  </a:lnTo>
                  <a:lnTo>
                    <a:pt x="195" y="109"/>
                  </a:lnTo>
                  <a:lnTo>
                    <a:pt x="195" y="110"/>
                  </a:lnTo>
                  <a:lnTo>
                    <a:pt x="195" y="112"/>
                  </a:lnTo>
                  <a:lnTo>
                    <a:pt x="196" y="117"/>
                  </a:lnTo>
                  <a:lnTo>
                    <a:pt x="197" y="120"/>
                  </a:lnTo>
                  <a:lnTo>
                    <a:pt x="197" y="124"/>
                  </a:lnTo>
                  <a:lnTo>
                    <a:pt x="202" y="160"/>
                  </a:lnTo>
                  <a:lnTo>
                    <a:pt x="204" y="182"/>
                  </a:lnTo>
                  <a:lnTo>
                    <a:pt x="203" y="182"/>
                  </a:lnTo>
                  <a:lnTo>
                    <a:pt x="202" y="181"/>
                  </a:lnTo>
                  <a:lnTo>
                    <a:pt x="202" y="182"/>
                  </a:lnTo>
                  <a:lnTo>
                    <a:pt x="201" y="182"/>
                  </a:lnTo>
                  <a:lnTo>
                    <a:pt x="201" y="183"/>
                  </a:lnTo>
                  <a:lnTo>
                    <a:pt x="200" y="184"/>
                  </a:lnTo>
                  <a:lnTo>
                    <a:pt x="200" y="185"/>
                  </a:lnTo>
                  <a:lnTo>
                    <a:pt x="199" y="186"/>
                  </a:lnTo>
                  <a:lnTo>
                    <a:pt x="198" y="187"/>
                  </a:lnTo>
                  <a:lnTo>
                    <a:pt x="197" y="188"/>
                  </a:lnTo>
                  <a:lnTo>
                    <a:pt x="197" y="190"/>
                  </a:lnTo>
                  <a:lnTo>
                    <a:pt x="197" y="191"/>
                  </a:lnTo>
                  <a:lnTo>
                    <a:pt x="197" y="192"/>
                  </a:lnTo>
                  <a:lnTo>
                    <a:pt x="195" y="193"/>
                  </a:lnTo>
                  <a:lnTo>
                    <a:pt x="196" y="195"/>
                  </a:lnTo>
                  <a:lnTo>
                    <a:pt x="196" y="196"/>
                  </a:lnTo>
                  <a:lnTo>
                    <a:pt x="197" y="197"/>
                  </a:lnTo>
                  <a:lnTo>
                    <a:pt x="197" y="199"/>
                  </a:lnTo>
                  <a:lnTo>
                    <a:pt x="197" y="200"/>
                  </a:lnTo>
                  <a:lnTo>
                    <a:pt x="198" y="201"/>
                  </a:lnTo>
                  <a:lnTo>
                    <a:pt x="198" y="202"/>
                  </a:lnTo>
                  <a:lnTo>
                    <a:pt x="199" y="203"/>
                  </a:lnTo>
                  <a:lnTo>
                    <a:pt x="199" y="204"/>
                  </a:lnTo>
                  <a:lnTo>
                    <a:pt x="200" y="205"/>
                  </a:lnTo>
                  <a:lnTo>
                    <a:pt x="200" y="206"/>
                  </a:lnTo>
                  <a:lnTo>
                    <a:pt x="201" y="206"/>
                  </a:lnTo>
                  <a:lnTo>
                    <a:pt x="201" y="207"/>
                  </a:lnTo>
                  <a:lnTo>
                    <a:pt x="201" y="208"/>
                  </a:lnTo>
                  <a:lnTo>
                    <a:pt x="202" y="209"/>
                  </a:lnTo>
                  <a:lnTo>
                    <a:pt x="202" y="210"/>
                  </a:lnTo>
                  <a:lnTo>
                    <a:pt x="203" y="211"/>
                  </a:lnTo>
                  <a:lnTo>
                    <a:pt x="203" y="212"/>
                  </a:lnTo>
                  <a:lnTo>
                    <a:pt x="203" y="213"/>
                  </a:lnTo>
                  <a:lnTo>
                    <a:pt x="204" y="214"/>
                  </a:lnTo>
                  <a:lnTo>
                    <a:pt x="204" y="215"/>
                  </a:lnTo>
                  <a:lnTo>
                    <a:pt x="203" y="218"/>
                  </a:lnTo>
                  <a:lnTo>
                    <a:pt x="203" y="219"/>
                  </a:lnTo>
                  <a:lnTo>
                    <a:pt x="203" y="221"/>
                  </a:lnTo>
                  <a:lnTo>
                    <a:pt x="203" y="222"/>
                  </a:lnTo>
                  <a:lnTo>
                    <a:pt x="203" y="223"/>
                  </a:lnTo>
                  <a:lnTo>
                    <a:pt x="203" y="224"/>
                  </a:lnTo>
                  <a:lnTo>
                    <a:pt x="202" y="224"/>
                  </a:lnTo>
                  <a:lnTo>
                    <a:pt x="201" y="224"/>
                  </a:lnTo>
                  <a:lnTo>
                    <a:pt x="201" y="225"/>
                  </a:lnTo>
                  <a:lnTo>
                    <a:pt x="200" y="225"/>
                  </a:lnTo>
                  <a:lnTo>
                    <a:pt x="200" y="226"/>
                  </a:lnTo>
                  <a:lnTo>
                    <a:pt x="199" y="226"/>
                  </a:lnTo>
                  <a:lnTo>
                    <a:pt x="198" y="227"/>
                  </a:lnTo>
                  <a:lnTo>
                    <a:pt x="197" y="227"/>
                  </a:lnTo>
                  <a:lnTo>
                    <a:pt x="197" y="228"/>
                  </a:lnTo>
                  <a:lnTo>
                    <a:pt x="197" y="229"/>
                  </a:lnTo>
                  <a:lnTo>
                    <a:pt x="197" y="230"/>
                  </a:lnTo>
                  <a:lnTo>
                    <a:pt x="198" y="231"/>
                  </a:lnTo>
                  <a:lnTo>
                    <a:pt x="199" y="231"/>
                  </a:lnTo>
                  <a:lnTo>
                    <a:pt x="199" y="232"/>
                  </a:lnTo>
                  <a:lnTo>
                    <a:pt x="200" y="233"/>
                  </a:lnTo>
                  <a:lnTo>
                    <a:pt x="200" y="234"/>
                  </a:lnTo>
                  <a:lnTo>
                    <a:pt x="201" y="234"/>
                  </a:lnTo>
                  <a:lnTo>
                    <a:pt x="201" y="235"/>
                  </a:lnTo>
                  <a:lnTo>
                    <a:pt x="202" y="235"/>
                  </a:lnTo>
                  <a:lnTo>
                    <a:pt x="202" y="236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5" y="237"/>
                  </a:lnTo>
                  <a:lnTo>
                    <a:pt x="205" y="238"/>
                  </a:lnTo>
                  <a:lnTo>
                    <a:pt x="206" y="238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8" y="237"/>
                  </a:lnTo>
                  <a:lnTo>
                    <a:pt x="208" y="238"/>
                  </a:lnTo>
                  <a:lnTo>
                    <a:pt x="209" y="238"/>
                  </a:lnTo>
                  <a:lnTo>
                    <a:pt x="209" y="239"/>
                  </a:lnTo>
                  <a:lnTo>
                    <a:pt x="209" y="240"/>
                  </a:lnTo>
                  <a:lnTo>
                    <a:pt x="209" y="241"/>
                  </a:lnTo>
                  <a:lnTo>
                    <a:pt x="208" y="241"/>
                  </a:lnTo>
                  <a:lnTo>
                    <a:pt x="208" y="242"/>
                  </a:lnTo>
                  <a:lnTo>
                    <a:pt x="207" y="242"/>
                  </a:lnTo>
                  <a:lnTo>
                    <a:pt x="206" y="242"/>
                  </a:lnTo>
                  <a:lnTo>
                    <a:pt x="205" y="242"/>
                  </a:lnTo>
                  <a:lnTo>
                    <a:pt x="204" y="242"/>
                  </a:lnTo>
                  <a:lnTo>
                    <a:pt x="204" y="241"/>
                  </a:lnTo>
                  <a:lnTo>
                    <a:pt x="203" y="241"/>
                  </a:lnTo>
                  <a:lnTo>
                    <a:pt x="203" y="242"/>
                  </a:lnTo>
                  <a:lnTo>
                    <a:pt x="202" y="242"/>
                  </a:lnTo>
                  <a:lnTo>
                    <a:pt x="201" y="242"/>
                  </a:lnTo>
                  <a:lnTo>
                    <a:pt x="201" y="243"/>
                  </a:lnTo>
                  <a:lnTo>
                    <a:pt x="200" y="243"/>
                  </a:lnTo>
                  <a:lnTo>
                    <a:pt x="199" y="243"/>
                  </a:lnTo>
                  <a:lnTo>
                    <a:pt x="198" y="243"/>
                  </a:lnTo>
                  <a:lnTo>
                    <a:pt x="197" y="243"/>
                  </a:lnTo>
                  <a:lnTo>
                    <a:pt x="196" y="243"/>
                  </a:lnTo>
                  <a:lnTo>
                    <a:pt x="196" y="244"/>
                  </a:lnTo>
                  <a:lnTo>
                    <a:pt x="195" y="244"/>
                  </a:lnTo>
                  <a:lnTo>
                    <a:pt x="194" y="244"/>
                  </a:lnTo>
                  <a:lnTo>
                    <a:pt x="193" y="245"/>
                  </a:lnTo>
                  <a:lnTo>
                    <a:pt x="192" y="245"/>
                  </a:lnTo>
                  <a:lnTo>
                    <a:pt x="192" y="246"/>
                  </a:lnTo>
                  <a:lnTo>
                    <a:pt x="191" y="246"/>
                  </a:lnTo>
                  <a:lnTo>
                    <a:pt x="190" y="246"/>
                  </a:lnTo>
                  <a:lnTo>
                    <a:pt x="190" y="247"/>
                  </a:lnTo>
                  <a:lnTo>
                    <a:pt x="190" y="248"/>
                  </a:lnTo>
                  <a:lnTo>
                    <a:pt x="189" y="248"/>
                  </a:lnTo>
                  <a:lnTo>
                    <a:pt x="188" y="248"/>
                  </a:lnTo>
                  <a:lnTo>
                    <a:pt x="187" y="248"/>
                  </a:lnTo>
                  <a:lnTo>
                    <a:pt x="187" y="249"/>
                  </a:lnTo>
                  <a:lnTo>
                    <a:pt x="186" y="249"/>
                  </a:lnTo>
                  <a:lnTo>
                    <a:pt x="185" y="249"/>
                  </a:lnTo>
                  <a:lnTo>
                    <a:pt x="184" y="250"/>
                  </a:lnTo>
                  <a:lnTo>
                    <a:pt x="183" y="251"/>
                  </a:lnTo>
                  <a:lnTo>
                    <a:pt x="182" y="251"/>
                  </a:lnTo>
                  <a:lnTo>
                    <a:pt x="181" y="250"/>
                  </a:lnTo>
                  <a:lnTo>
                    <a:pt x="180" y="250"/>
                  </a:lnTo>
                  <a:lnTo>
                    <a:pt x="179" y="251"/>
                  </a:lnTo>
                  <a:lnTo>
                    <a:pt x="178" y="251"/>
                  </a:lnTo>
                  <a:lnTo>
                    <a:pt x="177" y="251"/>
                  </a:lnTo>
                  <a:lnTo>
                    <a:pt x="177" y="252"/>
                  </a:lnTo>
                  <a:lnTo>
                    <a:pt x="176" y="252"/>
                  </a:lnTo>
                  <a:lnTo>
                    <a:pt x="175" y="252"/>
                  </a:lnTo>
                  <a:lnTo>
                    <a:pt x="174" y="252"/>
                  </a:lnTo>
                  <a:lnTo>
                    <a:pt x="173" y="253"/>
                  </a:lnTo>
                  <a:lnTo>
                    <a:pt x="172" y="253"/>
                  </a:lnTo>
                  <a:lnTo>
                    <a:pt x="171" y="254"/>
                  </a:lnTo>
                  <a:lnTo>
                    <a:pt x="170" y="254"/>
                  </a:lnTo>
                  <a:lnTo>
                    <a:pt x="169" y="254"/>
                  </a:lnTo>
                  <a:lnTo>
                    <a:pt x="169" y="255"/>
                  </a:lnTo>
                  <a:lnTo>
                    <a:pt x="169" y="256"/>
                  </a:lnTo>
                  <a:lnTo>
                    <a:pt x="169" y="257"/>
                  </a:lnTo>
                  <a:lnTo>
                    <a:pt x="169" y="258"/>
                  </a:lnTo>
                  <a:lnTo>
                    <a:pt x="167" y="258"/>
                  </a:lnTo>
                  <a:lnTo>
                    <a:pt x="164" y="259"/>
                  </a:lnTo>
                  <a:lnTo>
                    <a:pt x="159" y="261"/>
                  </a:lnTo>
                  <a:lnTo>
                    <a:pt x="152" y="262"/>
                  </a:lnTo>
                  <a:lnTo>
                    <a:pt x="145" y="261"/>
                  </a:lnTo>
                  <a:lnTo>
                    <a:pt x="143" y="261"/>
                  </a:lnTo>
                  <a:lnTo>
                    <a:pt x="136" y="260"/>
                  </a:lnTo>
                  <a:lnTo>
                    <a:pt x="133" y="260"/>
                  </a:lnTo>
                  <a:lnTo>
                    <a:pt x="128" y="261"/>
                  </a:lnTo>
                  <a:lnTo>
                    <a:pt x="123" y="262"/>
                  </a:lnTo>
                  <a:lnTo>
                    <a:pt x="121" y="262"/>
                  </a:lnTo>
                  <a:lnTo>
                    <a:pt x="111" y="264"/>
                  </a:lnTo>
                  <a:lnTo>
                    <a:pt x="105" y="264"/>
                  </a:lnTo>
                  <a:lnTo>
                    <a:pt x="97" y="264"/>
                  </a:lnTo>
                  <a:lnTo>
                    <a:pt x="88" y="264"/>
                  </a:lnTo>
                  <a:lnTo>
                    <a:pt x="86" y="264"/>
                  </a:lnTo>
                  <a:lnTo>
                    <a:pt x="84" y="264"/>
                  </a:lnTo>
                  <a:lnTo>
                    <a:pt x="82" y="264"/>
                  </a:lnTo>
                  <a:lnTo>
                    <a:pt x="81" y="264"/>
                  </a:lnTo>
                  <a:lnTo>
                    <a:pt x="79" y="264"/>
                  </a:lnTo>
                  <a:lnTo>
                    <a:pt x="77" y="264"/>
                  </a:lnTo>
                  <a:lnTo>
                    <a:pt x="76" y="264"/>
                  </a:lnTo>
                  <a:lnTo>
                    <a:pt x="74" y="264"/>
                  </a:lnTo>
                  <a:lnTo>
                    <a:pt x="72" y="264"/>
                  </a:lnTo>
                  <a:lnTo>
                    <a:pt x="70" y="264"/>
                  </a:lnTo>
                  <a:lnTo>
                    <a:pt x="69" y="264"/>
                  </a:lnTo>
                  <a:lnTo>
                    <a:pt x="67" y="265"/>
                  </a:lnTo>
                  <a:lnTo>
                    <a:pt x="65" y="265"/>
                  </a:lnTo>
                  <a:lnTo>
                    <a:pt x="64" y="265"/>
                  </a:lnTo>
                  <a:lnTo>
                    <a:pt x="62" y="265"/>
                  </a:lnTo>
                  <a:lnTo>
                    <a:pt x="60" y="266"/>
                  </a:lnTo>
                  <a:lnTo>
                    <a:pt x="58" y="266"/>
                  </a:lnTo>
                  <a:lnTo>
                    <a:pt x="57" y="266"/>
                  </a:lnTo>
                  <a:lnTo>
                    <a:pt x="57" y="267"/>
                  </a:lnTo>
                  <a:lnTo>
                    <a:pt x="57" y="268"/>
                  </a:lnTo>
                  <a:lnTo>
                    <a:pt x="57" y="269"/>
                  </a:lnTo>
                  <a:lnTo>
                    <a:pt x="57" y="272"/>
                  </a:lnTo>
                  <a:lnTo>
                    <a:pt x="57" y="274"/>
                  </a:lnTo>
                  <a:lnTo>
                    <a:pt x="57" y="276"/>
                  </a:lnTo>
                  <a:lnTo>
                    <a:pt x="57" y="277"/>
                  </a:lnTo>
                  <a:lnTo>
                    <a:pt x="59" y="277"/>
                  </a:lnTo>
                  <a:lnTo>
                    <a:pt x="62" y="277"/>
                  </a:lnTo>
                  <a:lnTo>
                    <a:pt x="64" y="277"/>
                  </a:lnTo>
                  <a:lnTo>
                    <a:pt x="66" y="277"/>
                  </a:lnTo>
                  <a:lnTo>
                    <a:pt x="66" y="278"/>
                  </a:lnTo>
                  <a:lnTo>
                    <a:pt x="65" y="281"/>
                  </a:lnTo>
                  <a:lnTo>
                    <a:pt x="65" y="282"/>
                  </a:lnTo>
                  <a:lnTo>
                    <a:pt x="65" y="284"/>
                  </a:lnTo>
                  <a:lnTo>
                    <a:pt x="65" y="285"/>
                  </a:lnTo>
                  <a:lnTo>
                    <a:pt x="65" y="287"/>
                  </a:lnTo>
                  <a:lnTo>
                    <a:pt x="65" y="288"/>
                  </a:lnTo>
                  <a:lnTo>
                    <a:pt x="65" y="289"/>
                  </a:lnTo>
                  <a:lnTo>
                    <a:pt x="64" y="290"/>
                  </a:lnTo>
                  <a:lnTo>
                    <a:pt x="63" y="290"/>
                  </a:lnTo>
                  <a:lnTo>
                    <a:pt x="60" y="290"/>
                  </a:lnTo>
                  <a:lnTo>
                    <a:pt x="57" y="290"/>
                  </a:lnTo>
                  <a:lnTo>
                    <a:pt x="55" y="290"/>
                  </a:lnTo>
                  <a:lnTo>
                    <a:pt x="52" y="290"/>
                  </a:lnTo>
                  <a:lnTo>
                    <a:pt x="51" y="290"/>
                  </a:lnTo>
                  <a:lnTo>
                    <a:pt x="49" y="290"/>
                  </a:lnTo>
                  <a:lnTo>
                    <a:pt x="47" y="290"/>
                  </a:lnTo>
                  <a:lnTo>
                    <a:pt x="45" y="290"/>
                  </a:lnTo>
                  <a:lnTo>
                    <a:pt x="45" y="289"/>
                  </a:lnTo>
                  <a:lnTo>
                    <a:pt x="46" y="287"/>
                  </a:lnTo>
                  <a:lnTo>
                    <a:pt x="46" y="286"/>
                  </a:lnTo>
                  <a:lnTo>
                    <a:pt x="46" y="284"/>
                  </a:lnTo>
                  <a:lnTo>
                    <a:pt x="46" y="283"/>
                  </a:lnTo>
                  <a:lnTo>
                    <a:pt x="47" y="283"/>
                  </a:lnTo>
                  <a:lnTo>
                    <a:pt x="47" y="282"/>
                  </a:lnTo>
                  <a:lnTo>
                    <a:pt x="48" y="282"/>
                  </a:lnTo>
                  <a:lnTo>
                    <a:pt x="49" y="281"/>
                  </a:lnTo>
                  <a:lnTo>
                    <a:pt x="50" y="281"/>
                  </a:lnTo>
                  <a:lnTo>
                    <a:pt x="50" y="280"/>
                  </a:lnTo>
                  <a:lnTo>
                    <a:pt x="50" y="279"/>
                  </a:lnTo>
                  <a:lnTo>
                    <a:pt x="50" y="278"/>
                  </a:lnTo>
                  <a:lnTo>
                    <a:pt x="50" y="277"/>
                  </a:lnTo>
                  <a:lnTo>
                    <a:pt x="50" y="276"/>
                  </a:lnTo>
                  <a:lnTo>
                    <a:pt x="50" y="275"/>
                  </a:lnTo>
                  <a:lnTo>
                    <a:pt x="49" y="274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8" y="271"/>
                  </a:lnTo>
                  <a:lnTo>
                    <a:pt x="48" y="270"/>
                  </a:lnTo>
                  <a:lnTo>
                    <a:pt x="47" y="269"/>
                  </a:lnTo>
                  <a:lnTo>
                    <a:pt x="46" y="269"/>
                  </a:lnTo>
                  <a:lnTo>
                    <a:pt x="44" y="266"/>
                  </a:lnTo>
                  <a:lnTo>
                    <a:pt x="43" y="266"/>
                  </a:lnTo>
                  <a:lnTo>
                    <a:pt x="42" y="266"/>
                  </a:lnTo>
                  <a:lnTo>
                    <a:pt x="41" y="266"/>
                  </a:lnTo>
                  <a:lnTo>
                    <a:pt x="41" y="265"/>
                  </a:lnTo>
                  <a:lnTo>
                    <a:pt x="40" y="265"/>
                  </a:lnTo>
                  <a:lnTo>
                    <a:pt x="40" y="264"/>
                  </a:lnTo>
                  <a:lnTo>
                    <a:pt x="39" y="263"/>
                  </a:lnTo>
                  <a:lnTo>
                    <a:pt x="39" y="262"/>
                  </a:lnTo>
                  <a:lnTo>
                    <a:pt x="38" y="261"/>
                  </a:lnTo>
                  <a:lnTo>
                    <a:pt x="38" y="260"/>
                  </a:lnTo>
                  <a:lnTo>
                    <a:pt x="38" y="259"/>
                  </a:lnTo>
                  <a:lnTo>
                    <a:pt x="38" y="258"/>
                  </a:lnTo>
                  <a:lnTo>
                    <a:pt x="38" y="257"/>
                  </a:lnTo>
                  <a:lnTo>
                    <a:pt x="37" y="256"/>
                  </a:lnTo>
                  <a:lnTo>
                    <a:pt x="37" y="255"/>
                  </a:lnTo>
                  <a:lnTo>
                    <a:pt x="36" y="254"/>
                  </a:lnTo>
                  <a:lnTo>
                    <a:pt x="36" y="253"/>
                  </a:lnTo>
                  <a:lnTo>
                    <a:pt x="35" y="252"/>
                  </a:lnTo>
                  <a:lnTo>
                    <a:pt x="35" y="250"/>
                  </a:lnTo>
                  <a:lnTo>
                    <a:pt x="34" y="249"/>
                  </a:lnTo>
                  <a:lnTo>
                    <a:pt x="33" y="247"/>
                  </a:lnTo>
                  <a:lnTo>
                    <a:pt x="33" y="246"/>
                  </a:lnTo>
                  <a:lnTo>
                    <a:pt x="33" y="244"/>
                  </a:lnTo>
                  <a:lnTo>
                    <a:pt x="32" y="244"/>
                  </a:lnTo>
                  <a:lnTo>
                    <a:pt x="32" y="243"/>
                  </a:lnTo>
                  <a:lnTo>
                    <a:pt x="32" y="242"/>
                  </a:lnTo>
                  <a:lnTo>
                    <a:pt x="32" y="241"/>
                  </a:lnTo>
                  <a:lnTo>
                    <a:pt x="32" y="240"/>
                  </a:lnTo>
                  <a:lnTo>
                    <a:pt x="32" y="239"/>
                  </a:lnTo>
                  <a:lnTo>
                    <a:pt x="32" y="238"/>
                  </a:lnTo>
                  <a:lnTo>
                    <a:pt x="32" y="237"/>
                  </a:lnTo>
                  <a:lnTo>
                    <a:pt x="32" y="236"/>
                  </a:lnTo>
                  <a:lnTo>
                    <a:pt x="32" y="235"/>
                  </a:lnTo>
                  <a:lnTo>
                    <a:pt x="32" y="233"/>
                  </a:lnTo>
                  <a:lnTo>
                    <a:pt x="33" y="233"/>
                  </a:lnTo>
                  <a:lnTo>
                    <a:pt x="33" y="231"/>
                  </a:lnTo>
                  <a:lnTo>
                    <a:pt x="34" y="231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5" y="228"/>
                  </a:lnTo>
                  <a:lnTo>
                    <a:pt x="35" y="227"/>
                  </a:lnTo>
                  <a:lnTo>
                    <a:pt x="35" y="226"/>
                  </a:lnTo>
                  <a:lnTo>
                    <a:pt x="36" y="225"/>
                  </a:lnTo>
                  <a:lnTo>
                    <a:pt x="36" y="224"/>
                  </a:lnTo>
                  <a:lnTo>
                    <a:pt x="37" y="223"/>
                  </a:lnTo>
                  <a:lnTo>
                    <a:pt x="37" y="222"/>
                  </a:lnTo>
                  <a:lnTo>
                    <a:pt x="37" y="221"/>
                  </a:lnTo>
                  <a:lnTo>
                    <a:pt x="38" y="220"/>
                  </a:lnTo>
                  <a:lnTo>
                    <a:pt x="38" y="219"/>
                  </a:lnTo>
                  <a:lnTo>
                    <a:pt x="37" y="219"/>
                  </a:lnTo>
                  <a:lnTo>
                    <a:pt x="37" y="218"/>
                  </a:lnTo>
                  <a:lnTo>
                    <a:pt x="37" y="217"/>
                  </a:lnTo>
                  <a:lnTo>
                    <a:pt x="37" y="216"/>
                  </a:lnTo>
                  <a:lnTo>
                    <a:pt x="37" y="215"/>
                  </a:lnTo>
                  <a:lnTo>
                    <a:pt x="37" y="214"/>
                  </a:lnTo>
                  <a:lnTo>
                    <a:pt x="37" y="213"/>
                  </a:lnTo>
                  <a:lnTo>
                    <a:pt x="37" y="212"/>
                  </a:lnTo>
                  <a:lnTo>
                    <a:pt x="36" y="212"/>
                  </a:lnTo>
                  <a:lnTo>
                    <a:pt x="36" y="211"/>
                  </a:lnTo>
                  <a:lnTo>
                    <a:pt x="35" y="210"/>
                  </a:lnTo>
                  <a:lnTo>
                    <a:pt x="35" y="209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5"/>
                  </a:lnTo>
                  <a:lnTo>
                    <a:pt x="32" y="204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199"/>
                  </a:lnTo>
                  <a:lnTo>
                    <a:pt x="29" y="198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28" y="196"/>
                  </a:lnTo>
                  <a:lnTo>
                    <a:pt x="28" y="195"/>
                  </a:lnTo>
                  <a:lnTo>
                    <a:pt x="28" y="194"/>
                  </a:lnTo>
                  <a:lnTo>
                    <a:pt x="28" y="193"/>
                  </a:lnTo>
                  <a:lnTo>
                    <a:pt x="27" y="193"/>
                  </a:lnTo>
                  <a:lnTo>
                    <a:pt x="27" y="192"/>
                  </a:lnTo>
                  <a:lnTo>
                    <a:pt x="26" y="190"/>
                  </a:lnTo>
                  <a:lnTo>
                    <a:pt x="26" y="189"/>
                  </a:lnTo>
                  <a:lnTo>
                    <a:pt x="25" y="187"/>
                  </a:lnTo>
                  <a:lnTo>
                    <a:pt x="25" y="186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5" y="183"/>
                  </a:lnTo>
                  <a:lnTo>
                    <a:pt x="24" y="182"/>
                  </a:lnTo>
                  <a:lnTo>
                    <a:pt x="24" y="181"/>
                  </a:lnTo>
                  <a:lnTo>
                    <a:pt x="24" y="180"/>
                  </a:lnTo>
                  <a:lnTo>
                    <a:pt x="24" y="178"/>
                  </a:lnTo>
                  <a:lnTo>
                    <a:pt x="24" y="177"/>
                  </a:lnTo>
                  <a:lnTo>
                    <a:pt x="24" y="175"/>
                  </a:lnTo>
                  <a:lnTo>
                    <a:pt x="24" y="174"/>
                  </a:lnTo>
                  <a:lnTo>
                    <a:pt x="24" y="173"/>
                  </a:lnTo>
                  <a:lnTo>
                    <a:pt x="24" y="172"/>
                  </a:lnTo>
                  <a:lnTo>
                    <a:pt x="24" y="170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5" y="167"/>
                  </a:lnTo>
                  <a:lnTo>
                    <a:pt x="25" y="166"/>
                  </a:lnTo>
                  <a:lnTo>
                    <a:pt x="25" y="165"/>
                  </a:lnTo>
                  <a:lnTo>
                    <a:pt x="25" y="164"/>
                  </a:lnTo>
                  <a:lnTo>
                    <a:pt x="25" y="163"/>
                  </a:lnTo>
                  <a:lnTo>
                    <a:pt x="25" y="162"/>
                  </a:lnTo>
                  <a:lnTo>
                    <a:pt x="25" y="161"/>
                  </a:lnTo>
                  <a:lnTo>
                    <a:pt x="25" y="160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5" y="149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5"/>
                  </a:lnTo>
                  <a:lnTo>
                    <a:pt x="25" y="144"/>
                  </a:lnTo>
                  <a:lnTo>
                    <a:pt x="25" y="142"/>
                  </a:lnTo>
                  <a:lnTo>
                    <a:pt x="25" y="140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4" y="131"/>
                  </a:lnTo>
                  <a:lnTo>
                    <a:pt x="24" y="130"/>
                  </a:lnTo>
                  <a:lnTo>
                    <a:pt x="24" y="129"/>
                  </a:lnTo>
                  <a:lnTo>
                    <a:pt x="24" y="128"/>
                  </a:lnTo>
                  <a:lnTo>
                    <a:pt x="24" y="127"/>
                  </a:lnTo>
                  <a:lnTo>
                    <a:pt x="24" y="126"/>
                  </a:lnTo>
                  <a:lnTo>
                    <a:pt x="24" y="125"/>
                  </a:lnTo>
                  <a:lnTo>
                    <a:pt x="24" y="124"/>
                  </a:lnTo>
                  <a:lnTo>
                    <a:pt x="24" y="123"/>
                  </a:lnTo>
                  <a:lnTo>
                    <a:pt x="24" y="122"/>
                  </a:lnTo>
                  <a:lnTo>
                    <a:pt x="24" y="121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3" y="111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2" y="105"/>
                  </a:lnTo>
                  <a:lnTo>
                    <a:pt x="22" y="104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1" y="94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8"/>
                  </a:lnTo>
                  <a:lnTo>
                    <a:pt x="20" y="85"/>
                  </a:lnTo>
                  <a:lnTo>
                    <a:pt x="17" y="78"/>
                  </a:lnTo>
                  <a:lnTo>
                    <a:pt x="14" y="74"/>
                  </a:lnTo>
                  <a:lnTo>
                    <a:pt x="13" y="73"/>
                  </a:lnTo>
                  <a:lnTo>
                    <a:pt x="7" y="60"/>
                  </a:lnTo>
                  <a:lnTo>
                    <a:pt x="7" y="59"/>
                  </a:lnTo>
                  <a:lnTo>
                    <a:pt x="6" y="57"/>
                  </a:lnTo>
                  <a:lnTo>
                    <a:pt x="4" y="53"/>
                  </a:lnTo>
                  <a:lnTo>
                    <a:pt x="4" y="52"/>
                  </a:lnTo>
                  <a:lnTo>
                    <a:pt x="3" y="51"/>
                  </a:lnTo>
                  <a:lnTo>
                    <a:pt x="2" y="49"/>
                  </a:lnTo>
                  <a:lnTo>
                    <a:pt x="3" y="48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6" y="46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5" y="33"/>
                  </a:lnTo>
                  <a:lnTo>
                    <a:pt x="4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1" y="25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3"/>
                  </a:lnTo>
                  <a:lnTo>
                    <a:pt x="4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7" y="16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7" y="5"/>
                  </a:lnTo>
                  <a:lnTo>
                    <a:pt x="8" y="5"/>
                  </a:lnTo>
                  <a:lnTo>
                    <a:pt x="9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19" name="Freeform 53"/>
            <p:cNvSpPr>
              <a:spLocks/>
            </p:cNvSpPr>
            <p:nvPr/>
          </p:nvSpPr>
          <p:spPr bwMode="auto">
            <a:xfrm>
              <a:off x="2467" y="1679"/>
              <a:ext cx="108" cy="237"/>
            </a:xfrm>
            <a:custGeom>
              <a:avLst/>
              <a:gdLst>
                <a:gd name="T0" fmla="*/ 90 w 108"/>
                <a:gd name="T1" fmla="*/ 2 h 237"/>
                <a:gd name="T2" fmla="*/ 102 w 108"/>
                <a:gd name="T3" fmla="*/ 13 h 237"/>
                <a:gd name="T4" fmla="*/ 102 w 108"/>
                <a:gd name="T5" fmla="*/ 29 h 237"/>
                <a:gd name="T6" fmla="*/ 102 w 108"/>
                <a:gd name="T7" fmla="*/ 39 h 237"/>
                <a:gd name="T8" fmla="*/ 103 w 108"/>
                <a:gd name="T9" fmla="*/ 50 h 237"/>
                <a:gd name="T10" fmla="*/ 106 w 108"/>
                <a:gd name="T11" fmla="*/ 56 h 237"/>
                <a:gd name="T12" fmla="*/ 108 w 108"/>
                <a:gd name="T13" fmla="*/ 63 h 237"/>
                <a:gd name="T14" fmla="*/ 108 w 108"/>
                <a:gd name="T15" fmla="*/ 71 h 237"/>
                <a:gd name="T16" fmla="*/ 105 w 108"/>
                <a:gd name="T17" fmla="*/ 79 h 237"/>
                <a:gd name="T18" fmla="*/ 99 w 108"/>
                <a:gd name="T19" fmla="*/ 87 h 237"/>
                <a:gd name="T20" fmla="*/ 95 w 108"/>
                <a:gd name="T21" fmla="*/ 93 h 237"/>
                <a:gd name="T22" fmla="*/ 96 w 108"/>
                <a:gd name="T23" fmla="*/ 102 h 237"/>
                <a:gd name="T24" fmla="*/ 95 w 108"/>
                <a:gd name="T25" fmla="*/ 106 h 237"/>
                <a:gd name="T26" fmla="*/ 94 w 108"/>
                <a:gd name="T27" fmla="*/ 113 h 237"/>
                <a:gd name="T28" fmla="*/ 95 w 108"/>
                <a:gd name="T29" fmla="*/ 118 h 237"/>
                <a:gd name="T30" fmla="*/ 101 w 108"/>
                <a:gd name="T31" fmla="*/ 123 h 237"/>
                <a:gd name="T32" fmla="*/ 102 w 108"/>
                <a:gd name="T33" fmla="*/ 129 h 237"/>
                <a:gd name="T34" fmla="*/ 104 w 108"/>
                <a:gd name="T35" fmla="*/ 137 h 237"/>
                <a:gd name="T36" fmla="*/ 106 w 108"/>
                <a:gd name="T37" fmla="*/ 144 h 237"/>
                <a:gd name="T38" fmla="*/ 102 w 108"/>
                <a:gd name="T39" fmla="*/ 142 h 237"/>
                <a:gd name="T40" fmla="*/ 96 w 108"/>
                <a:gd name="T41" fmla="*/ 147 h 237"/>
                <a:gd name="T42" fmla="*/ 90 w 108"/>
                <a:gd name="T43" fmla="*/ 152 h 237"/>
                <a:gd name="T44" fmla="*/ 85 w 108"/>
                <a:gd name="T45" fmla="*/ 157 h 237"/>
                <a:gd name="T46" fmla="*/ 82 w 108"/>
                <a:gd name="T47" fmla="*/ 163 h 237"/>
                <a:gd name="T48" fmla="*/ 80 w 108"/>
                <a:gd name="T49" fmla="*/ 171 h 237"/>
                <a:gd name="T50" fmla="*/ 80 w 108"/>
                <a:gd name="T51" fmla="*/ 178 h 237"/>
                <a:gd name="T52" fmla="*/ 82 w 108"/>
                <a:gd name="T53" fmla="*/ 186 h 237"/>
                <a:gd name="T54" fmla="*/ 85 w 108"/>
                <a:gd name="T55" fmla="*/ 193 h 237"/>
                <a:gd name="T56" fmla="*/ 89 w 108"/>
                <a:gd name="T57" fmla="*/ 200 h 237"/>
                <a:gd name="T58" fmla="*/ 92 w 108"/>
                <a:gd name="T59" fmla="*/ 206 h 237"/>
                <a:gd name="T60" fmla="*/ 98 w 108"/>
                <a:gd name="T61" fmla="*/ 208 h 237"/>
                <a:gd name="T62" fmla="*/ 94 w 108"/>
                <a:gd name="T63" fmla="*/ 215 h 237"/>
                <a:gd name="T64" fmla="*/ 91 w 108"/>
                <a:gd name="T65" fmla="*/ 219 h 237"/>
                <a:gd name="T66" fmla="*/ 92 w 108"/>
                <a:gd name="T67" fmla="*/ 228 h 237"/>
                <a:gd name="T68" fmla="*/ 68 w 108"/>
                <a:gd name="T69" fmla="*/ 230 h 237"/>
                <a:gd name="T70" fmla="*/ 20 w 108"/>
                <a:gd name="T71" fmla="*/ 224 h 237"/>
                <a:gd name="T72" fmla="*/ 5 w 108"/>
                <a:gd name="T73" fmla="*/ 215 h 237"/>
                <a:gd name="T74" fmla="*/ 11 w 108"/>
                <a:gd name="T75" fmla="*/ 211 h 237"/>
                <a:gd name="T76" fmla="*/ 19 w 108"/>
                <a:gd name="T77" fmla="*/ 210 h 237"/>
                <a:gd name="T78" fmla="*/ 26 w 108"/>
                <a:gd name="T79" fmla="*/ 207 h 237"/>
                <a:gd name="T80" fmla="*/ 32 w 108"/>
                <a:gd name="T81" fmla="*/ 203 h 237"/>
                <a:gd name="T82" fmla="*/ 38 w 108"/>
                <a:gd name="T83" fmla="*/ 201 h 237"/>
                <a:gd name="T84" fmla="*/ 44 w 108"/>
                <a:gd name="T85" fmla="*/ 200 h 237"/>
                <a:gd name="T86" fmla="*/ 43 w 108"/>
                <a:gd name="T87" fmla="*/ 197 h 237"/>
                <a:gd name="T88" fmla="*/ 37 w 108"/>
                <a:gd name="T89" fmla="*/ 194 h 237"/>
                <a:gd name="T90" fmla="*/ 33 w 108"/>
                <a:gd name="T91" fmla="*/ 187 h 237"/>
                <a:gd name="T92" fmla="*/ 39 w 108"/>
                <a:gd name="T93" fmla="*/ 182 h 237"/>
                <a:gd name="T94" fmla="*/ 39 w 108"/>
                <a:gd name="T95" fmla="*/ 171 h 237"/>
                <a:gd name="T96" fmla="*/ 35 w 108"/>
                <a:gd name="T97" fmla="*/ 163 h 237"/>
                <a:gd name="T98" fmla="*/ 31 w 108"/>
                <a:gd name="T99" fmla="*/ 152 h 237"/>
                <a:gd name="T100" fmla="*/ 37 w 108"/>
                <a:gd name="T101" fmla="*/ 142 h 237"/>
                <a:gd name="T102" fmla="*/ 31 w 108"/>
                <a:gd name="T103" fmla="*/ 71 h 237"/>
                <a:gd name="T104" fmla="*/ 27 w 108"/>
                <a:gd name="T105" fmla="*/ 65 h 237"/>
                <a:gd name="T106" fmla="*/ 24 w 108"/>
                <a:gd name="T107" fmla="*/ 63 h 237"/>
                <a:gd name="T108" fmla="*/ 18 w 108"/>
                <a:gd name="T109" fmla="*/ 61 h 237"/>
                <a:gd name="T110" fmla="*/ 11 w 108"/>
                <a:gd name="T111" fmla="*/ 59 h 237"/>
                <a:gd name="T112" fmla="*/ 6 w 108"/>
                <a:gd name="T113" fmla="*/ 56 h 237"/>
                <a:gd name="T114" fmla="*/ 0 w 108"/>
                <a:gd name="T115" fmla="*/ 52 h 237"/>
                <a:gd name="T116" fmla="*/ 21 w 108"/>
                <a:gd name="T117" fmla="*/ 31 h 237"/>
                <a:gd name="T118" fmla="*/ 35 w 108"/>
                <a:gd name="T119" fmla="*/ 18 h 237"/>
                <a:gd name="T120" fmla="*/ 49 w 108"/>
                <a:gd name="T121" fmla="*/ 5 h 237"/>
                <a:gd name="T122" fmla="*/ 61 w 108"/>
                <a:gd name="T123" fmla="*/ 1 h 2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"/>
                <a:gd name="T187" fmla="*/ 0 h 237"/>
                <a:gd name="T188" fmla="*/ 108 w 108"/>
                <a:gd name="T189" fmla="*/ 237 h 2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" h="237">
                  <a:moveTo>
                    <a:pt x="73" y="1"/>
                  </a:moveTo>
                  <a:lnTo>
                    <a:pt x="74" y="1"/>
                  </a:lnTo>
                  <a:lnTo>
                    <a:pt x="75" y="1"/>
                  </a:lnTo>
                  <a:lnTo>
                    <a:pt x="78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3" y="2"/>
                  </a:lnTo>
                  <a:lnTo>
                    <a:pt x="87" y="2"/>
                  </a:lnTo>
                  <a:lnTo>
                    <a:pt x="89" y="2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3"/>
                  </a:lnTo>
                  <a:lnTo>
                    <a:pt x="102" y="3"/>
                  </a:lnTo>
                  <a:lnTo>
                    <a:pt x="102" y="7"/>
                  </a:lnTo>
                  <a:lnTo>
                    <a:pt x="102" y="9"/>
                  </a:lnTo>
                  <a:lnTo>
                    <a:pt x="102" y="12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2" y="21"/>
                  </a:lnTo>
                  <a:lnTo>
                    <a:pt x="102" y="23"/>
                  </a:lnTo>
                  <a:lnTo>
                    <a:pt x="102" y="24"/>
                  </a:lnTo>
                  <a:lnTo>
                    <a:pt x="102" y="27"/>
                  </a:lnTo>
                  <a:lnTo>
                    <a:pt x="102" y="28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2" y="31"/>
                  </a:lnTo>
                  <a:lnTo>
                    <a:pt x="102" y="32"/>
                  </a:lnTo>
                  <a:lnTo>
                    <a:pt x="102" y="33"/>
                  </a:lnTo>
                  <a:lnTo>
                    <a:pt x="102" y="34"/>
                  </a:lnTo>
                  <a:lnTo>
                    <a:pt x="102" y="35"/>
                  </a:lnTo>
                  <a:lnTo>
                    <a:pt x="102" y="36"/>
                  </a:lnTo>
                  <a:lnTo>
                    <a:pt x="102" y="37"/>
                  </a:lnTo>
                  <a:lnTo>
                    <a:pt x="102" y="38"/>
                  </a:lnTo>
                  <a:lnTo>
                    <a:pt x="102" y="39"/>
                  </a:lnTo>
                  <a:lnTo>
                    <a:pt x="102" y="40"/>
                  </a:lnTo>
                  <a:lnTo>
                    <a:pt x="102" y="43"/>
                  </a:lnTo>
                  <a:lnTo>
                    <a:pt x="102" y="44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9"/>
                  </a:lnTo>
                  <a:lnTo>
                    <a:pt x="102" y="50"/>
                  </a:lnTo>
                  <a:lnTo>
                    <a:pt x="103" y="50"/>
                  </a:lnTo>
                  <a:lnTo>
                    <a:pt x="103" y="51"/>
                  </a:lnTo>
                  <a:lnTo>
                    <a:pt x="104" y="51"/>
                  </a:lnTo>
                  <a:lnTo>
                    <a:pt x="104" y="52"/>
                  </a:lnTo>
                  <a:lnTo>
                    <a:pt x="105" y="52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6" y="54"/>
                  </a:lnTo>
                  <a:lnTo>
                    <a:pt x="106" y="55"/>
                  </a:lnTo>
                  <a:lnTo>
                    <a:pt x="106" y="56"/>
                  </a:lnTo>
                  <a:lnTo>
                    <a:pt x="107" y="56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9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1"/>
                  </a:lnTo>
                  <a:lnTo>
                    <a:pt x="108" y="62"/>
                  </a:lnTo>
                  <a:lnTo>
                    <a:pt x="108" y="63"/>
                  </a:lnTo>
                  <a:lnTo>
                    <a:pt x="108" y="64"/>
                  </a:lnTo>
                  <a:lnTo>
                    <a:pt x="108" y="65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8"/>
                  </a:lnTo>
                  <a:lnTo>
                    <a:pt x="108" y="69"/>
                  </a:lnTo>
                  <a:lnTo>
                    <a:pt x="108" y="70"/>
                  </a:lnTo>
                  <a:lnTo>
                    <a:pt x="108" y="71"/>
                  </a:lnTo>
                  <a:lnTo>
                    <a:pt x="108" y="72"/>
                  </a:lnTo>
                  <a:lnTo>
                    <a:pt x="107" y="73"/>
                  </a:lnTo>
                  <a:lnTo>
                    <a:pt x="107" y="74"/>
                  </a:lnTo>
                  <a:lnTo>
                    <a:pt x="107" y="75"/>
                  </a:lnTo>
                  <a:lnTo>
                    <a:pt x="106" y="75"/>
                  </a:lnTo>
                  <a:lnTo>
                    <a:pt x="106" y="76"/>
                  </a:lnTo>
                  <a:lnTo>
                    <a:pt x="106" y="77"/>
                  </a:lnTo>
                  <a:lnTo>
                    <a:pt x="105" y="78"/>
                  </a:lnTo>
                  <a:lnTo>
                    <a:pt x="105" y="79"/>
                  </a:lnTo>
                  <a:lnTo>
                    <a:pt x="105" y="80"/>
                  </a:lnTo>
                  <a:lnTo>
                    <a:pt x="104" y="81"/>
                  </a:lnTo>
                  <a:lnTo>
                    <a:pt x="103" y="82"/>
                  </a:lnTo>
                  <a:lnTo>
                    <a:pt x="102" y="82"/>
                  </a:lnTo>
                  <a:lnTo>
                    <a:pt x="102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100" y="85"/>
                  </a:lnTo>
                  <a:lnTo>
                    <a:pt x="100" y="86"/>
                  </a:lnTo>
                  <a:lnTo>
                    <a:pt x="99" y="87"/>
                  </a:lnTo>
                  <a:lnTo>
                    <a:pt x="99" y="88"/>
                  </a:lnTo>
                  <a:lnTo>
                    <a:pt x="98" y="88"/>
                  </a:lnTo>
                  <a:lnTo>
                    <a:pt x="97" y="89"/>
                  </a:lnTo>
                  <a:lnTo>
                    <a:pt x="96" y="89"/>
                  </a:lnTo>
                  <a:lnTo>
                    <a:pt x="96" y="90"/>
                  </a:lnTo>
                  <a:lnTo>
                    <a:pt x="95" y="90"/>
                  </a:lnTo>
                  <a:lnTo>
                    <a:pt x="95" y="91"/>
                  </a:lnTo>
                  <a:lnTo>
                    <a:pt x="95" y="92"/>
                  </a:lnTo>
                  <a:lnTo>
                    <a:pt x="95" y="93"/>
                  </a:lnTo>
                  <a:lnTo>
                    <a:pt x="95" y="94"/>
                  </a:lnTo>
                  <a:lnTo>
                    <a:pt x="95" y="96"/>
                  </a:lnTo>
                  <a:lnTo>
                    <a:pt x="95" y="97"/>
                  </a:lnTo>
                  <a:lnTo>
                    <a:pt x="95" y="98"/>
                  </a:lnTo>
                  <a:lnTo>
                    <a:pt x="95" y="99"/>
                  </a:lnTo>
                  <a:lnTo>
                    <a:pt x="96" y="99"/>
                  </a:lnTo>
                  <a:lnTo>
                    <a:pt x="96" y="100"/>
                  </a:lnTo>
                  <a:lnTo>
                    <a:pt x="96" y="101"/>
                  </a:lnTo>
                  <a:lnTo>
                    <a:pt x="96" y="102"/>
                  </a:lnTo>
                  <a:lnTo>
                    <a:pt x="93" y="102"/>
                  </a:lnTo>
                  <a:lnTo>
                    <a:pt x="94" y="102"/>
                  </a:lnTo>
                  <a:lnTo>
                    <a:pt x="95" y="102"/>
                  </a:lnTo>
                  <a:lnTo>
                    <a:pt x="95" y="103"/>
                  </a:lnTo>
                  <a:lnTo>
                    <a:pt x="96" y="103"/>
                  </a:lnTo>
                  <a:lnTo>
                    <a:pt x="96" y="104"/>
                  </a:lnTo>
                  <a:lnTo>
                    <a:pt x="96" y="105"/>
                  </a:lnTo>
                  <a:lnTo>
                    <a:pt x="95" y="106"/>
                  </a:lnTo>
                  <a:lnTo>
                    <a:pt x="95" y="107"/>
                  </a:lnTo>
                  <a:lnTo>
                    <a:pt x="95" y="108"/>
                  </a:lnTo>
                  <a:lnTo>
                    <a:pt x="96" y="109"/>
                  </a:lnTo>
                  <a:lnTo>
                    <a:pt x="95" y="109"/>
                  </a:lnTo>
                  <a:lnTo>
                    <a:pt x="95" y="110"/>
                  </a:lnTo>
                  <a:lnTo>
                    <a:pt x="95" y="111"/>
                  </a:lnTo>
                  <a:lnTo>
                    <a:pt x="95" y="112"/>
                  </a:lnTo>
                  <a:lnTo>
                    <a:pt x="94" y="112"/>
                  </a:lnTo>
                  <a:lnTo>
                    <a:pt x="94" y="113"/>
                  </a:lnTo>
                  <a:lnTo>
                    <a:pt x="93" y="113"/>
                  </a:lnTo>
                  <a:lnTo>
                    <a:pt x="93" y="114"/>
                  </a:lnTo>
                  <a:lnTo>
                    <a:pt x="94" y="114"/>
                  </a:lnTo>
                  <a:lnTo>
                    <a:pt x="95" y="114"/>
                  </a:lnTo>
                  <a:lnTo>
                    <a:pt x="96" y="114"/>
                  </a:lnTo>
                  <a:lnTo>
                    <a:pt x="96" y="115"/>
                  </a:lnTo>
                  <a:lnTo>
                    <a:pt x="96" y="116"/>
                  </a:lnTo>
                  <a:lnTo>
                    <a:pt x="96" y="117"/>
                  </a:lnTo>
                  <a:lnTo>
                    <a:pt x="95" y="118"/>
                  </a:lnTo>
                  <a:lnTo>
                    <a:pt x="95" y="119"/>
                  </a:lnTo>
                  <a:lnTo>
                    <a:pt x="94" y="120"/>
                  </a:lnTo>
                  <a:lnTo>
                    <a:pt x="95" y="120"/>
                  </a:lnTo>
                  <a:lnTo>
                    <a:pt x="96" y="120"/>
                  </a:lnTo>
                  <a:lnTo>
                    <a:pt x="97" y="121"/>
                  </a:lnTo>
                  <a:lnTo>
                    <a:pt x="98" y="122"/>
                  </a:lnTo>
                  <a:lnTo>
                    <a:pt x="99" y="122"/>
                  </a:lnTo>
                  <a:lnTo>
                    <a:pt x="100" y="123"/>
                  </a:lnTo>
                  <a:lnTo>
                    <a:pt x="101" y="123"/>
                  </a:lnTo>
                  <a:lnTo>
                    <a:pt x="101" y="124"/>
                  </a:lnTo>
                  <a:lnTo>
                    <a:pt x="101" y="125"/>
                  </a:lnTo>
                  <a:lnTo>
                    <a:pt x="101" y="126"/>
                  </a:lnTo>
                  <a:lnTo>
                    <a:pt x="100" y="126"/>
                  </a:lnTo>
                  <a:lnTo>
                    <a:pt x="100" y="127"/>
                  </a:lnTo>
                  <a:lnTo>
                    <a:pt x="100" y="128"/>
                  </a:lnTo>
                  <a:lnTo>
                    <a:pt x="101" y="128"/>
                  </a:lnTo>
                  <a:lnTo>
                    <a:pt x="102" y="129"/>
                  </a:lnTo>
                  <a:lnTo>
                    <a:pt x="103" y="129"/>
                  </a:lnTo>
                  <a:lnTo>
                    <a:pt x="104" y="130"/>
                  </a:lnTo>
                  <a:lnTo>
                    <a:pt x="105" y="131"/>
                  </a:lnTo>
                  <a:lnTo>
                    <a:pt x="105" y="132"/>
                  </a:lnTo>
                  <a:lnTo>
                    <a:pt x="105" y="133"/>
                  </a:lnTo>
                  <a:lnTo>
                    <a:pt x="104" y="134"/>
                  </a:lnTo>
                  <a:lnTo>
                    <a:pt x="104" y="135"/>
                  </a:lnTo>
                  <a:lnTo>
                    <a:pt x="104" y="136"/>
                  </a:lnTo>
                  <a:lnTo>
                    <a:pt x="104" y="137"/>
                  </a:lnTo>
                  <a:lnTo>
                    <a:pt x="104" y="138"/>
                  </a:lnTo>
                  <a:lnTo>
                    <a:pt x="105" y="138"/>
                  </a:lnTo>
                  <a:lnTo>
                    <a:pt x="105" y="139"/>
                  </a:lnTo>
                  <a:lnTo>
                    <a:pt x="106" y="139"/>
                  </a:lnTo>
                  <a:lnTo>
                    <a:pt x="105" y="139"/>
                  </a:lnTo>
                  <a:lnTo>
                    <a:pt x="106" y="140"/>
                  </a:lnTo>
                  <a:lnTo>
                    <a:pt x="106" y="141"/>
                  </a:lnTo>
                  <a:lnTo>
                    <a:pt x="106" y="142"/>
                  </a:lnTo>
                  <a:lnTo>
                    <a:pt x="106" y="143"/>
                  </a:lnTo>
                  <a:lnTo>
                    <a:pt x="106" y="144"/>
                  </a:lnTo>
                  <a:lnTo>
                    <a:pt x="105" y="144"/>
                  </a:lnTo>
                  <a:lnTo>
                    <a:pt x="105" y="143"/>
                  </a:lnTo>
                  <a:lnTo>
                    <a:pt x="105" y="142"/>
                  </a:lnTo>
                  <a:lnTo>
                    <a:pt x="104" y="142"/>
                  </a:lnTo>
                  <a:lnTo>
                    <a:pt x="103" y="142"/>
                  </a:lnTo>
                  <a:lnTo>
                    <a:pt x="102" y="142"/>
                  </a:lnTo>
                  <a:lnTo>
                    <a:pt x="102" y="141"/>
                  </a:lnTo>
                  <a:lnTo>
                    <a:pt x="102" y="140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101" y="143"/>
                  </a:lnTo>
                  <a:lnTo>
                    <a:pt x="100" y="143"/>
                  </a:lnTo>
                  <a:lnTo>
                    <a:pt x="100" y="144"/>
                  </a:lnTo>
                  <a:lnTo>
                    <a:pt x="99" y="145"/>
                  </a:lnTo>
                  <a:lnTo>
                    <a:pt x="98" y="145"/>
                  </a:lnTo>
                  <a:lnTo>
                    <a:pt x="97" y="146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5" y="148"/>
                  </a:lnTo>
                  <a:lnTo>
                    <a:pt x="94" y="148"/>
                  </a:lnTo>
                  <a:lnTo>
                    <a:pt x="94" y="149"/>
                  </a:lnTo>
                  <a:lnTo>
                    <a:pt x="93" y="149"/>
                  </a:lnTo>
                  <a:lnTo>
                    <a:pt x="92" y="150"/>
                  </a:lnTo>
                  <a:lnTo>
                    <a:pt x="91" y="150"/>
                  </a:lnTo>
                  <a:lnTo>
                    <a:pt x="91" y="151"/>
                  </a:lnTo>
                  <a:lnTo>
                    <a:pt x="90" y="151"/>
                  </a:lnTo>
                  <a:lnTo>
                    <a:pt x="90" y="152"/>
                  </a:lnTo>
                  <a:lnTo>
                    <a:pt x="89" y="152"/>
                  </a:lnTo>
                  <a:lnTo>
                    <a:pt x="89" y="153"/>
                  </a:lnTo>
                  <a:lnTo>
                    <a:pt x="88" y="153"/>
                  </a:lnTo>
                  <a:lnTo>
                    <a:pt x="88" y="154"/>
                  </a:lnTo>
                  <a:lnTo>
                    <a:pt x="87" y="154"/>
                  </a:lnTo>
                  <a:lnTo>
                    <a:pt x="87" y="155"/>
                  </a:lnTo>
                  <a:lnTo>
                    <a:pt x="86" y="155"/>
                  </a:lnTo>
                  <a:lnTo>
                    <a:pt x="86" y="156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4" y="158"/>
                  </a:lnTo>
                  <a:lnTo>
                    <a:pt x="83" y="159"/>
                  </a:lnTo>
                  <a:lnTo>
                    <a:pt x="83" y="160"/>
                  </a:lnTo>
                  <a:lnTo>
                    <a:pt x="83" y="161"/>
                  </a:lnTo>
                  <a:lnTo>
                    <a:pt x="83" y="162"/>
                  </a:lnTo>
                  <a:lnTo>
                    <a:pt x="82" y="162"/>
                  </a:lnTo>
                  <a:lnTo>
                    <a:pt x="82" y="163"/>
                  </a:lnTo>
                  <a:lnTo>
                    <a:pt x="81" y="164"/>
                  </a:lnTo>
                  <a:lnTo>
                    <a:pt x="80" y="165"/>
                  </a:lnTo>
                  <a:lnTo>
                    <a:pt x="80" y="166"/>
                  </a:lnTo>
                  <a:lnTo>
                    <a:pt x="80" y="167"/>
                  </a:lnTo>
                  <a:lnTo>
                    <a:pt x="80" y="168"/>
                  </a:lnTo>
                  <a:lnTo>
                    <a:pt x="79" y="168"/>
                  </a:lnTo>
                  <a:lnTo>
                    <a:pt x="79" y="169"/>
                  </a:lnTo>
                  <a:lnTo>
                    <a:pt x="80" y="170"/>
                  </a:lnTo>
                  <a:lnTo>
                    <a:pt x="80" y="171"/>
                  </a:lnTo>
                  <a:lnTo>
                    <a:pt x="79" y="171"/>
                  </a:lnTo>
                  <a:lnTo>
                    <a:pt x="79" y="172"/>
                  </a:lnTo>
                  <a:lnTo>
                    <a:pt x="79" y="173"/>
                  </a:lnTo>
                  <a:lnTo>
                    <a:pt x="79" y="174"/>
                  </a:lnTo>
                  <a:lnTo>
                    <a:pt x="79" y="175"/>
                  </a:lnTo>
                  <a:lnTo>
                    <a:pt x="79" y="176"/>
                  </a:lnTo>
                  <a:lnTo>
                    <a:pt x="80" y="177"/>
                  </a:lnTo>
                  <a:lnTo>
                    <a:pt x="80" y="178"/>
                  </a:lnTo>
                  <a:lnTo>
                    <a:pt x="80" y="179"/>
                  </a:lnTo>
                  <a:lnTo>
                    <a:pt x="79" y="180"/>
                  </a:lnTo>
                  <a:lnTo>
                    <a:pt x="79" y="181"/>
                  </a:lnTo>
                  <a:lnTo>
                    <a:pt x="80" y="181"/>
                  </a:lnTo>
                  <a:lnTo>
                    <a:pt x="80" y="182"/>
                  </a:lnTo>
                  <a:lnTo>
                    <a:pt x="80" y="183"/>
                  </a:lnTo>
                  <a:lnTo>
                    <a:pt x="81" y="184"/>
                  </a:lnTo>
                  <a:lnTo>
                    <a:pt x="81" y="185"/>
                  </a:lnTo>
                  <a:lnTo>
                    <a:pt x="82" y="186"/>
                  </a:lnTo>
                  <a:lnTo>
                    <a:pt x="82" y="187"/>
                  </a:lnTo>
                  <a:lnTo>
                    <a:pt x="83" y="188"/>
                  </a:lnTo>
                  <a:lnTo>
                    <a:pt x="83" y="189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1"/>
                  </a:lnTo>
                  <a:lnTo>
                    <a:pt x="85" y="192"/>
                  </a:lnTo>
                  <a:lnTo>
                    <a:pt x="84" y="193"/>
                  </a:lnTo>
                  <a:lnTo>
                    <a:pt x="85" y="193"/>
                  </a:lnTo>
                  <a:lnTo>
                    <a:pt x="85" y="194"/>
                  </a:lnTo>
                  <a:lnTo>
                    <a:pt x="85" y="195"/>
                  </a:lnTo>
                  <a:lnTo>
                    <a:pt x="86" y="195"/>
                  </a:lnTo>
                  <a:lnTo>
                    <a:pt x="87" y="196"/>
                  </a:lnTo>
                  <a:lnTo>
                    <a:pt x="88" y="197"/>
                  </a:lnTo>
                  <a:lnTo>
                    <a:pt x="88" y="198"/>
                  </a:lnTo>
                  <a:lnTo>
                    <a:pt x="88" y="199"/>
                  </a:lnTo>
                  <a:lnTo>
                    <a:pt x="89" y="199"/>
                  </a:lnTo>
                  <a:lnTo>
                    <a:pt x="89" y="200"/>
                  </a:lnTo>
                  <a:lnTo>
                    <a:pt x="89" y="201"/>
                  </a:lnTo>
                  <a:lnTo>
                    <a:pt x="89" y="202"/>
                  </a:lnTo>
                  <a:lnTo>
                    <a:pt x="90" y="202"/>
                  </a:lnTo>
                  <a:lnTo>
                    <a:pt x="90" y="203"/>
                  </a:lnTo>
                  <a:lnTo>
                    <a:pt x="90" y="204"/>
                  </a:lnTo>
                  <a:lnTo>
                    <a:pt x="90" y="205"/>
                  </a:lnTo>
                  <a:lnTo>
                    <a:pt x="91" y="205"/>
                  </a:lnTo>
                  <a:lnTo>
                    <a:pt x="92" y="206"/>
                  </a:lnTo>
                  <a:lnTo>
                    <a:pt x="93" y="207"/>
                  </a:lnTo>
                  <a:lnTo>
                    <a:pt x="94" y="207"/>
                  </a:lnTo>
                  <a:lnTo>
                    <a:pt x="94" y="208"/>
                  </a:lnTo>
                  <a:lnTo>
                    <a:pt x="95" y="208"/>
                  </a:lnTo>
                  <a:lnTo>
                    <a:pt x="95" y="209"/>
                  </a:lnTo>
                  <a:lnTo>
                    <a:pt x="96" y="208"/>
                  </a:lnTo>
                  <a:lnTo>
                    <a:pt x="96" y="209"/>
                  </a:lnTo>
                  <a:lnTo>
                    <a:pt x="96" y="208"/>
                  </a:lnTo>
                  <a:lnTo>
                    <a:pt x="97" y="208"/>
                  </a:lnTo>
                  <a:lnTo>
                    <a:pt x="98" y="208"/>
                  </a:lnTo>
                  <a:lnTo>
                    <a:pt x="98" y="209"/>
                  </a:lnTo>
                  <a:lnTo>
                    <a:pt x="98" y="210"/>
                  </a:lnTo>
                  <a:lnTo>
                    <a:pt x="98" y="211"/>
                  </a:lnTo>
                  <a:lnTo>
                    <a:pt x="96" y="212"/>
                  </a:lnTo>
                  <a:lnTo>
                    <a:pt x="96" y="213"/>
                  </a:lnTo>
                  <a:lnTo>
                    <a:pt x="96" y="214"/>
                  </a:lnTo>
                  <a:lnTo>
                    <a:pt x="95" y="214"/>
                  </a:lnTo>
                  <a:lnTo>
                    <a:pt x="94" y="215"/>
                  </a:lnTo>
                  <a:lnTo>
                    <a:pt x="93" y="215"/>
                  </a:lnTo>
                  <a:lnTo>
                    <a:pt x="92" y="215"/>
                  </a:lnTo>
                  <a:lnTo>
                    <a:pt x="91" y="215"/>
                  </a:lnTo>
                  <a:lnTo>
                    <a:pt x="90" y="215"/>
                  </a:lnTo>
                  <a:lnTo>
                    <a:pt x="90" y="216"/>
                  </a:lnTo>
                  <a:lnTo>
                    <a:pt x="90" y="217"/>
                  </a:lnTo>
                  <a:lnTo>
                    <a:pt x="90" y="218"/>
                  </a:lnTo>
                  <a:lnTo>
                    <a:pt x="91" y="218"/>
                  </a:lnTo>
                  <a:lnTo>
                    <a:pt x="91" y="219"/>
                  </a:lnTo>
                  <a:lnTo>
                    <a:pt x="91" y="220"/>
                  </a:lnTo>
                  <a:lnTo>
                    <a:pt x="91" y="221"/>
                  </a:lnTo>
                  <a:lnTo>
                    <a:pt x="91" y="222"/>
                  </a:lnTo>
                  <a:lnTo>
                    <a:pt x="91" y="223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2" y="226"/>
                  </a:lnTo>
                  <a:lnTo>
                    <a:pt x="92" y="227"/>
                  </a:lnTo>
                  <a:lnTo>
                    <a:pt x="92" y="228"/>
                  </a:lnTo>
                  <a:lnTo>
                    <a:pt x="92" y="230"/>
                  </a:lnTo>
                  <a:lnTo>
                    <a:pt x="93" y="231"/>
                  </a:lnTo>
                  <a:lnTo>
                    <a:pt x="94" y="234"/>
                  </a:lnTo>
                  <a:lnTo>
                    <a:pt x="94" y="236"/>
                  </a:lnTo>
                  <a:lnTo>
                    <a:pt x="94" y="237"/>
                  </a:lnTo>
                  <a:lnTo>
                    <a:pt x="93" y="237"/>
                  </a:lnTo>
                  <a:lnTo>
                    <a:pt x="81" y="230"/>
                  </a:lnTo>
                  <a:lnTo>
                    <a:pt x="72" y="230"/>
                  </a:lnTo>
                  <a:lnTo>
                    <a:pt x="68" y="230"/>
                  </a:lnTo>
                  <a:lnTo>
                    <a:pt x="58" y="228"/>
                  </a:lnTo>
                  <a:lnTo>
                    <a:pt x="49" y="227"/>
                  </a:lnTo>
                  <a:lnTo>
                    <a:pt x="39" y="225"/>
                  </a:lnTo>
                  <a:lnTo>
                    <a:pt x="38" y="223"/>
                  </a:lnTo>
                  <a:lnTo>
                    <a:pt x="34" y="224"/>
                  </a:lnTo>
                  <a:lnTo>
                    <a:pt x="33" y="225"/>
                  </a:lnTo>
                  <a:lnTo>
                    <a:pt x="31" y="225"/>
                  </a:lnTo>
                  <a:lnTo>
                    <a:pt x="29" y="224"/>
                  </a:lnTo>
                  <a:lnTo>
                    <a:pt x="24" y="224"/>
                  </a:lnTo>
                  <a:lnTo>
                    <a:pt x="20" y="224"/>
                  </a:lnTo>
                  <a:lnTo>
                    <a:pt x="19" y="224"/>
                  </a:lnTo>
                  <a:lnTo>
                    <a:pt x="14" y="225"/>
                  </a:lnTo>
                  <a:lnTo>
                    <a:pt x="13" y="225"/>
                  </a:lnTo>
                  <a:lnTo>
                    <a:pt x="11" y="225"/>
                  </a:lnTo>
                  <a:lnTo>
                    <a:pt x="4" y="225"/>
                  </a:lnTo>
                  <a:lnTo>
                    <a:pt x="4" y="224"/>
                  </a:lnTo>
                  <a:lnTo>
                    <a:pt x="5" y="221"/>
                  </a:lnTo>
                  <a:lnTo>
                    <a:pt x="5" y="217"/>
                  </a:lnTo>
                  <a:lnTo>
                    <a:pt x="5" y="216"/>
                  </a:lnTo>
                  <a:lnTo>
                    <a:pt x="5" y="215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6" y="213"/>
                  </a:lnTo>
                  <a:lnTo>
                    <a:pt x="7" y="213"/>
                  </a:lnTo>
                  <a:lnTo>
                    <a:pt x="8" y="212"/>
                  </a:lnTo>
                  <a:lnTo>
                    <a:pt x="9" y="212"/>
                  </a:lnTo>
                  <a:lnTo>
                    <a:pt x="10" y="211"/>
                  </a:lnTo>
                  <a:lnTo>
                    <a:pt x="11" y="211"/>
                  </a:lnTo>
                  <a:lnTo>
                    <a:pt x="12" y="211"/>
                  </a:lnTo>
                  <a:lnTo>
                    <a:pt x="13" y="211"/>
                  </a:lnTo>
                  <a:lnTo>
                    <a:pt x="13" y="210"/>
                  </a:lnTo>
                  <a:lnTo>
                    <a:pt x="14" y="210"/>
                  </a:lnTo>
                  <a:lnTo>
                    <a:pt x="15" y="210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8" y="210"/>
                  </a:lnTo>
                  <a:lnTo>
                    <a:pt x="19" y="210"/>
                  </a:lnTo>
                  <a:lnTo>
                    <a:pt x="20" y="209"/>
                  </a:lnTo>
                  <a:lnTo>
                    <a:pt x="21" y="208"/>
                  </a:lnTo>
                  <a:lnTo>
                    <a:pt x="22" y="208"/>
                  </a:lnTo>
                  <a:lnTo>
                    <a:pt x="23" y="208"/>
                  </a:lnTo>
                  <a:lnTo>
                    <a:pt x="23" y="207"/>
                  </a:lnTo>
                  <a:lnTo>
                    <a:pt x="24" y="207"/>
                  </a:lnTo>
                  <a:lnTo>
                    <a:pt x="25" y="207"/>
                  </a:lnTo>
                  <a:lnTo>
                    <a:pt x="26" y="207"/>
                  </a:lnTo>
                  <a:lnTo>
                    <a:pt x="26" y="206"/>
                  </a:lnTo>
                  <a:lnTo>
                    <a:pt x="26" y="205"/>
                  </a:lnTo>
                  <a:lnTo>
                    <a:pt x="27" y="205"/>
                  </a:lnTo>
                  <a:lnTo>
                    <a:pt x="28" y="205"/>
                  </a:lnTo>
                  <a:lnTo>
                    <a:pt x="28" y="204"/>
                  </a:lnTo>
                  <a:lnTo>
                    <a:pt x="29" y="204"/>
                  </a:lnTo>
                  <a:lnTo>
                    <a:pt x="30" y="203"/>
                  </a:lnTo>
                  <a:lnTo>
                    <a:pt x="31" y="203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4" y="202"/>
                  </a:lnTo>
                  <a:lnTo>
                    <a:pt x="35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1"/>
                  </a:lnTo>
                  <a:lnTo>
                    <a:pt x="38" y="201"/>
                  </a:lnTo>
                  <a:lnTo>
                    <a:pt x="39" y="201"/>
                  </a:lnTo>
                  <a:lnTo>
                    <a:pt x="39" y="200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1" y="201"/>
                  </a:lnTo>
                  <a:lnTo>
                    <a:pt x="42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0"/>
                  </a:lnTo>
                  <a:lnTo>
                    <a:pt x="45" y="200"/>
                  </a:lnTo>
                  <a:lnTo>
                    <a:pt x="45" y="199"/>
                  </a:lnTo>
                  <a:lnTo>
                    <a:pt x="45" y="198"/>
                  </a:lnTo>
                  <a:lnTo>
                    <a:pt x="45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3" y="196"/>
                  </a:lnTo>
                  <a:lnTo>
                    <a:pt x="43" y="197"/>
                  </a:lnTo>
                  <a:lnTo>
                    <a:pt x="42" y="197"/>
                  </a:lnTo>
                  <a:lnTo>
                    <a:pt x="41" y="197"/>
                  </a:lnTo>
                  <a:lnTo>
                    <a:pt x="41" y="196"/>
                  </a:lnTo>
                  <a:lnTo>
                    <a:pt x="40" y="196"/>
                  </a:lnTo>
                  <a:lnTo>
                    <a:pt x="39" y="196"/>
                  </a:lnTo>
                  <a:lnTo>
                    <a:pt x="38" y="195"/>
                  </a:lnTo>
                  <a:lnTo>
                    <a:pt x="38" y="194"/>
                  </a:lnTo>
                  <a:lnTo>
                    <a:pt x="37" y="194"/>
                  </a:lnTo>
                  <a:lnTo>
                    <a:pt x="37" y="193"/>
                  </a:lnTo>
                  <a:lnTo>
                    <a:pt x="36" y="193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5" y="190"/>
                  </a:lnTo>
                  <a:lnTo>
                    <a:pt x="34" y="190"/>
                  </a:lnTo>
                  <a:lnTo>
                    <a:pt x="33" y="189"/>
                  </a:lnTo>
                  <a:lnTo>
                    <a:pt x="33" y="188"/>
                  </a:lnTo>
                  <a:lnTo>
                    <a:pt x="33" y="187"/>
                  </a:lnTo>
                  <a:lnTo>
                    <a:pt x="33" y="186"/>
                  </a:lnTo>
                  <a:lnTo>
                    <a:pt x="34" y="186"/>
                  </a:lnTo>
                  <a:lnTo>
                    <a:pt x="35" y="185"/>
                  </a:lnTo>
                  <a:lnTo>
                    <a:pt x="36" y="185"/>
                  </a:lnTo>
                  <a:lnTo>
                    <a:pt x="36" y="184"/>
                  </a:lnTo>
                  <a:lnTo>
                    <a:pt x="37" y="184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2"/>
                  </a:lnTo>
                  <a:lnTo>
                    <a:pt x="39" y="181"/>
                  </a:lnTo>
                  <a:lnTo>
                    <a:pt x="39" y="180"/>
                  </a:lnTo>
                  <a:lnTo>
                    <a:pt x="39" y="178"/>
                  </a:lnTo>
                  <a:lnTo>
                    <a:pt x="39" y="177"/>
                  </a:lnTo>
                  <a:lnTo>
                    <a:pt x="40" y="174"/>
                  </a:lnTo>
                  <a:lnTo>
                    <a:pt x="40" y="173"/>
                  </a:lnTo>
                  <a:lnTo>
                    <a:pt x="39" y="172"/>
                  </a:lnTo>
                  <a:lnTo>
                    <a:pt x="39" y="171"/>
                  </a:lnTo>
                  <a:lnTo>
                    <a:pt x="39" y="170"/>
                  </a:lnTo>
                  <a:lnTo>
                    <a:pt x="38" y="169"/>
                  </a:lnTo>
                  <a:lnTo>
                    <a:pt x="38" y="168"/>
                  </a:lnTo>
                  <a:lnTo>
                    <a:pt x="37" y="167"/>
                  </a:lnTo>
                  <a:lnTo>
                    <a:pt x="37" y="166"/>
                  </a:lnTo>
                  <a:lnTo>
                    <a:pt x="37" y="165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5" y="163"/>
                  </a:lnTo>
                  <a:lnTo>
                    <a:pt x="35" y="162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3" y="159"/>
                  </a:lnTo>
                  <a:lnTo>
                    <a:pt x="33" y="158"/>
                  </a:lnTo>
                  <a:lnTo>
                    <a:pt x="33" y="156"/>
                  </a:lnTo>
                  <a:lnTo>
                    <a:pt x="32" y="155"/>
                  </a:lnTo>
                  <a:lnTo>
                    <a:pt x="32" y="154"/>
                  </a:lnTo>
                  <a:lnTo>
                    <a:pt x="31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3" y="147"/>
                  </a:lnTo>
                  <a:lnTo>
                    <a:pt x="34" y="146"/>
                  </a:lnTo>
                  <a:lnTo>
                    <a:pt x="35" y="145"/>
                  </a:lnTo>
                  <a:lnTo>
                    <a:pt x="36" y="144"/>
                  </a:lnTo>
                  <a:lnTo>
                    <a:pt x="36" y="143"/>
                  </a:lnTo>
                  <a:lnTo>
                    <a:pt x="37" y="142"/>
                  </a:lnTo>
                  <a:lnTo>
                    <a:pt x="37" y="141"/>
                  </a:lnTo>
                  <a:lnTo>
                    <a:pt x="38" y="141"/>
                  </a:lnTo>
                  <a:lnTo>
                    <a:pt x="38" y="140"/>
                  </a:lnTo>
                  <a:lnTo>
                    <a:pt x="39" y="141"/>
                  </a:lnTo>
                  <a:lnTo>
                    <a:pt x="40" y="141"/>
                  </a:lnTo>
                  <a:lnTo>
                    <a:pt x="38" y="119"/>
                  </a:lnTo>
                  <a:lnTo>
                    <a:pt x="33" y="83"/>
                  </a:lnTo>
                  <a:lnTo>
                    <a:pt x="33" y="79"/>
                  </a:lnTo>
                  <a:lnTo>
                    <a:pt x="32" y="76"/>
                  </a:lnTo>
                  <a:lnTo>
                    <a:pt x="31" y="71"/>
                  </a:lnTo>
                  <a:lnTo>
                    <a:pt x="31" y="69"/>
                  </a:lnTo>
                  <a:lnTo>
                    <a:pt x="31" y="68"/>
                  </a:lnTo>
                  <a:lnTo>
                    <a:pt x="30" y="68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8" y="66"/>
                  </a:lnTo>
                  <a:lnTo>
                    <a:pt x="28" y="65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5"/>
                  </a:lnTo>
                  <a:lnTo>
                    <a:pt x="26" y="64"/>
                  </a:lnTo>
                  <a:lnTo>
                    <a:pt x="26" y="63"/>
                  </a:lnTo>
                  <a:lnTo>
                    <a:pt x="25" y="63"/>
                  </a:lnTo>
                  <a:lnTo>
                    <a:pt x="25" y="64"/>
                  </a:lnTo>
                  <a:lnTo>
                    <a:pt x="24" y="64"/>
                  </a:lnTo>
                  <a:lnTo>
                    <a:pt x="24" y="63"/>
                  </a:lnTo>
                  <a:lnTo>
                    <a:pt x="23" y="63"/>
                  </a:lnTo>
                  <a:lnTo>
                    <a:pt x="22" y="63"/>
                  </a:lnTo>
                  <a:lnTo>
                    <a:pt x="22" y="62"/>
                  </a:lnTo>
                  <a:lnTo>
                    <a:pt x="21" y="62"/>
                  </a:lnTo>
                  <a:lnTo>
                    <a:pt x="20" y="62"/>
                  </a:lnTo>
                  <a:lnTo>
                    <a:pt x="19" y="62"/>
                  </a:lnTo>
                  <a:lnTo>
                    <a:pt x="18" y="62"/>
                  </a:lnTo>
                  <a:lnTo>
                    <a:pt x="18" y="61"/>
                  </a:lnTo>
                  <a:lnTo>
                    <a:pt x="18" y="60"/>
                  </a:lnTo>
                  <a:lnTo>
                    <a:pt x="17" y="60"/>
                  </a:lnTo>
                  <a:lnTo>
                    <a:pt x="16" y="60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4" y="60"/>
                  </a:lnTo>
                  <a:lnTo>
                    <a:pt x="14" y="59"/>
                  </a:lnTo>
                  <a:lnTo>
                    <a:pt x="13" y="59"/>
                  </a:lnTo>
                  <a:lnTo>
                    <a:pt x="12" y="59"/>
                  </a:lnTo>
                  <a:lnTo>
                    <a:pt x="11" y="59"/>
                  </a:lnTo>
                  <a:lnTo>
                    <a:pt x="10" y="58"/>
                  </a:lnTo>
                  <a:lnTo>
                    <a:pt x="10" y="59"/>
                  </a:lnTo>
                  <a:lnTo>
                    <a:pt x="9" y="58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7" y="57"/>
                  </a:lnTo>
                  <a:lnTo>
                    <a:pt x="7" y="56"/>
                  </a:lnTo>
                  <a:lnTo>
                    <a:pt x="6" y="56"/>
                  </a:lnTo>
                  <a:lnTo>
                    <a:pt x="6" y="55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4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1" y="50"/>
                  </a:lnTo>
                  <a:lnTo>
                    <a:pt x="5" y="47"/>
                  </a:lnTo>
                  <a:lnTo>
                    <a:pt x="7" y="44"/>
                  </a:lnTo>
                  <a:lnTo>
                    <a:pt x="11" y="42"/>
                  </a:lnTo>
                  <a:lnTo>
                    <a:pt x="14" y="37"/>
                  </a:lnTo>
                  <a:lnTo>
                    <a:pt x="16" y="36"/>
                  </a:lnTo>
                  <a:lnTo>
                    <a:pt x="20" y="32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6" y="26"/>
                  </a:lnTo>
                  <a:lnTo>
                    <a:pt x="27" y="25"/>
                  </a:lnTo>
                  <a:lnTo>
                    <a:pt x="28" y="25"/>
                  </a:lnTo>
                  <a:lnTo>
                    <a:pt x="29" y="24"/>
                  </a:lnTo>
                  <a:lnTo>
                    <a:pt x="30" y="23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3" y="19"/>
                  </a:lnTo>
                  <a:lnTo>
                    <a:pt x="35" y="18"/>
                  </a:lnTo>
                  <a:lnTo>
                    <a:pt x="36" y="17"/>
                  </a:lnTo>
                  <a:lnTo>
                    <a:pt x="37" y="16"/>
                  </a:lnTo>
                  <a:lnTo>
                    <a:pt x="38" y="15"/>
                  </a:lnTo>
                  <a:lnTo>
                    <a:pt x="39" y="14"/>
                  </a:lnTo>
                  <a:lnTo>
                    <a:pt x="41" y="12"/>
                  </a:lnTo>
                  <a:lnTo>
                    <a:pt x="44" y="10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52" y="2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1" y="1"/>
                  </a:lnTo>
                  <a:lnTo>
                    <a:pt x="64" y="1"/>
                  </a:lnTo>
                  <a:lnTo>
                    <a:pt x="66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546" y="1682"/>
              <a:ext cx="337" cy="263"/>
            </a:xfrm>
            <a:custGeom>
              <a:avLst/>
              <a:gdLst/>
              <a:ahLst/>
              <a:cxnLst>
                <a:cxn ang="0">
                  <a:pos x="112" y="19"/>
                </a:cxn>
                <a:cxn ang="0">
                  <a:pos x="165" y="11"/>
                </a:cxn>
                <a:cxn ang="0">
                  <a:pos x="243" y="9"/>
                </a:cxn>
                <a:cxn ang="0">
                  <a:pos x="309" y="53"/>
                </a:cxn>
                <a:cxn ang="0">
                  <a:pos x="334" y="164"/>
                </a:cxn>
                <a:cxn ang="0">
                  <a:pos x="311" y="192"/>
                </a:cxn>
                <a:cxn ang="0">
                  <a:pos x="310" y="222"/>
                </a:cxn>
                <a:cxn ang="0">
                  <a:pos x="296" y="234"/>
                </a:cxn>
                <a:cxn ang="0">
                  <a:pos x="288" y="263"/>
                </a:cxn>
                <a:cxn ang="0">
                  <a:pos x="251" y="250"/>
                </a:cxn>
                <a:cxn ang="0">
                  <a:pos x="226" y="225"/>
                </a:cxn>
                <a:cxn ang="0">
                  <a:pos x="211" y="217"/>
                </a:cxn>
                <a:cxn ang="0">
                  <a:pos x="182" y="213"/>
                </a:cxn>
                <a:cxn ang="0">
                  <a:pos x="160" y="238"/>
                </a:cxn>
                <a:cxn ang="0">
                  <a:pos x="137" y="250"/>
                </a:cxn>
                <a:cxn ang="0">
                  <a:pos x="111" y="250"/>
                </a:cxn>
                <a:cxn ang="0">
                  <a:pos x="85" y="247"/>
                </a:cxn>
                <a:cxn ang="0">
                  <a:pos x="56" y="242"/>
                </a:cxn>
                <a:cxn ang="0">
                  <a:pos x="19" y="234"/>
                </a:cxn>
                <a:cxn ang="0">
                  <a:pos x="13" y="224"/>
                </a:cxn>
                <a:cxn ang="0">
                  <a:pos x="12" y="215"/>
                </a:cxn>
                <a:cxn ang="0">
                  <a:pos x="15" y="212"/>
                </a:cxn>
                <a:cxn ang="0">
                  <a:pos x="19" y="206"/>
                </a:cxn>
                <a:cxn ang="0">
                  <a:pos x="15" y="204"/>
                </a:cxn>
                <a:cxn ang="0">
                  <a:pos x="11" y="199"/>
                </a:cxn>
                <a:cxn ang="0">
                  <a:pos x="8" y="193"/>
                </a:cxn>
                <a:cxn ang="0">
                  <a:pos x="5" y="187"/>
                </a:cxn>
                <a:cxn ang="0">
                  <a:pos x="1" y="180"/>
                </a:cxn>
                <a:cxn ang="0">
                  <a:pos x="0" y="173"/>
                </a:cxn>
                <a:cxn ang="0">
                  <a:pos x="0" y="166"/>
                </a:cxn>
                <a:cxn ang="0">
                  <a:pos x="3" y="159"/>
                </a:cxn>
                <a:cxn ang="0">
                  <a:pos x="6" y="154"/>
                </a:cxn>
                <a:cxn ang="0">
                  <a:pos x="11" y="149"/>
                </a:cxn>
                <a:cxn ang="0">
                  <a:pos x="16" y="145"/>
                </a:cxn>
                <a:cxn ang="0">
                  <a:pos x="21" y="140"/>
                </a:cxn>
                <a:cxn ang="0">
                  <a:pos x="25" y="139"/>
                </a:cxn>
                <a:cxn ang="0">
                  <a:pos x="26" y="136"/>
                </a:cxn>
                <a:cxn ang="0">
                  <a:pos x="26" y="130"/>
                </a:cxn>
                <a:cxn ang="0">
                  <a:pos x="21" y="125"/>
                </a:cxn>
                <a:cxn ang="0">
                  <a:pos x="20" y="119"/>
                </a:cxn>
                <a:cxn ang="0">
                  <a:pos x="17" y="114"/>
                </a:cxn>
                <a:cxn ang="0">
                  <a:pos x="15" y="110"/>
                </a:cxn>
                <a:cxn ang="0">
                  <a:pos x="16" y="104"/>
                </a:cxn>
                <a:cxn ang="0">
                  <a:pos x="15" y="99"/>
                </a:cxn>
                <a:cxn ang="0">
                  <a:pos x="16" y="94"/>
                </a:cxn>
                <a:cxn ang="0">
                  <a:pos x="17" y="86"/>
                </a:cxn>
                <a:cxn ang="0">
                  <a:pos x="23" y="80"/>
                </a:cxn>
                <a:cxn ang="0">
                  <a:pos x="27" y="72"/>
                </a:cxn>
                <a:cxn ang="0">
                  <a:pos x="29" y="66"/>
                </a:cxn>
                <a:cxn ang="0">
                  <a:pos x="29" y="58"/>
                </a:cxn>
                <a:cxn ang="0">
                  <a:pos x="27" y="52"/>
                </a:cxn>
                <a:cxn ang="0">
                  <a:pos x="24" y="47"/>
                </a:cxn>
                <a:cxn ang="0">
                  <a:pos x="23" y="37"/>
                </a:cxn>
                <a:cxn ang="0">
                  <a:pos x="23" y="28"/>
                </a:cxn>
                <a:cxn ang="0">
                  <a:pos x="23" y="15"/>
                </a:cxn>
                <a:cxn ang="0">
                  <a:pos x="28" y="3"/>
                </a:cxn>
                <a:cxn ang="0">
                  <a:pos x="40" y="10"/>
                </a:cxn>
                <a:cxn ang="0">
                  <a:pos x="55" y="21"/>
                </a:cxn>
              </a:cxnLst>
              <a:rect l="0" t="0" r="r" b="b"/>
              <a:pathLst>
                <a:path w="337" h="263">
                  <a:moveTo>
                    <a:pt x="74" y="33"/>
                  </a:moveTo>
                  <a:lnTo>
                    <a:pt x="76" y="34"/>
                  </a:lnTo>
                  <a:lnTo>
                    <a:pt x="80" y="33"/>
                  </a:lnTo>
                  <a:lnTo>
                    <a:pt x="81" y="32"/>
                  </a:lnTo>
                  <a:lnTo>
                    <a:pt x="87" y="29"/>
                  </a:lnTo>
                  <a:lnTo>
                    <a:pt x="93" y="28"/>
                  </a:lnTo>
                  <a:lnTo>
                    <a:pt x="96" y="26"/>
                  </a:lnTo>
                  <a:lnTo>
                    <a:pt x="105" y="22"/>
                  </a:lnTo>
                  <a:lnTo>
                    <a:pt x="112" y="19"/>
                  </a:lnTo>
                  <a:lnTo>
                    <a:pt x="115" y="18"/>
                  </a:lnTo>
                  <a:lnTo>
                    <a:pt x="117" y="17"/>
                  </a:lnTo>
                  <a:lnTo>
                    <a:pt x="125" y="14"/>
                  </a:lnTo>
                  <a:lnTo>
                    <a:pt x="130" y="12"/>
                  </a:lnTo>
                  <a:lnTo>
                    <a:pt x="131" y="11"/>
                  </a:lnTo>
                  <a:lnTo>
                    <a:pt x="137" y="11"/>
                  </a:lnTo>
                  <a:lnTo>
                    <a:pt x="147" y="11"/>
                  </a:lnTo>
                  <a:lnTo>
                    <a:pt x="157" y="11"/>
                  </a:lnTo>
                  <a:lnTo>
                    <a:pt x="165" y="11"/>
                  </a:lnTo>
                  <a:lnTo>
                    <a:pt x="183" y="10"/>
                  </a:lnTo>
                  <a:lnTo>
                    <a:pt x="185" y="10"/>
                  </a:lnTo>
                  <a:lnTo>
                    <a:pt x="208" y="10"/>
                  </a:lnTo>
                  <a:lnTo>
                    <a:pt x="210" y="10"/>
                  </a:lnTo>
                  <a:lnTo>
                    <a:pt x="211" y="10"/>
                  </a:lnTo>
                  <a:lnTo>
                    <a:pt x="229" y="10"/>
                  </a:lnTo>
                  <a:lnTo>
                    <a:pt x="233" y="9"/>
                  </a:lnTo>
                  <a:lnTo>
                    <a:pt x="237" y="9"/>
                  </a:lnTo>
                  <a:lnTo>
                    <a:pt x="243" y="9"/>
                  </a:lnTo>
                  <a:lnTo>
                    <a:pt x="245" y="9"/>
                  </a:lnTo>
                  <a:lnTo>
                    <a:pt x="246" y="9"/>
                  </a:lnTo>
                  <a:lnTo>
                    <a:pt x="248" y="9"/>
                  </a:lnTo>
                  <a:lnTo>
                    <a:pt x="257" y="9"/>
                  </a:lnTo>
                  <a:lnTo>
                    <a:pt x="272" y="9"/>
                  </a:lnTo>
                  <a:lnTo>
                    <a:pt x="309" y="9"/>
                  </a:lnTo>
                  <a:lnTo>
                    <a:pt x="308" y="33"/>
                  </a:lnTo>
                  <a:lnTo>
                    <a:pt x="309" y="44"/>
                  </a:lnTo>
                  <a:lnTo>
                    <a:pt x="309" y="53"/>
                  </a:lnTo>
                  <a:lnTo>
                    <a:pt x="309" y="79"/>
                  </a:lnTo>
                  <a:lnTo>
                    <a:pt x="309" y="112"/>
                  </a:lnTo>
                  <a:lnTo>
                    <a:pt x="309" y="119"/>
                  </a:lnTo>
                  <a:lnTo>
                    <a:pt x="309" y="149"/>
                  </a:lnTo>
                  <a:lnTo>
                    <a:pt x="311" y="149"/>
                  </a:lnTo>
                  <a:lnTo>
                    <a:pt x="330" y="150"/>
                  </a:lnTo>
                  <a:lnTo>
                    <a:pt x="337" y="151"/>
                  </a:lnTo>
                  <a:lnTo>
                    <a:pt x="335" y="162"/>
                  </a:lnTo>
                  <a:lnTo>
                    <a:pt x="334" y="164"/>
                  </a:lnTo>
                  <a:lnTo>
                    <a:pt x="334" y="172"/>
                  </a:lnTo>
                  <a:lnTo>
                    <a:pt x="334" y="174"/>
                  </a:lnTo>
                  <a:lnTo>
                    <a:pt x="334" y="182"/>
                  </a:lnTo>
                  <a:lnTo>
                    <a:pt x="328" y="182"/>
                  </a:lnTo>
                  <a:lnTo>
                    <a:pt x="323" y="182"/>
                  </a:lnTo>
                  <a:lnTo>
                    <a:pt x="322" y="187"/>
                  </a:lnTo>
                  <a:lnTo>
                    <a:pt x="321" y="193"/>
                  </a:lnTo>
                  <a:lnTo>
                    <a:pt x="318" y="192"/>
                  </a:lnTo>
                  <a:lnTo>
                    <a:pt x="311" y="192"/>
                  </a:lnTo>
                  <a:lnTo>
                    <a:pt x="311" y="195"/>
                  </a:lnTo>
                  <a:lnTo>
                    <a:pt x="312" y="199"/>
                  </a:lnTo>
                  <a:lnTo>
                    <a:pt x="312" y="202"/>
                  </a:lnTo>
                  <a:lnTo>
                    <a:pt x="314" y="209"/>
                  </a:lnTo>
                  <a:lnTo>
                    <a:pt x="313" y="209"/>
                  </a:lnTo>
                  <a:lnTo>
                    <a:pt x="311" y="209"/>
                  </a:lnTo>
                  <a:lnTo>
                    <a:pt x="311" y="213"/>
                  </a:lnTo>
                  <a:lnTo>
                    <a:pt x="311" y="218"/>
                  </a:lnTo>
                  <a:lnTo>
                    <a:pt x="310" y="222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09" y="226"/>
                  </a:lnTo>
                  <a:lnTo>
                    <a:pt x="305" y="227"/>
                  </a:lnTo>
                  <a:lnTo>
                    <a:pt x="302" y="227"/>
                  </a:lnTo>
                  <a:lnTo>
                    <a:pt x="302" y="233"/>
                  </a:lnTo>
                  <a:lnTo>
                    <a:pt x="300" y="233"/>
                  </a:lnTo>
                  <a:lnTo>
                    <a:pt x="298" y="233"/>
                  </a:lnTo>
                  <a:lnTo>
                    <a:pt x="296" y="234"/>
                  </a:lnTo>
                  <a:lnTo>
                    <a:pt x="295" y="237"/>
                  </a:lnTo>
                  <a:lnTo>
                    <a:pt x="293" y="237"/>
                  </a:lnTo>
                  <a:lnTo>
                    <a:pt x="293" y="241"/>
                  </a:lnTo>
                  <a:lnTo>
                    <a:pt x="294" y="245"/>
                  </a:lnTo>
                  <a:lnTo>
                    <a:pt x="297" y="251"/>
                  </a:lnTo>
                  <a:lnTo>
                    <a:pt x="301" y="256"/>
                  </a:lnTo>
                  <a:lnTo>
                    <a:pt x="298" y="257"/>
                  </a:lnTo>
                  <a:lnTo>
                    <a:pt x="292" y="261"/>
                  </a:lnTo>
                  <a:lnTo>
                    <a:pt x="288" y="263"/>
                  </a:lnTo>
                  <a:lnTo>
                    <a:pt x="286" y="257"/>
                  </a:lnTo>
                  <a:lnTo>
                    <a:pt x="285" y="256"/>
                  </a:lnTo>
                  <a:lnTo>
                    <a:pt x="285" y="255"/>
                  </a:lnTo>
                  <a:lnTo>
                    <a:pt x="283" y="256"/>
                  </a:lnTo>
                  <a:lnTo>
                    <a:pt x="277" y="257"/>
                  </a:lnTo>
                  <a:lnTo>
                    <a:pt x="272" y="257"/>
                  </a:lnTo>
                  <a:lnTo>
                    <a:pt x="265" y="258"/>
                  </a:lnTo>
                  <a:lnTo>
                    <a:pt x="257" y="254"/>
                  </a:lnTo>
                  <a:lnTo>
                    <a:pt x="251" y="250"/>
                  </a:lnTo>
                  <a:lnTo>
                    <a:pt x="249" y="253"/>
                  </a:lnTo>
                  <a:lnTo>
                    <a:pt x="238" y="246"/>
                  </a:lnTo>
                  <a:lnTo>
                    <a:pt x="239" y="245"/>
                  </a:lnTo>
                  <a:lnTo>
                    <a:pt x="228" y="238"/>
                  </a:lnTo>
                  <a:lnTo>
                    <a:pt x="226" y="243"/>
                  </a:lnTo>
                  <a:lnTo>
                    <a:pt x="220" y="237"/>
                  </a:lnTo>
                  <a:lnTo>
                    <a:pt x="220" y="231"/>
                  </a:lnTo>
                  <a:lnTo>
                    <a:pt x="220" y="225"/>
                  </a:lnTo>
                  <a:lnTo>
                    <a:pt x="226" y="225"/>
                  </a:lnTo>
                  <a:lnTo>
                    <a:pt x="226" y="218"/>
                  </a:lnTo>
                  <a:lnTo>
                    <a:pt x="216" y="219"/>
                  </a:lnTo>
                  <a:lnTo>
                    <a:pt x="216" y="220"/>
                  </a:lnTo>
                  <a:lnTo>
                    <a:pt x="216" y="222"/>
                  </a:lnTo>
                  <a:lnTo>
                    <a:pt x="217" y="225"/>
                  </a:lnTo>
                  <a:lnTo>
                    <a:pt x="210" y="225"/>
                  </a:lnTo>
                  <a:lnTo>
                    <a:pt x="210" y="222"/>
                  </a:lnTo>
                  <a:lnTo>
                    <a:pt x="211" y="220"/>
                  </a:lnTo>
                  <a:lnTo>
                    <a:pt x="211" y="217"/>
                  </a:lnTo>
                  <a:lnTo>
                    <a:pt x="210" y="217"/>
                  </a:lnTo>
                  <a:lnTo>
                    <a:pt x="207" y="210"/>
                  </a:lnTo>
                  <a:lnTo>
                    <a:pt x="202" y="212"/>
                  </a:lnTo>
                  <a:lnTo>
                    <a:pt x="196" y="213"/>
                  </a:lnTo>
                  <a:lnTo>
                    <a:pt x="194" y="206"/>
                  </a:lnTo>
                  <a:lnTo>
                    <a:pt x="188" y="208"/>
                  </a:lnTo>
                  <a:lnTo>
                    <a:pt x="183" y="210"/>
                  </a:lnTo>
                  <a:lnTo>
                    <a:pt x="184" y="212"/>
                  </a:lnTo>
                  <a:lnTo>
                    <a:pt x="182" y="213"/>
                  </a:lnTo>
                  <a:lnTo>
                    <a:pt x="182" y="216"/>
                  </a:lnTo>
                  <a:lnTo>
                    <a:pt x="179" y="219"/>
                  </a:lnTo>
                  <a:lnTo>
                    <a:pt x="176" y="223"/>
                  </a:lnTo>
                  <a:lnTo>
                    <a:pt x="171" y="229"/>
                  </a:lnTo>
                  <a:lnTo>
                    <a:pt x="168" y="232"/>
                  </a:lnTo>
                  <a:lnTo>
                    <a:pt x="166" y="235"/>
                  </a:lnTo>
                  <a:lnTo>
                    <a:pt x="164" y="236"/>
                  </a:lnTo>
                  <a:lnTo>
                    <a:pt x="163" y="237"/>
                  </a:lnTo>
                  <a:lnTo>
                    <a:pt x="160" y="238"/>
                  </a:lnTo>
                  <a:lnTo>
                    <a:pt x="157" y="239"/>
                  </a:lnTo>
                  <a:lnTo>
                    <a:pt x="155" y="240"/>
                  </a:lnTo>
                  <a:lnTo>
                    <a:pt x="151" y="242"/>
                  </a:lnTo>
                  <a:lnTo>
                    <a:pt x="145" y="244"/>
                  </a:lnTo>
                  <a:lnTo>
                    <a:pt x="144" y="245"/>
                  </a:lnTo>
                  <a:lnTo>
                    <a:pt x="140" y="248"/>
                  </a:lnTo>
                  <a:lnTo>
                    <a:pt x="138" y="249"/>
                  </a:lnTo>
                  <a:lnTo>
                    <a:pt x="138" y="249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3" y="251"/>
                  </a:lnTo>
                  <a:lnTo>
                    <a:pt x="132" y="251"/>
                  </a:lnTo>
                  <a:lnTo>
                    <a:pt x="129" y="253"/>
                  </a:lnTo>
                  <a:lnTo>
                    <a:pt x="123" y="257"/>
                  </a:lnTo>
                  <a:lnTo>
                    <a:pt x="119" y="254"/>
                  </a:lnTo>
                  <a:lnTo>
                    <a:pt x="116" y="253"/>
                  </a:lnTo>
                  <a:lnTo>
                    <a:pt x="112" y="250"/>
                  </a:lnTo>
                  <a:lnTo>
                    <a:pt x="111" y="250"/>
                  </a:lnTo>
                  <a:lnTo>
                    <a:pt x="109" y="249"/>
                  </a:lnTo>
                  <a:lnTo>
                    <a:pt x="106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7" y="249"/>
                  </a:lnTo>
                  <a:lnTo>
                    <a:pt x="94" y="249"/>
                  </a:lnTo>
                  <a:lnTo>
                    <a:pt x="93" y="249"/>
                  </a:lnTo>
                  <a:lnTo>
                    <a:pt x="87" y="248"/>
                  </a:lnTo>
                  <a:lnTo>
                    <a:pt x="85" y="247"/>
                  </a:lnTo>
                  <a:lnTo>
                    <a:pt x="81" y="246"/>
                  </a:lnTo>
                  <a:lnTo>
                    <a:pt x="80" y="246"/>
                  </a:lnTo>
                  <a:lnTo>
                    <a:pt x="76" y="246"/>
                  </a:lnTo>
                  <a:lnTo>
                    <a:pt x="74" y="246"/>
                  </a:lnTo>
                  <a:lnTo>
                    <a:pt x="70" y="245"/>
                  </a:lnTo>
                  <a:lnTo>
                    <a:pt x="67" y="244"/>
                  </a:lnTo>
                  <a:lnTo>
                    <a:pt x="63" y="244"/>
                  </a:lnTo>
                  <a:lnTo>
                    <a:pt x="59" y="243"/>
                  </a:lnTo>
                  <a:lnTo>
                    <a:pt x="56" y="242"/>
                  </a:lnTo>
                  <a:lnTo>
                    <a:pt x="54" y="241"/>
                  </a:lnTo>
                  <a:lnTo>
                    <a:pt x="49" y="239"/>
                  </a:lnTo>
                  <a:lnTo>
                    <a:pt x="47" y="239"/>
                  </a:lnTo>
                  <a:lnTo>
                    <a:pt x="42" y="239"/>
                  </a:lnTo>
                  <a:lnTo>
                    <a:pt x="38" y="237"/>
                  </a:lnTo>
                  <a:lnTo>
                    <a:pt x="32" y="236"/>
                  </a:lnTo>
                  <a:lnTo>
                    <a:pt x="29" y="236"/>
                  </a:lnTo>
                  <a:lnTo>
                    <a:pt x="23" y="235"/>
                  </a:lnTo>
                  <a:lnTo>
                    <a:pt x="19" y="234"/>
                  </a:lnTo>
                  <a:lnTo>
                    <a:pt x="15" y="234"/>
                  </a:lnTo>
                  <a:lnTo>
                    <a:pt x="15" y="233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14" y="228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3" y="225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2" y="222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2" y="217"/>
                  </a:lnTo>
                  <a:lnTo>
                    <a:pt x="12" y="216"/>
                  </a:lnTo>
                  <a:lnTo>
                    <a:pt x="12" y="215"/>
                  </a:lnTo>
                  <a:lnTo>
                    <a:pt x="11" y="215"/>
                  </a:lnTo>
                  <a:lnTo>
                    <a:pt x="11" y="214"/>
                  </a:lnTo>
                  <a:lnTo>
                    <a:pt x="11" y="213"/>
                  </a:lnTo>
                  <a:lnTo>
                    <a:pt x="11" y="212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3" y="212"/>
                  </a:lnTo>
                  <a:lnTo>
                    <a:pt x="14" y="212"/>
                  </a:lnTo>
                  <a:lnTo>
                    <a:pt x="15" y="212"/>
                  </a:lnTo>
                  <a:lnTo>
                    <a:pt x="16" y="211"/>
                  </a:lnTo>
                  <a:lnTo>
                    <a:pt x="17" y="211"/>
                  </a:lnTo>
                  <a:lnTo>
                    <a:pt x="17" y="210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9" y="208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9" y="206"/>
                  </a:lnTo>
                  <a:lnTo>
                    <a:pt x="19" y="205"/>
                  </a:lnTo>
                  <a:lnTo>
                    <a:pt x="18" y="205"/>
                  </a:lnTo>
                  <a:lnTo>
                    <a:pt x="17" y="205"/>
                  </a:lnTo>
                  <a:lnTo>
                    <a:pt x="17" y="206"/>
                  </a:lnTo>
                  <a:lnTo>
                    <a:pt x="17" y="205"/>
                  </a:lnTo>
                  <a:lnTo>
                    <a:pt x="16" y="206"/>
                  </a:lnTo>
                  <a:lnTo>
                    <a:pt x="16" y="205"/>
                  </a:lnTo>
                  <a:lnTo>
                    <a:pt x="15" y="205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3" y="203"/>
                  </a:lnTo>
                  <a:lnTo>
                    <a:pt x="12" y="202"/>
                  </a:lnTo>
                  <a:lnTo>
                    <a:pt x="11" y="202"/>
                  </a:lnTo>
                  <a:lnTo>
                    <a:pt x="11" y="201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1" y="199"/>
                  </a:lnTo>
                  <a:lnTo>
                    <a:pt x="11" y="199"/>
                  </a:lnTo>
                  <a:lnTo>
                    <a:pt x="10" y="199"/>
                  </a:lnTo>
                  <a:lnTo>
                    <a:pt x="10" y="198"/>
                  </a:lnTo>
                  <a:lnTo>
                    <a:pt x="10" y="197"/>
                  </a:lnTo>
                  <a:lnTo>
                    <a:pt x="10" y="196"/>
                  </a:lnTo>
                  <a:lnTo>
                    <a:pt x="9" y="196"/>
                  </a:lnTo>
                  <a:lnTo>
                    <a:pt x="9" y="195"/>
                  </a:lnTo>
                  <a:lnTo>
                    <a:pt x="9" y="194"/>
                  </a:lnTo>
                  <a:lnTo>
                    <a:pt x="8" y="193"/>
                  </a:lnTo>
                  <a:lnTo>
                    <a:pt x="8" y="193"/>
                  </a:lnTo>
                  <a:lnTo>
                    <a:pt x="7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89"/>
                  </a:lnTo>
                  <a:lnTo>
                    <a:pt x="5" y="188"/>
                  </a:lnTo>
                  <a:lnTo>
                    <a:pt x="5" y="187"/>
                  </a:lnTo>
                  <a:lnTo>
                    <a:pt x="5" y="187"/>
                  </a:lnTo>
                  <a:lnTo>
                    <a:pt x="4" y="187"/>
                  </a:lnTo>
                  <a:lnTo>
                    <a:pt x="4" y="186"/>
                  </a:lnTo>
                  <a:lnTo>
                    <a:pt x="4" y="185"/>
                  </a:lnTo>
                  <a:lnTo>
                    <a:pt x="3" y="184"/>
                  </a:lnTo>
                  <a:lnTo>
                    <a:pt x="3" y="183"/>
                  </a:lnTo>
                  <a:lnTo>
                    <a:pt x="2" y="182"/>
                  </a:lnTo>
                  <a:lnTo>
                    <a:pt x="2" y="181"/>
                  </a:lnTo>
                  <a:lnTo>
                    <a:pt x="1" y="180"/>
                  </a:lnTo>
                  <a:lnTo>
                    <a:pt x="1" y="180"/>
                  </a:lnTo>
                  <a:lnTo>
                    <a:pt x="1" y="179"/>
                  </a:lnTo>
                  <a:lnTo>
                    <a:pt x="1" y="178"/>
                  </a:lnTo>
                  <a:lnTo>
                    <a:pt x="0" y="178"/>
                  </a:lnTo>
                  <a:lnTo>
                    <a:pt x="0" y="177"/>
                  </a:lnTo>
                  <a:lnTo>
                    <a:pt x="1" y="176"/>
                  </a:lnTo>
                  <a:lnTo>
                    <a:pt x="1" y="175"/>
                  </a:lnTo>
                  <a:lnTo>
                    <a:pt x="1" y="174"/>
                  </a:lnTo>
                  <a:lnTo>
                    <a:pt x="1" y="174"/>
                  </a:lnTo>
                  <a:lnTo>
                    <a:pt x="0" y="173"/>
                  </a:lnTo>
                  <a:lnTo>
                    <a:pt x="0" y="172"/>
                  </a:lnTo>
                  <a:lnTo>
                    <a:pt x="0" y="171"/>
                  </a:lnTo>
                  <a:lnTo>
                    <a:pt x="0" y="170"/>
                  </a:lnTo>
                  <a:lnTo>
                    <a:pt x="0" y="169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" y="168"/>
                  </a:lnTo>
                  <a:lnTo>
                    <a:pt x="1" y="167"/>
                  </a:lnTo>
                  <a:lnTo>
                    <a:pt x="0" y="166"/>
                  </a:lnTo>
                  <a:lnTo>
                    <a:pt x="0" y="165"/>
                  </a:lnTo>
                  <a:lnTo>
                    <a:pt x="1" y="165"/>
                  </a:lnTo>
                  <a:lnTo>
                    <a:pt x="1" y="164"/>
                  </a:lnTo>
                  <a:lnTo>
                    <a:pt x="1" y="163"/>
                  </a:lnTo>
                  <a:lnTo>
                    <a:pt x="1" y="162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3" y="160"/>
                  </a:lnTo>
                  <a:lnTo>
                    <a:pt x="3" y="159"/>
                  </a:lnTo>
                  <a:lnTo>
                    <a:pt x="4" y="159"/>
                  </a:lnTo>
                  <a:lnTo>
                    <a:pt x="4" y="158"/>
                  </a:lnTo>
                  <a:lnTo>
                    <a:pt x="4" y="157"/>
                  </a:lnTo>
                  <a:lnTo>
                    <a:pt x="4" y="157"/>
                  </a:lnTo>
                  <a:lnTo>
                    <a:pt x="4" y="156"/>
                  </a:lnTo>
                  <a:lnTo>
                    <a:pt x="5" y="155"/>
                  </a:lnTo>
                  <a:lnTo>
                    <a:pt x="5" y="155"/>
                  </a:lnTo>
                  <a:lnTo>
                    <a:pt x="6" y="155"/>
                  </a:lnTo>
                  <a:lnTo>
                    <a:pt x="6" y="154"/>
                  </a:lnTo>
                  <a:lnTo>
                    <a:pt x="7" y="153"/>
                  </a:lnTo>
                  <a:lnTo>
                    <a:pt x="7" y="152"/>
                  </a:lnTo>
                  <a:lnTo>
                    <a:pt x="8" y="152"/>
                  </a:lnTo>
                  <a:lnTo>
                    <a:pt x="8" y="151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10" y="150"/>
                  </a:lnTo>
                  <a:lnTo>
                    <a:pt x="10" y="149"/>
                  </a:lnTo>
                  <a:lnTo>
                    <a:pt x="11" y="149"/>
                  </a:lnTo>
                  <a:lnTo>
                    <a:pt x="11" y="149"/>
                  </a:lnTo>
                  <a:lnTo>
                    <a:pt x="11" y="148"/>
                  </a:lnTo>
                  <a:lnTo>
                    <a:pt x="12" y="148"/>
                  </a:lnTo>
                  <a:lnTo>
                    <a:pt x="12" y="147"/>
                  </a:lnTo>
                  <a:lnTo>
                    <a:pt x="13" y="147"/>
                  </a:lnTo>
                  <a:lnTo>
                    <a:pt x="14" y="146"/>
                  </a:lnTo>
                  <a:lnTo>
                    <a:pt x="15" y="146"/>
                  </a:lnTo>
                  <a:lnTo>
                    <a:pt x="15" y="145"/>
                  </a:lnTo>
                  <a:lnTo>
                    <a:pt x="16" y="145"/>
                  </a:lnTo>
                  <a:lnTo>
                    <a:pt x="17" y="144"/>
                  </a:lnTo>
                  <a:lnTo>
                    <a:pt x="17" y="144"/>
                  </a:lnTo>
                  <a:lnTo>
                    <a:pt x="17" y="143"/>
                  </a:lnTo>
                  <a:lnTo>
                    <a:pt x="18" y="143"/>
                  </a:lnTo>
                  <a:lnTo>
                    <a:pt x="19" y="142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1" y="141"/>
                  </a:lnTo>
                  <a:lnTo>
                    <a:pt x="21" y="140"/>
                  </a:lnTo>
                  <a:lnTo>
                    <a:pt x="22" y="140"/>
                  </a:lnTo>
                  <a:lnTo>
                    <a:pt x="22" y="139"/>
                  </a:lnTo>
                  <a:lnTo>
                    <a:pt x="23" y="139"/>
                  </a:lnTo>
                  <a:lnTo>
                    <a:pt x="23" y="138"/>
                  </a:lnTo>
                  <a:lnTo>
                    <a:pt x="23" y="137"/>
                  </a:lnTo>
                  <a:lnTo>
                    <a:pt x="23" y="138"/>
                  </a:lnTo>
                  <a:lnTo>
                    <a:pt x="23" y="139"/>
                  </a:lnTo>
                  <a:lnTo>
                    <a:pt x="24" y="139"/>
                  </a:lnTo>
                  <a:lnTo>
                    <a:pt x="25" y="139"/>
                  </a:lnTo>
                  <a:lnTo>
                    <a:pt x="26" y="139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7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6"/>
                  </a:lnTo>
                  <a:lnTo>
                    <a:pt x="27" y="136"/>
                  </a:lnTo>
                  <a:lnTo>
                    <a:pt x="26" y="136"/>
                  </a:lnTo>
                  <a:lnTo>
                    <a:pt x="26" y="135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5" y="133"/>
                  </a:lnTo>
                  <a:lnTo>
                    <a:pt x="25" y="132"/>
                  </a:lnTo>
                  <a:lnTo>
                    <a:pt x="25" y="131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29"/>
                  </a:lnTo>
                  <a:lnTo>
                    <a:pt x="26" y="128"/>
                  </a:lnTo>
                  <a:lnTo>
                    <a:pt x="25" y="127"/>
                  </a:lnTo>
                  <a:lnTo>
                    <a:pt x="24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22" y="125"/>
                  </a:lnTo>
                  <a:lnTo>
                    <a:pt x="21" y="125"/>
                  </a:lnTo>
                  <a:lnTo>
                    <a:pt x="21" y="124"/>
                  </a:lnTo>
                  <a:lnTo>
                    <a:pt x="21" y="123"/>
                  </a:lnTo>
                  <a:lnTo>
                    <a:pt x="21" y="123"/>
                  </a:lnTo>
                  <a:lnTo>
                    <a:pt x="22" y="123"/>
                  </a:lnTo>
                  <a:lnTo>
                    <a:pt x="22" y="122"/>
                  </a:lnTo>
                  <a:lnTo>
                    <a:pt x="22" y="121"/>
                  </a:lnTo>
                  <a:lnTo>
                    <a:pt x="22" y="120"/>
                  </a:lnTo>
                  <a:lnTo>
                    <a:pt x="21" y="120"/>
                  </a:lnTo>
                  <a:lnTo>
                    <a:pt x="20" y="119"/>
                  </a:lnTo>
                  <a:lnTo>
                    <a:pt x="19" y="119"/>
                  </a:lnTo>
                  <a:lnTo>
                    <a:pt x="18" y="118"/>
                  </a:lnTo>
                  <a:lnTo>
                    <a:pt x="17" y="117"/>
                  </a:lnTo>
                  <a:lnTo>
                    <a:pt x="17" y="117"/>
                  </a:lnTo>
                  <a:lnTo>
                    <a:pt x="16" y="117"/>
                  </a:lnTo>
                  <a:lnTo>
                    <a:pt x="15" y="117"/>
                  </a:lnTo>
                  <a:lnTo>
                    <a:pt x="16" y="116"/>
                  </a:lnTo>
                  <a:lnTo>
                    <a:pt x="16" y="115"/>
                  </a:lnTo>
                  <a:lnTo>
                    <a:pt x="17" y="114"/>
                  </a:lnTo>
                  <a:lnTo>
                    <a:pt x="17" y="113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5" y="111"/>
                  </a:lnTo>
                  <a:lnTo>
                    <a:pt x="14" y="111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5" y="110"/>
                  </a:lnTo>
                  <a:lnTo>
                    <a:pt x="15" y="109"/>
                  </a:lnTo>
                  <a:lnTo>
                    <a:pt x="16" y="109"/>
                  </a:lnTo>
                  <a:lnTo>
                    <a:pt x="16" y="108"/>
                  </a:lnTo>
                  <a:lnTo>
                    <a:pt x="16" y="107"/>
                  </a:lnTo>
                  <a:lnTo>
                    <a:pt x="16" y="106"/>
                  </a:lnTo>
                  <a:lnTo>
                    <a:pt x="17" y="106"/>
                  </a:lnTo>
                  <a:lnTo>
                    <a:pt x="16" y="105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3"/>
                  </a:lnTo>
                  <a:lnTo>
                    <a:pt x="17" y="102"/>
                  </a:lnTo>
                  <a:lnTo>
                    <a:pt x="17" y="102"/>
                  </a:lnTo>
                  <a:lnTo>
                    <a:pt x="17" y="101"/>
                  </a:lnTo>
                  <a:lnTo>
                    <a:pt x="17" y="101"/>
                  </a:lnTo>
                  <a:lnTo>
                    <a:pt x="17" y="100"/>
                  </a:lnTo>
                  <a:lnTo>
                    <a:pt x="16" y="100"/>
                  </a:lnTo>
                  <a:lnTo>
                    <a:pt x="16" y="99"/>
                  </a:lnTo>
                  <a:lnTo>
                    <a:pt x="15" y="99"/>
                  </a:lnTo>
                  <a:lnTo>
                    <a:pt x="14" y="99"/>
                  </a:lnTo>
                  <a:lnTo>
                    <a:pt x="17" y="99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7"/>
                  </a:lnTo>
                  <a:lnTo>
                    <a:pt x="17" y="96"/>
                  </a:lnTo>
                  <a:lnTo>
                    <a:pt x="16" y="96"/>
                  </a:lnTo>
                  <a:lnTo>
                    <a:pt x="16" y="95"/>
                  </a:lnTo>
                  <a:lnTo>
                    <a:pt x="16" y="94"/>
                  </a:lnTo>
                  <a:lnTo>
                    <a:pt x="16" y="93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6" y="88"/>
                  </a:lnTo>
                  <a:lnTo>
                    <a:pt x="16" y="87"/>
                  </a:lnTo>
                  <a:lnTo>
                    <a:pt x="17" y="87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9" y="85"/>
                  </a:lnTo>
                  <a:lnTo>
                    <a:pt x="20" y="85"/>
                  </a:lnTo>
                  <a:lnTo>
                    <a:pt x="20" y="84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1" y="81"/>
                  </a:lnTo>
                  <a:lnTo>
                    <a:pt x="22" y="81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4" y="79"/>
                  </a:lnTo>
                  <a:lnTo>
                    <a:pt x="25" y="78"/>
                  </a:lnTo>
                  <a:lnTo>
                    <a:pt x="26" y="77"/>
                  </a:lnTo>
                  <a:lnTo>
                    <a:pt x="26" y="76"/>
                  </a:lnTo>
                  <a:lnTo>
                    <a:pt x="26" y="75"/>
                  </a:lnTo>
                  <a:lnTo>
                    <a:pt x="27" y="74"/>
                  </a:lnTo>
                  <a:lnTo>
                    <a:pt x="27" y="73"/>
                  </a:lnTo>
                  <a:lnTo>
                    <a:pt x="27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1"/>
                  </a:lnTo>
                  <a:lnTo>
                    <a:pt x="28" y="70"/>
                  </a:lnTo>
                  <a:lnTo>
                    <a:pt x="29" y="69"/>
                  </a:lnTo>
                  <a:lnTo>
                    <a:pt x="29" y="68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4"/>
                  </a:lnTo>
                  <a:lnTo>
                    <a:pt x="29" y="63"/>
                  </a:lnTo>
                  <a:lnTo>
                    <a:pt x="29" y="62"/>
                  </a:lnTo>
                  <a:lnTo>
                    <a:pt x="29" y="61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9" y="59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8" y="56"/>
                  </a:lnTo>
                  <a:lnTo>
                    <a:pt x="28" y="55"/>
                  </a:lnTo>
                  <a:lnTo>
                    <a:pt x="28" y="54"/>
                  </a:lnTo>
                  <a:lnTo>
                    <a:pt x="28" y="53"/>
                  </a:lnTo>
                  <a:lnTo>
                    <a:pt x="28" y="53"/>
                  </a:lnTo>
                  <a:lnTo>
                    <a:pt x="27" y="53"/>
                  </a:lnTo>
                  <a:lnTo>
                    <a:pt x="27" y="52"/>
                  </a:lnTo>
                  <a:lnTo>
                    <a:pt x="27" y="51"/>
                  </a:lnTo>
                  <a:lnTo>
                    <a:pt x="27" y="50"/>
                  </a:lnTo>
                  <a:lnTo>
                    <a:pt x="26" y="50"/>
                  </a:lnTo>
                  <a:lnTo>
                    <a:pt x="26" y="49"/>
                  </a:lnTo>
                  <a:lnTo>
                    <a:pt x="25" y="49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3" y="47"/>
                  </a:lnTo>
                  <a:lnTo>
                    <a:pt x="23" y="47"/>
                  </a:lnTo>
                  <a:lnTo>
                    <a:pt x="23" y="46"/>
                  </a:lnTo>
                  <a:lnTo>
                    <a:pt x="23" y="45"/>
                  </a:lnTo>
                  <a:lnTo>
                    <a:pt x="23" y="44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0"/>
                  </a:lnTo>
                  <a:lnTo>
                    <a:pt x="23" y="37"/>
                  </a:lnTo>
                  <a:lnTo>
                    <a:pt x="23" y="36"/>
                  </a:lnTo>
                  <a:lnTo>
                    <a:pt x="23" y="35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23" y="32"/>
                  </a:lnTo>
                  <a:lnTo>
                    <a:pt x="23" y="31"/>
                  </a:lnTo>
                  <a:lnTo>
                    <a:pt x="23" y="30"/>
                  </a:lnTo>
                  <a:lnTo>
                    <a:pt x="23" y="29"/>
                  </a:lnTo>
                  <a:lnTo>
                    <a:pt x="23" y="28"/>
                  </a:lnTo>
                  <a:lnTo>
                    <a:pt x="23" y="27"/>
                  </a:lnTo>
                  <a:lnTo>
                    <a:pt x="23" y="26"/>
                  </a:lnTo>
                  <a:lnTo>
                    <a:pt x="23" y="25"/>
                  </a:lnTo>
                  <a:lnTo>
                    <a:pt x="23" y="24"/>
                  </a:lnTo>
                  <a:lnTo>
                    <a:pt x="23" y="21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3" y="13"/>
                  </a:lnTo>
                  <a:lnTo>
                    <a:pt x="23" y="11"/>
                  </a:lnTo>
                  <a:lnTo>
                    <a:pt x="23" y="10"/>
                  </a:lnTo>
                  <a:lnTo>
                    <a:pt x="23" y="9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3"/>
                  </a:lnTo>
                  <a:lnTo>
                    <a:pt x="30" y="4"/>
                  </a:lnTo>
                  <a:lnTo>
                    <a:pt x="32" y="6"/>
                  </a:lnTo>
                  <a:lnTo>
                    <a:pt x="35" y="7"/>
                  </a:lnTo>
                  <a:lnTo>
                    <a:pt x="35" y="8"/>
                  </a:lnTo>
                  <a:lnTo>
                    <a:pt x="36" y="8"/>
                  </a:lnTo>
                  <a:lnTo>
                    <a:pt x="36" y="9"/>
                  </a:lnTo>
                  <a:lnTo>
                    <a:pt x="37" y="9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1" y="11"/>
                  </a:lnTo>
                  <a:lnTo>
                    <a:pt x="42" y="13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5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4" y="20"/>
                  </a:lnTo>
                  <a:lnTo>
                    <a:pt x="55" y="21"/>
                  </a:lnTo>
                  <a:lnTo>
                    <a:pt x="58" y="22"/>
                  </a:lnTo>
                  <a:lnTo>
                    <a:pt x="59" y="23"/>
                  </a:lnTo>
                  <a:lnTo>
                    <a:pt x="61" y="24"/>
                  </a:lnTo>
                  <a:lnTo>
                    <a:pt x="63" y="26"/>
                  </a:lnTo>
                  <a:lnTo>
                    <a:pt x="65" y="27"/>
                  </a:lnTo>
                  <a:lnTo>
                    <a:pt x="69" y="30"/>
                  </a:lnTo>
                  <a:lnTo>
                    <a:pt x="74" y="33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721" name="Freeform 55"/>
            <p:cNvSpPr>
              <a:spLocks/>
            </p:cNvSpPr>
            <p:nvPr/>
          </p:nvSpPr>
          <p:spPr bwMode="auto">
            <a:xfrm>
              <a:off x="2508" y="1833"/>
              <a:ext cx="774" cy="518"/>
            </a:xfrm>
            <a:custGeom>
              <a:avLst/>
              <a:gdLst>
                <a:gd name="T0" fmla="*/ 601 w 774"/>
                <a:gd name="T1" fmla="*/ 62 h 518"/>
                <a:gd name="T2" fmla="*/ 774 w 774"/>
                <a:gd name="T3" fmla="*/ 163 h 518"/>
                <a:gd name="T4" fmla="*/ 766 w 774"/>
                <a:gd name="T5" fmla="*/ 226 h 518"/>
                <a:gd name="T6" fmla="*/ 751 w 774"/>
                <a:gd name="T7" fmla="*/ 228 h 518"/>
                <a:gd name="T8" fmla="*/ 724 w 774"/>
                <a:gd name="T9" fmla="*/ 231 h 518"/>
                <a:gd name="T10" fmla="*/ 696 w 774"/>
                <a:gd name="T11" fmla="*/ 227 h 518"/>
                <a:gd name="T12" fmla="*/ 681 w 774"/>
                <a:gd name="T13" fmla="*/ 227 h 518"/>
                <a:gd name="T14" fmla="*/ 659 w 774"/>
                <a:gd name="T15" fmla="*/ 223 h 518"/>
                <a:gd name="T16" fmla="*/ 636 w 774"/>
                <a:gd name="T17" fmla="*/ 220 h 518"/>
                <a:gd name="T18" fmla="*/ 613 w 774"/>
                <a:gd name="T19" fmla="*/ 217 h 518"/>
                <a:gd name="T20" fmla="*/ 589 w 774"/>
                <a:gd name="T21" fmla="*/ 214 h 518"/>
                <a:gd name="T22" fmla="*/ 559 w 774"/>
                <a:gd name="T23" fmla="*/ 214 h 518"/>
                <a:gd name="T24" fmla="*/ 545 w 774"/>
                <a:gd name="T25" fmla="*/ 214 h 518"/>
                <a:gd name="T26" fmla="*/ 538 w 774"/>
                <a:gd name="T27" fmla="*/ 220 h 518"/>
                <a:gd name="T28" fmla="*/ 527 w 774"/>
                <a:gd name="T29" fmla="*/ 225 h 518"/>
                <a:gd name="T30" fmla="*/ 518 w 774"/>
                <a:gd name="T31" fmla="*/ 226 h 518"/>
                <a:gd name="T32" fmla="*/ 510 w 774"/>
                <a:gd name="T33" fmla="*/ 230 h 518"/>
                <a:gd name="T34" fmla="*/ 503 w 774"/>
                <a:gd name="T35" fmla="*/ 234 h 518"/>
                <a:gd name="T36" fmla="*/ 494 w 774"/>
                <a:gd name="T37" fmla="*/ 238 h 518"/>
                <a:gd name="T38" fmla="*/ 486 w 774"/>
                <a:gd name="T39" fmla="*/ 245 h 518"/>
                <a:gd name="T40" fmla="*/ 476 w 774"/>
                <a:gd name="T41" fmla="*/ 246 h 518"/>
                <a:gd name="T42" fmla="*/ 458 w 774"/>
                <a:gd name="T43" fmla="*/ 258 h 518"/>
                <a:gd name="T44" fmla="*/ 444 w 774"/>
                <a:gd name="T45" fmla="*/ 271 h 518"/>
                <a:gd name="T46" fmla="*/ 432 w 774"/>
                <a:gd name="T47" fmla="*/ 288 h 518"/>
                <a:gd name="T48" fmla="*/ 427 w 774"/>
                <a:gd name="T49" fmla="*/ 302 h 518"/>
                <a:gd name="T50" fmla="*/ 424 w 774"/>
                <a:gd name="T51" fmla="*/ 318 h 518"/>
                <a:gd name="T52" fmla="*/ 396 w 774"/>
                <a:gd name="T53" fmla="*/ 325 h 518"/>
                <a:gd name="T54" fmla="*/ 401 w 774"/>
                <a:gd name="T55" fmla="*/ 361 h 518"/>
                <a:gd name="T56" fmla="*/ 376 w 774"/>
                <a:gd name="T57" fmla="*/ 370 h 518"/>
                <a:gd name="T58" fmla="*/ 378 w 774"/>
                <a:gd name="T59" fmla="*/ 404 h 518"/>
                <a:gd name="T60" fmla="*/ 322 w 774"/>
                <a:gd name="T61" fmla="*/ 437 h 518"/>
                <a:gd name="T62" fmla="*/ 275 w 774"/>
                <a:gd name="T63" fmla="*/ 455 h 518"/>
                <a:gd name="T64" fmla="*/ 259 w 774"/>
                <a:gd name="T65" fmla="*/ 477 h 518"/>
                <a:gd name="T66" fmla="*/ 244 w 774"/>
                <a:gd name="T67" fmla="*/ 478 h 518"/>
                <a:gd name="T68" fmla="*/ 220 w 774"/>
                <a:gd name="T69" fmla="*/ 500 h 518"/>
                <a:gd name="T70" fmla="*/ 199 w 774"/>
                <a:gd name="T71" fmla="*/ 496 h 518"/>
                <a:gd name="T72" fmla="*/ 161 w 774"/>
                <a:gd name="T73" fmla="*/ 498 h 518"/>
                <a:gd name="T74" fmla="*/ 141 w 774"/>
                <a:gd name="T75" fmla="*/ 515 h 518"/>
                <a:gd name="T76" fmla="*/ 114 w 774"/>
                <a:gd name="T77" fmla="*/ 506 h 518"/>
                <a:gd name="T78" fmla="*/ 119 w 774"/>
                <a:gd name="T79" fmla="*/ 474 h 518"/>
                <a:gd name="T80" fmla="*/ 122 w 774"/>
                <a:gd name="T81" fmla="*/ 441 h 518"/>
                <a:gd name="T82" fmla="*/ 131 w 774"/>
                <a:gd name="T83" fmla="*/ 386 h 518"/>
                <a:gd name="T84" fmla="*/ 126 w 774"/>
                <a:gd name="T85" fmla="*/ 347 h 518"/>
                <a:gd name="T86" fmla="*/ 117 w 774"/>
                <a:gd name="T87" fmla="*/ 345 h 518"/>
                <a:gd name="T88" fmla="*/ 76 w 774"/>
                <a:gd name="T89" fmla="*/ 323 h 518"/>
                <a:gd name="T90" fmla="*/ 57 w 774"/>
                <a:gd name="T91" fmla="*/ 309 h 518"/>
                <a:gd name="T92" fmla="*/ 21 w 774"/>
                <a:gd name="T93" fmla="*/ 277 h 518"/>
                <a:gd name="T94" fmla="*/ 19 w 774"/>
                <a:gd name="T95" fmla="*/ 248 h 518"/>
                <a:gd name="T96" fmla="*/ 94 w 774"/>
                <a:gd name="T97" fmla="*/ 239 h 518"/>
                <a:gd name="T98" fmla="*/ 126 w 774"/>
                <a:gd name="T99" fmla="*/ 199 h 518"/>
                <a:gd name="T100" fmla="*/ 163 w 774"/>
                <a:gd name="T101" fmla="*/ 174 h 518"/>
                <a:gd name="T102" fmla="*/ 171 w 774"/>
                <a:gd name="T103" fmla="*/ 100 h 518"/>
                <a:gd name="T104" fmla="*/ 201 w 774"/>
                <a:gd name="T105" fmla="*/ 86 h 518"/>
                <a:gd name="T106" fmla="*/ 232 w 774"/>
                <a:gd name="T107" fmla="*/ 55 h 518"/>
                <a:gd name="T108" fmla="*/ 254 w 774"/>
                <a:gd name="T109" fmla="*/ 68 h 518"/>
                <a:gd name="T110" fmla="*/ 295 w 774"/>
                <a:gd name="T111" fmla="*/ 103 h 518"/>
                <a:gd name="T112" fmla="*/ 335 w 774"/>
                <a:gd name="T113" fmla="*/ 100 h 518"/>
                <a:gd name="T114" fmla="*/ 348 w 774"/>
                <a:gd name="T115" fmla="*/ 75 h 518"/>
                <a:gd name="T116" fmla="*/ 356 w 774"/>
                <a:gd name="T117" fmla="*/ 41 h 518"/>
                <a:gd name="T118" fmla="*/ 392 w 774"/>
                <a:gd name="T119" fmla="*/ 1 h 518"/>
                <a:gd name="T120" fmla="*/ 481 w 774"/>
                <a:gd name="T121" fmla="*/ 6 h 5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74"/>
                <a:gd name="T184" fmla="*/ 0 h 518"/>
                <a:gd name="T185" fmla="*/ 774 w 774"/>
                <a:gd name="T186" fmla="*/ 518 h 5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74" h="518">
                  <a:moveTo>
                    <a:pt x="518" y="37"/>
                  </a:moveTo>
                  <a:lnTo>
                    <a:pt x="518" y="42"/>
                  </a:lnTo>
                  <a:lnTo>
                    <a:pt x="518" y="47"/>
                  </a:lnTo>
                  <a:lnTo>
                    <a:pt x="518" y="61"/>
                  </a:lnTo>
                  <a:lnTo>
                    <a:pt x="531" y="61"/>
                  </a:lnTo>
                  <a:lnTo>
                    <a:pt x="550" y="61"/>
                  </a:lnTo>
                  <a:lnTo>
                    <a:pt x="552" y="61"/>
                  </a:lnTo>
                  <a:lnTo>
                    <a:pt x="554" y="61"/>
                  </a:lnTo>
                  <a:lnTo>
                    <a:pt x="555" y="61"/>
                  </a:lnTo>
                  <a:lnTo>
                    <a:pt x="560" y="61"/>
                  </a:lnTo>
                  <a:lnTo>
                    <a:pt x="595" y="62"/>
                  </a:lnTo>
                  <a:lnTo>
                    <a:pt x="601" y="62"/>
                  </a:lnTo>
                  <a:lnTo>
                    <a:pt x="613" y="62"/>
                  </a:lnTo>
                  <a:lnTo>
                    <a:pt x="632" y="62"/>
                  </a:lnTo>
                  <a:lnTo>
                    <a:pt x="651" y="62"/>
                  </a:lnTo>
                  <a:lnTo>
                    <a:pt x="665" y="62"/>
                  </a:lnTo>
                  <a:lnTo>
                    <a:pt x="667" y="62"/>
                  </a:lnTo>
                  <a:lnTo>
                    <a:pt x="690" y="62"/>
                  </a:lnTo>
                  <a:lnTo>
                    <a:pt x="774" y="61"/>
                  </a:lnTo>
                  <a:lnTo>
                    <a:pt x="774" y="88"/>
                  </a:lnTo>
                  <a:lnTo>
                    <a:pt x="774" y="116"/>
                  </a:lnTo>
                  <a:lnTo>
                    <a:pt x="774" y="141"/>
                  </a:lnTo>
                  <a:lnTo>
                    <a:pt x="774" y="163"/>
                  </a:lnTo>
                  <a:lnTo>
                    <a:pt x="774" y="182"/>
                  </a:lnTo>
                  <a:lnTo>
                    <a:pt x="774" y="185"/>
                  </a:lnTo>
                  <a:lnTo>
                    <a:pt x="774" y="188"/>
                  </a:lnTo>
                  <a:lnTo>
                    <a:pt x="774" y="197"/>
                  </a:lnTo>
                  <a:lnTo>
                    <a:pt x="774" y="202"/>
                  </a:lnTo>
                  <a:lnTo>
                    <a:pt x="774" y="205"/>
                  </a:lnTo>
                  <a:lnTo>
                    <a:pt x="774" y="214"/>
                  </a:lnTo>
                  <a:lnTo>
                    <a:pt x="774" y="215"/>
                  </a:lnTo>
                  <a:lnTo>
                    <a:pt x="774" y="226"/>
                  </a:lnTo>
                  <a:lnTo>
                    <a:pt x="766" y="226"/>
                  </a:lnTo>
                  <a:lnTo>
                    <a:pt x="766" y="227"/>
                  </a:lnTo>
                  <a:lnTo>
                    <a:pt x="765" y="229"/>
                  </a:lnTo>
                  <a:lnTo>
                    <a:pt x="763" y="230"/>
                  </a:lnTo>
                  <a:lnTo>
                    <a:pt x="761" y="230"/>
                  </a:lnTo>
                  <a:lnTo>
                    <a:pt x="760" y="230"/>
                  </a:lnTo>
                  <a:lnTo>
                    <a:pt x="759" y="229"/>
                  </a:lnTo>
                  <a:lnTo>
                    <a:pt x="759" y="228"/>
                  </a:lnTo>
                  <a:lnTo>
                    <a:pt x="757" y="228"/>
                  </a:lnTo>
                  <a:lnTo>
                    <a:pt x="753" y="228"/>
                  </a:lnTo>
                  <a:lnTo>
                    <a:pt x="753" y="229"/>
                  </a:lnTo>
                  <a:lnTo>
                    <a:pt x="752" y="228"/>
                  </a:lnTo>
                  <a:lnTo>
                    <a:pt x="751" y="228"/>
                  </a:lnTo>
                  <a:lnTo>
                    <a:pt x="750" y="230"/>
                  </a:lnTo>
                  <a:lnTo>
                    <a:pt x="748" y="231"/>
                  </a:lnTo>
                  <a:lnTo>
                    <a:pt x="744" y="233"/>
                  </a:lnTo>
                  <a:lnTo>
                    <a:pt x="742" y="233"/>
                  </a:lnTo>
                  <a:lnTo>
                    <a:pt x="740" y="233"/>
                  </a:lnTo>
                  <a:lnTo>
                    <a:pt x="737" y="233"/>
                  </a:lnTo>
                  <a:lnTo>
                    <a:pt x="734" y="233"/>
                  </a:lnTo>
                  <a:lnTo>
                    <a:pt x="732" y="233"/>
                  </a:lnTo>
                  <a:lnTo>
                    <a:pt x="728" y="233"/>
                  </a:lnTo>
                  <a:lnTo>
                    <a:pt x="727" y="233"/>
                  </a:lnTo>
                  <a:lnTo>
                    <a:pt x="726" y="232"/>
                  </a:lnTo>
                  <a:lnTo>
                    <a:pt x="724" y="231"/>
                  </a:lnTo>
                  <a:lnTo>
                    <a:pt x="723" y="230"/>
                  </a:lnTo>
                  <a:lnTo>
                    <a:pt x="720" y="229"/>
                  </a:lnTo>
                  <a:lnTo>
                    <a:pt x="716" y="228"/>
                  </a:lnTo>
                  <a:lnTo>
                    <a:pt x="714" y="228"/>
                  </a:lnTo>
                  <a:lnTo>
                    <a:pt x="712" y="229"/>
                  </a:lnTo>
                  <a:lnTo>
                    <a:pt x="709" y="228"/>
                  </a:lnTo>
                  <a:lnTo>
                    <a:pt x="707" y="228"/>
                  </a:lnTo>
                  <a:lnTo>
                    <a:pt x="705" y="227"/>
                  </a:lnTo>
                  <a:lnTo>
                    <a:pt x="703" y="226"/>
                  </a:lnTo>
                  <a:lnTo>
                    <a:pt x="701" y="226"/>
                  </a:lnTo>
                  <a:lnTo>
                    <a:pt x="698" y="226"/>
                  </a:lnTo>
                  <a:lnTo>
                    <a:pt x="696" y="227"/>
                  </a:lnTo>
                  <a:lnTo>
                    <a:pt x="696" y="228"/>
                  </a:lnTo>
                  <a:lnTo>
                    <a:pt x="696" y="229"/>
                  </a:lnTo>
                  <a:lnTo>
                    <a:pt x="694" y="228"/>
                  </a:lnTo>
                  <a:lnTo>
                    <a:pt x="692" y="228"/>
                  </a:lnTo>
                  <a:lnTo>
                    <a:pt x="690" y="228"/>
                  </a:lnTo>
                  <a:lnTo>
                    <a:pt x="689" y="228"/>
                  </a:lnTo>
                  <a:lnTo>
                    <a:pt x="687" y="228"/>
                  </a:lnTo>
                  <a:lnTo>
                    <a:pt x="685" y="228"/>
                  </a:lnTo>
                  <a:lnTo>
                    <a:pt x="684" y="228"/>
                  </a:lnTo>
                  <a:lnTo>
                    <a:pt x="683" y="228"/>
                  </a:lnTo>
                  <a:lnTo>
                    <a:pt x="682" y="228"/>
                  </a:lnTo>
                  <a:lnTo>
                    <a:pt x="681" y="227"/>
                  </a:lnTo>
                  <a:lnTo>
                    <a:pt x="681" y="226"/>
                  </a:lnTo>
                  <a:lnTo>
                    <a:pt x="680" y="226"/>
                  </a:lnTo>
                  <a:lnTo>
                    <a:pt x="677" y="225"/>
                  </a:lnTo>
                  <a:lnTo>
                    <a:pt x="676" y="224"/>
                  </a:lnTo>
                  <a:lnTo>
                    <a:pt x="675" y="224"/>
                  </a:lnTo>
                  <a:lnTo>
                    <a:pt x="673" y="224"/>
                  </a:lnTo>
                  <a:lnTo>
                    <a:pt x="670" y="223"/>
                  </a:lnTo>
                  <a:lnTo>
                    <a:pt x="667" y="223"/>
                  </a:lnTo>
                  <a:lnTo>
                    <a:pt x="664" y="222"/>
                  </a:lnTo>
                  <a:lnTo>
                    <a:pt x="662" y="222"/>
                  </a:lnTo>
                  <a:lnTo>
                    <a:pt x="661" y="222"/>
                  </a:lnTo>
                  <a:lnTo>
                    <a:pt x="659" y="223"/>
                  </a:lnTo>
                  <a:lnTo>
                    <a:pt x="658" y="223"/>
                  </a:lnTo>
                  <a:lnTo>
                    <a:pt x="654" y="222"/>
                  </a:lnTo>
                  <a:lnTo>
                    <a:pt x="652" y="222"/>
                  </a:lnTo>
                  <a:lnTo>
                    <a:pt x="651" y="222"/>
                  </a:lnTo>
                  <a:lnTo>
                    <a:pt x="650" y="221"/>
                  </a:lnTo>
                  <a:lnTo>
                    <a:pt x="649" y="221"/>
                  </a:lnTo>
                  <a:lnTo>
                    <a:pt x="649" y="220"/>
                  </a:lnTo>
                  <a:lnTo>
                    <a:pt x="647" y="220"/>
                  </a:lnTo>
                  <a:lnTo>
                    <a:pt x="645" y="220"/>
                  </a:lnTo>
                  <a:lnTo>
                    <a:pt x="641" y="220"/>
                  </a:lnTo>
                  <a:lnTo>
                    <a:pt x="639" y="220"/>
                  </a:lnTo>
                  <a:lnTo>
                    <a:pt x="636" y="220"/>
                  </a:lnTo>
                  <a:lnTo>
                    <a:pt x="633" y="219"/>
                  </a:lnTo>
                  <a:lnTo>
                    <a:pt x="632" y="219"/>
                  </a:lnTo>
                  <a:lnTo>
                    <a:pt x="631" y="218"/>
                  </a:lnTo>
                  <a:lnTo>
                    <a:pt x="626" y="217"/>
                  </a:lnTo>
                  <a:lnTo>
                    <a:pt x="624" y="218"/>
                  </a:lnTo>
                  <a:lnTo>
                    <a:pt x="622" y="219"/>
                  </a:lnTo>
                  <a:lnTo>
                    <a:pt x="620" y="219"/>
                  </a:lnTo>
                  <a:lnTo>
                    <a:pt x="620" y="218"/>
                  </a:lnTo>
                  <a:lnTo>
                    <a:pt x="619" y="218"/>
                  </a:lnTo>
                  <a:lnTo>
                    <a:pt x="617" y="217"/>
                  </a:lnTo>
                  <a:lnTo>
                    <a:pt x="615" y="217"/>
                  </a:lnTo>
                  <a:lnTo>
                    <a:pt x="613" y="217"/>
                  </a:lnTo>
                  <a:lnTo>
                    <a:pt x="612" y="217"/>
                  </a:lnTo>
                  <a:lnTo>
                    <a:pt x="609" y="216"/>
                  </a:lnTo>
                  <a:lnTo>
                    <a:pt x="606" y="215"/>
                  </a:lnTo>
                  <a:lnTo>
                    <a:pt x="603" y="215"/>
                  </a:lnTo>
                  <a:lnTo>
                    <a:pt x="601" y="215"/>
                  </a:lnTo>
                  <a:lnTo>
                    <a:pt x="599" y="216"/>
                  </a:lnTo>
                  <a:lnTo>
                    <a:pt x="598" y="216"/>
                  </a:lnTo>
                  <a:lnTo>
                    <a:pt x="596" y="215"/>
                  </a:lnTo>
                  <a:lnTo>
                    <a:pt x="595" y="214"/>
                  </a:lnTo>
                  <a:lnTo>
                    <a:pt x="594" y="214"/>
                  </a:lnTo>
                  <a:lnTo>
                    <a:pt x="592" y="214"/>
                  </a:lnTo>
                  <a:lnTo>
                    <a:pt x="589" y="214"/>
                  </a:lnTo>
                  <a:lnTo>
                    <a:pt x="585" y="215"/>
                  </a:lnTo>
                  <a:lnTo>
                    <a:pt x="582" y="216"/>
                  </a:lnTo>
                  <a:lnTo>
                    <a:pt x="581" y="216"/>
                  </a:lnTo>
                  <a:lnTo>
                    <a:pt x="578" y="215"/>
                  </a:lnTo>
                  <a:lnTo>
                    <a:pt x="575" y="214"/>
                  </a:lnTo>
                  <a:lnTo>
                    <a:pt x="572" y="214"/>
                  </a:lnTo>
                  <a:lnTo>
                    <a:pt x="570" y="214"/>
                  </a:lnTo>
                  <a:lnTo>
                    <a:pt x="569" y="213"/>
                  </a:lnTo>
                  <a:lnTo>
                    <a:pt x="568" y="213"/>
                  </a:lnTo>
                  <a:lnTo>
                    <a:pt x="566" y="214"/>
                  </a:lnTo>
                  <a:lnTo>
                    <a:pt x="560" y="214"/>
                  </a:lnTo>
                  <a:lnTo>
                    <a:pt x="559" y="214"/>
                  </a:lnTo>
                  <a:lnTo>
                    <a:pt x="558" y="213"/>
                  </a:lnTo>
                  <a:lnTo>
                    <a:pt x="557" y="213"/>
                  </a:lnTo>
                  <a:lnTo>
                    <a:pt x="556" y="213"/>
                  </a:lnTo>
                  <a:lnTo>
                    <a:pt x="556" y="214"/>
                  </a:lnTo>
                  <a:lnTo>
                    <a:pt x="554" y="213"/>
                  </a:lnTo>
                  <a:lnTo>
                    <a:pt x="552" y="213"/>
                  </a:lnTo>
                  <a:lnTo>
                    <a:pt x="550" y="213"/>
                  </a:lnTo>
                  <a:lnTo>
                    <a:pt x="549" y="213"/>
                  </a:lnTo>
                  <a:lnTo>
                    <a:pt x="548" y="213"/>
                  </a:lnTo>
                  <a:lnTo>
                    <a:pt x="546" y="213"/>
                  </a:lnTo>
                  <a:lnTo>
                    <a:pt x="545" y="214"/>
                  </a:lnTo>
                  <a:lnTo>
                    <a:pt x="544" y="214"/>
                  </a:lnTo>
                  <a:lnTo>
                    <a:pt x="543" y="214"/>
                  </a:lnTo>
                  <a:lnTo>
                    <a:pt x="542" y="214"/>
                  </a:lnTo>
                  <a:lnTo>
                    <a:pt x="541" y="214"/>
                  </a:lnTo>
                  <a:lnTo>
                    <a:pt x="540" y="215"/>
                  </a:lnTo>
                  <a:lnTo>
                    <a:pt x="540" y="216"/>
                  </a:lnTo>
                  <a:lnTo>
                    <a:pt x="539" y="217"/>
                  </a:lnTo>
                  <a:lnTo>
                    <a:pt x="539" y="218"/>
                  </a:lnTo>
                  <a:lnTo>
                    <a:pt x="540" y="219"/>
                  </a:lnTo>
                  <a:lnTo>
                    <a:pt x="540" y="220"/>
                  </a:lnTo>
                  <a:lnTo>
                    <a:pt x="539" y="220"/>
                  </a:lnTo>
                  <a:lnTo>
                    <a:pt x="538" y="220"/>
                  </a:lnTo>
                  <a:lnTo>
                    <a:pt x="537" y="220"/>
                  </a:lnTo>
                  <a:lnTo>
                    <a:pt x="536" y="221"/>
                  </a:lnTo>
                  <a:lnTo>
                    <a:pt x="535" y="222"/>
                  </a:lnTo>
                  <a:lnTo>
                    <a:pt x="534" y="222"/>
                  </a:lnTo>
                  <a:lnTo>
                    <a:pt x="533" y="222"/>
                  </a:lnTo>
                  <a:lnTo>
                    <a:pt x="532" y="223"/>
                  </a:lnTo>
                  <a:lnTo>
                    <a:pt x="531" y="224"/>
                  </a:lnTo>
                  <a:lnTo>
                    <a:pt x="531" y="223"/>
                  </a:lnTo>
                  <a:lnTo>
                    <a:pt x="529" y="223"/>
                  </a:lnTo>
                  <a:lnTo>
                    <a:pt x="528" y="224"/>
                  </a:lnTo>
                  <a:lnTo>
                    <a:pt x="527" y="225"/>
                  </a:lnTo>
                  <a:lnTo>
                    <a:pt x="526" y="225"/>
                  </a:lnTo>
                  <a:lnTo>
                    <a:pt x="525" y="225"/>
                  </a:lnTo>
                  <a:lnTo>
                    <a:pt x="525" y="226"/>
                  </a:lnTo>
                  <a:lnTo>
                    <a:pt x="524" y="226"/>
                  </a:lnTo>
                  <a:lnTo>
                    <a:pt x="523" y="226"/>
                  </a:lnTo>
                  <a:lnTo>
                    <a:pt x="522" y="226"/>
                  </a:lnTo>
                  <a:lnTo>
                    <a:pt x="521" y="226"/>
                  </a:lnTo>
                  <a:lnTo>
                    <a:pt x="520" y="227"/>
                  </a:lnTo>
                  <a:lnTo>
                    <a:pt x="519" y="226"/>
                  </a:lnTo>
                  <a:lnTo>
                    <a:pt x="518" y="226"/>
                  </a:lnTo>
                  <a:lnTo>
                    <a:pt x="518" y="227"/>
                  </a:lnTo>
                  <a:lnTo>
                    <a:pt x="517" y="227"/>
                  </a:lnTo>
                  <a:lnTo>
                    <a:pt x="516" y="227"/>
                  </a:lnTo>
                  <a:lnTo>
                    <a:pt x="515" y="227"/>
                  </a:lnTo>
                  <a:lnTo>
                    <a:pt x="515" y="228"/>
                  </a:lnTo>
                  <a:lnTo>
                    <a:pt x="514" y="229"/>
                  </a:lnTo>
                  <a:lnTo>
                    <a:pt x="513" y="229"/>
                  </a:lnTo>
                  <a:lnTo>
                    <a:pt x="512" y="229"/>
                  </a:lnTo>
                  <a:lnTo>
                    <a:pt x="512" y="230"/>
                  </a:lnTo>
                  <a:lnTo>
                    <a:pt x="511" y="230"/>
                  </a:lnTo>
                  <a:lnTo>
                    <a:pt x="510" y="230"/>
                  </a:lnTo>
                  <a:lnTo>
                    <a:pt x="510" y="231"/>
                  </a:lnTo>
                  <a:lnTo>
                    <a:pt x="509" y="231"/>
                  </a:lnTo>
                  <a:lnTo>
                    <a:pt x="508" y="231"/>
                  </a:lnTo>
                  <a:lnTo>
                    <a:pt x="507" y="231"/>
                  </a:lnTo>
                  <a:lnTo>
                    <a:pt x="506" y="232"/>
                  </a:lnTo>
                  <a:lnTo>
                    <a:pt x="506" y="233"/>
                  </a:lnTo>
                  <a:lnTo>
                    <a:pt x="505" y="233"/>
                  </a:lnTo>
                  <a:lnTo>
                    <a:pt x="504" y="233"/>
                  </a:lnTo>
                  <a:lnTo>
                    <a:pt x="503" y="233"/>
                  </a:lnTo>
                  <a:lnTo>
                    <a:pt x="503" y="234"/>
                  </a:lnTo>
                  <a:lnTo>
                    <a:pt x="502" y="234"/>
                  </a:lnTo>
                  <a:lnTo>
                    <a:pt x="501" y="234"/>
                  </a:lnTo>
                  <a:lnTo>
                    <a:pt x="500" y="234"/>
                  </a:lnTo>
                  <a:lnTo>
                    <a:pt x="499" y="234"/>
                  </a:lnTo>
                  <a:lnTo>
                    <a:pt x="498" y="234"/>
                  </a:lnTo>
                  <a:lnTo>
                    <a:pt x="498" y="235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6" y="237"/>
                  </a:lnTo>
                  <a:lnTo>
                    <a:pt x="495" y="237"/>
                  </a:lnTo>
                  <a:lnTo>
                    <a:pt x="494" y="238"/>
                  </a:lnTo>
                  <a:lnTo>
                    <a:pt x="493" y="239"/>
                  </a:lnTo>
                  <a:lnTo>
                    <a:pt x="493" y="240"/>
                  </a:lnTo>
                  <a:lnTo>
                    <a:pt x="493" y="241"/>
                  </a:lnTo>
                  <a:lnTo>
                    <a:pt x="492" y="242"/>
                  </a:lnTo>
                  <a:lnTo>
                    <a:pt x="491" y="243"/>
                  </a:lnTo>
                  <a:lnTo>
                    <a:pt x="490" y="243"/>
                  </a:lnTo>
                  <a:lnTo>
                    <a:pt x="489" y="243"/>
                  </a:lnTo>
                  <a:lnTo>
                    <a:pt x="488" y="243"/>
                  </a:lnTo>
                  <a:lnTo>
                    <a:pt x="487" y="243"/>
                  </a:lnTo>
                  <a:lnTo>
                    <a:pt x="487" y="244"/>
                  </a:lnTo>
                  <a:lnTo>
                    <a:pt x="486" y="245"/>
                  </a:lnTo>
                  <a:lnTo>
                    <a:pt x="485" y="244"/>
                  </a:lnTo>
                  <a:lnTo>
                    <a:pt x="484" y="244"/>
                  </a:lnTo>
                  <a:lnTo>
                    <a:pt x="483" y="245"/>
                  </a:lnTo>
                  <a:lnTo>
                    <a:pt x="482" y="245"/>
                  </a:lnTo>
                  <a:lnTo>
                    <a:pt x="481" y="245"/>
                  </a:lnTo>
                  <a:lnTo>
                    <a:pt x="480" y="245"/>
                  </a:lnTo>
                  <a:lnTo>
                    <a:pt x="480" y="246"/>
                  </a:lnTo>
                  <a:lnTo>
                    <a:pt x="479" y="246"/>
                  </a:lnTo>
                  <a:lnTo>
                    <a:pt x="478" y="246"/>
                  </a:lnTo>
                  <a:lnTo>
                    <a:pt x="477" y="246"/>
                  </a:lnTo>
                  <a:lnTo>
                    <a:pt x="476" y="246"/>
                  </a:lnTo>
                  <a:lnTo>
                    <a:pt x="475" y="247"/>
                  </a:lnTo>
                  <a:lnTo>
                    <a:pt x="474" y="247"/>
                  </a:lnTo>
                  <a:lnTo>
                    <a:pt x="474" y="248"/>
                  </a:lnTo>
                  <a:lnTo>
                    <a:pt x="472" y="249"/>
                  </a:lnTo>
                  <a:lnTo>
                    <a:pt x="469" y="250"/>
                  </a:lnTo>
                  <a:lnTo>
                    <a:pt x="467" y="250"/>
                  </a:lnTo>
                  <a:lnTo>
                    <a:pt x="466" y="251"/>
                  </a:lnTo>
                  <a:lnTo>
                    <a:pt x="465" y="252"/>
                  </a:lnTo>
                  <a:lnTo>
                    <a:pt x="462" y="254"/>
                  </a:lnTo>
                  <a:lnTo>
                    <a:pt x="460" y="255"/>
                  </a:lnTo>
                  <a:lnTo>
                    <a:pt x="459" y="256"/>
                  </a:lnTo>
                  <a:lnTo>
                    <a:pt x="458" y="258"/>
                  </a:lnTo>
                  <a:lnTo>
                    <a:pt x="457" y="259"/>
                  </a:lnTo>
                  <a:lnTo>
                    <a:pt x="456" y="261"/>
                  </a:lnTo>
                  <a:lnTo>
                    <a:pt x="456" y="262"/>
                  </a:lnTo>
                  <a:lnTo>
                    <a:pt x="455" y="263"/>
                  </a:lnTo>
                  <a:lnTo>
                    <a:pt x="455" y="264"/>
                  </a:lnTo>
                  <a:lnTo>
                    <a:pt x="454" y="264"/>
                  </a:lnTo>
                  <a:lnTo>
                    <a:pt x="453" y="265"/>
                  </a:lnTo>
                  <a:lnTo>
                    <a:pt x="451" y="266"/>
                  </a:lnTo>
                  <a:lnTo>
                    <a:pt x="449" y="267"/>
                  </a:lnTo>
                  <a:lnTo>
                    <a:pt x="448" y="269"/>
                  </a:lnTo>
                  <a:lnTo>
                    <a:pt x="446" y="271"/>
                  </a:lnTo>
                  <a:lnTo>
                    <a:pt x="444" y="271"/>
                  </a:lnTo>
                  <a:lnTo>
                    <a:pt x="442" y="272"/>
                  </a:lnTo>
                  <a:lnTo>
                    <a:pt x="441" y="273"/>
                  </a:lnTo>
                  <a:lnTo>
                    <a:pt x="441" y="274"/>
                  </a:lnTo>
                  <a:lnTo>
                    <a:pt x="440" y="276"/>
                  </a:lnTo>
                  <a:lnTo>
                    <a:pt x="439" y="277"/>
                  </a:lnTo>
                  <a:lnTo>
                    <a:pt x="439" y="278"/>
                  </a:lnTo>
                  <a:lnTo>
                    <a:pt x="437" y="280"/>
                  </a:lnTo>
                  <a:lnTo>
                    <a:pt x="436" y="281"/>
                  </a:lnTo>
                  <a:lnTo>
                    <a:pt x="436" y="283"/>
                  </a:lnTo>
                  <a:lnTo>
                    <a:pt x="434" y="286"/>
                  </a:lnTo>
                  <a:lnTo>
                    <a:pt x="433" y="287"/>
                  </a:lnTo>
                  <a:lnTo>
                    <a:pt x="432" y="288"/>
                  </a:lnTo>
                  <a:lnTo>
                    <a:pt x="432" y="289"/>
                  </a:lnTo>
                  <a:lnTo>
                    <a:pt x="431" y="290"/>
                  </a:lnTo>
                  <a:lnTo>
                    <a:pt x="431" y="291"/>
                  </a:lnTo>
                  <a:lnTo>
                    <a:pt x="431" y="292"/>
                  </a:lnTo>
                  <a:lnTo>
                    <a:pt x="430" y="292"/>
                  </a:lnTo>
                  <a:lnTo>
                    <a:pt x="429" y="292"/>
                  </a:lnTo>
                  <a:lnTo>
                    <a:pt x="429" y="294"/>
                  </a:lnTo>
                  <a:lnTo>
                    <a:pt x="429" y="295"/>
                  </a:lnTo>
                  <a:lnTo>
                    <a:pt x="429" y="296"/>
                  </a:lnTo>
                  <a:lnTo>
                    <a:pt x="427" y="299"/>
                  </a:lnTo>
                  <a:lnTo>
                    <a:pt x="427" y="302"/>
                  </a:lnTo>
                  <a:lnTo>
                    <a:pt x="426" y="304"/>
                  </a:lnTo>
                  <a:lnTo>
                    <a:pt x="425" y="305"/>
                  </a:lnTo>
                  <a:lnTo>
                    <a:pt x="425" y="306"/>
                  </a:lnTo>
                  <a:lnTo>
                    <a:pt x="426" y="307"/>
                  </a:lnTo>
                  <a:lnTo>
                    <a:pt x="427" y="308"/>
                  </a:lnTo>
                  <a:lnTo>
                    <a:pt x="428" y="309"/>
                  </a:lnTo>
                  <a:lnTo>
                    <a:pt x="427" y="310"/>
                  </a:lnTo>
                  <a:lnTo>
                    <a:pt x="426" y="312"/>
                  </a:lnTo>
                  <a:lnTo>
                    <a:pt x="425" y="313"/>
                  </a:lnTo>
                  <a:lnTo>
                    <a:pt x="424" y="314"/>
                  </a:lnTo>
                  <a:lnTo>
                    <a:pt x="424" y="315"/>
                  </a:lnTo>
                  <a:lnTo>
                    <a:pt x="424" y="318"/>
                  </a:lnTo>
                  <a:lnTo>
                    <a:pt x="424" y="320"/>
                  </a:lnTo>
                  <a:lnTo>
                    <a:pt x="423" y="324"/>
                  </a:lnTo>
                  <a:lnTo>
                    <a:pt x="423" y="326"/>
                  </a:lnTo>
                  <a:lnTo>
                    <a:pt x="423" y="329"/>
                  </a:lnTo>
                  <a:lnTo>
                    <a:pt x="422" y="333"/>
                  </a:lnTo>
                  <a:lnTo>
                    <a:pt x="421" y="332"/>
                  </a:lnTo>
                  <a:lnTo>
                    <a:pt x="421" y="331"/>
                  </a:lnTo>
                  <a:lnTo>
                    <a:pt x="415" y="321"/>
                  </a:lnTo>
                  <a:lnTo>
                    <a:pt x="415" y="319"/>
                  </a:lnTo>
                  <a:lnTo>
                    <a:pt x="410" y="321"/>
                  </a:lnTo>
                  <a:lnTo>
                    <a:pt x="409" y="321"/>
                  </a:lnTo>
                  <a:lnTo>
                    <a:pt x="396" y="325"/>
                  </a:lnTo>
                  <a:lnTo>
                    <a:pt x="395" y="333"/>
                  </a:lnTo>
                  <a:lnTo>
                    <a:pt x="394" y="340"/>
                  </a:lnTo>
                  <a:lnTo>
                    <a:pt x="393" y="341"/>
                  </a:lnTo>
                  <a:lnTo>
                    <a:pt x="403" y="338"/>
                  </a:lnTo>
                  <a:lnTo>
                    <a:pt x="403" y="342"/>
                  </a:lnTo>
                  <a:lnTo>
                    <a:pt x="403" y="344"/>
                  </a:lnTo>
                  <a:lnTo>
                    <a:pt x="400" y="345"/>
                  </a:lnTo>
                  <a:lnTo>
                    <a:pt x="393" y="347"/>
                  </a:lnTo>
                  <a:lnTo>
                    <a:pt x="394" y="349"/>
                  </a:lnTo>
                  <a:lnTo>
                    <a:pt x="395" y="351"/>
                  </a:lnTo>
                  <a:lnTo>
                    <a:pt x="397" y="356"/>
                  </a:lnTo>
                  <a:lnTo>
                    <a:pt x="401" y="361"/>
                  </a:lnTo>
                  <a:lnTo>
                    <a:pt x="381" y="355"/>
                  </a:lnTo>
                  <a:lnTo>
                    <a:pt x="380" y="356"/>
                  </a:lnTo>
                  <a:lnTo>
                    <a:pt x="378" y="356"/>
                  </a:lnTo>
                  <a:lnTo>
                    <a:pt x="376" y="357"/>
                  </a:lnTo>
                  <a:lnTo>
                    <a:pt x="373" y="357"/>
                  </a:lnTo>
                  <a:lnTo>
                    <a:pt x="372" y="361"/>
                  </a:lnTo>
                  <a:lnTo>
                    <a:pt x="370" y="366"/>
                  </a:lnTo>
                  <a:lnTo>
                    <a:pt x="370" y="369"/>
                  </a:lnTo>
                  <a:lnTo>
                    <a:pt x="372" y="369"/>
                  </a:lnTo>
                  <a:lnTo>
                    <a:pt x="373" y="369"/>
                  </a:lnTo>
                  <a:lnTo>
                    <a:pt x="374" y="369"/>
                  </a:lnTo>
                  <a:lnTo>
                    <a:pt x="376" y="370"/>
                  </a:lnTo>
                  <a:lnTo>
                    <a:pt x="379" y="370"/>
                  </a:lnTo>
                  <a:lnTo>
                    <a:pt x="380" y="377"/>
                  </a:lnTo>
                  <a:lnTo>
                    <a:pt x="373" y="376"/>
                  </a:lnTo>
                  <a:lnTo>
                    <a:pt x="377" y="385"/>
                  </a:lnTo>
                  <a:lnTo>
                    <a:pt x="378" y="390"/>
                  </a:lnTo>
                  <a:lnTo>
                    <a:pt x="378" y="391"/>
                  </a:lnTo>
                  <a:lnTo>
                    <a:pt x="375" y="391"/>
                  </a:lnTo>
                  <a:lnTo>
                    <a:pt x="376" y="396"/>
                  </a:lnTo>
                  <a:lnTo>
                    <a:pt x="376" y="399"/>
                  </a:lnTo>
                  <a:lnTo>
                    <a:pt x="378" y="402"/>
                  </a:lnTo>
                  <a:lnTo>
                    <a:pt x="378" y="403"/>
                  </a:lnTo>
                  <a:lnTo>
                    <a:pt x="378" y="404"/>
                  </a:lnTo>
                  <a:lnTo>
                    <a:pt x="378" y="407"/>
                  </a:lnTo>
                  <a:lnTo>
                    <a:pt x="372" y="414"/>
                  </a:lnTo>
                  <a:lnTo>
                    <a:pt x="374" y="417"/>
                  </a:lnTo>
                  <a:lnTo>
                    <a:pt x="362" y="421"/>
                  </a:lnTo>
                  <a:lnTo>
                    <a:pt x="363" y="422"/>
                  </a:lnTo>
                  <a:lnTo>
                    <a:pt x="346" y="429"/>
                  </a:lnTo>
                  <a:lnTo>
                    <a:pt x="344" y="425"/>
                  </a:lnTo>
                  <a:lnTo>
                    <a:pt x="336" y="428"/>
                  </a:lnTo>
                  <a:lnTo>
                    <a:pt x="329" y="430"/>
                  </a:lnTo>
                  <a:lnTo>
                    <a:pt x="327" y="433"/>
                  </a:lnTo>
                  <a:lnTo>
                    <a:pt x="324" y="436"/>
                  </a:lnTo>
                  <a:lnTo>
                    <a:pt x="322" y="437"/>
                  </a:lnTo>
                  <a:lnTo>
                    <a:pt x="318" y="440"/>
                  </a:lnTo>
                  <a:lnTo>
                    <a:pt x="314" y="441"/>
                  </a:lnTo>
                  <a:lnTo>
                    <a:pt x="310" y="442"/>
                  </a:lnTo>
                  <a:lnTo>
                    <a:pt x="303" y="444"/>
                  </a:lnTo>
                  <a:lnTo>
                    <a:pt x="298" y="439"/>
                  </a:lnTo>
                  <a:lnTo>
                    <a:pt x="290" y="440"/>
                  </a:lnTo>
                  <a:lnTo>
                    <a:pt x="285" y="442"/>
                  </a:lnTo>
                  <a:lnTo>
                    <a:pt x="283" y="446"/>
                  </a:lnTo>
                  <a:lnTo>
                    <a:pt x="281" y="449"/>
                  </a:lnTo>
                  <a:lnTo>
                    <a:pt x="276" y="452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1" y="458"/>
                  </a:lnTo>
                  <a:lnTo>
                    <a:pt x="266" y="458"/>
                  </a:lnTo>
                  <a:lnTo>
                    <a:pt x="268" y="463"/>
                  </a:lnTo>
                  <a:lnTo>
                    <a:pt x="269" y="468"/>
                  </a:lnTo>
                  <a:lnTo>
                    <a:pt x="268" y="478"/>
                  </a:lnTo>
                  <a:lnTo>
                    <a:pt x="263" y="475"/>
                  </a:lnTo>
                  <a:lnTo>
                    <a:pt x="262" y="475"/>
                  </a:lnTo>
                  <a:lnTo>
                    <a:pt x="259" y="474"/>
                  </a:lnTo>
                  <a:lnTo>
                    <a:pt x="259" y="475"/>
                  </a:lnTo>
                  <a:lnTo>
                    <a:pt x="259" y="476"/>
                  </a:lnTo>
                  <a:lnTo>
                    <a:pt x="259" y="477"/>
                  </a:lnTo>
                  <a:lnTo>
                    <a:pt x="258" y="478"/>
                  </a:lnTo>
                  <a:lnTo>
                    <a:pt x="258" y="479"/>
                  </a:lnTo>
                  <a:lnTo>
                    <a:pt x="258" y="480"/>
                  </a:lnTo>
                  <a:lnTo>
                    <a:pt x="255" y="480"/>
                  </a:lnTo>
                  <a:lnTo>
                    <a:pt x="253" y="481"/>
                  </a:lnTo>
                  <a:lnTo>
                    <a:pt x="251" y="482"/>
                  </a:lnTo>
                  <a:lnTo>
                    <a:pt x="249" y="482"/>
                  </a:lnTo>
                  <a:lnTo>
                    <a:pt x="247" y="483"/>
                  </a:lnTo>
                  <a:lnTo>
                    <a:pt x="246" y="484"/>
                  </a:lnTo>
                  <a:lnTo>
                    <a:pt x="244" y="478"/>
                  </a:lnTo>
                  <a:lnTo>
                    <a:pt x="243" y="478"/>
                  </a:lnTo>
                  <a:lnTo>
                    <a:pt x="239" y="484"/>
                  </a:lnTo>
                  <a:lnTo>
                    <a:pt x="240" y="492"/>
                  </a:lnTo>
                  <a:lnTo>
                    <a:pt x="239" y="493"/>
                  </a:lnTo>
                  <a:lnTo>
                    <a:pt x="238" y="493"/>
                  </a:lnTo>
                  <a:lnTo>
                    <a:pt x="232" y="495"/>
                  </a:lnTo>
                  <a:lnTo>
                    <a:pt x="231" y="495"/>
                  </a:lnTo>
                  <a:lnTo>
                    <a:pt x="227" y="497"/>
                  </a:lnTo>
                  <a:lnTo>
                    <a:pt x="226" y="498"/>
                  </a:lnTo>
                  <a:lnTo>
                    <a:pt x="223" y="499"/>
                  </a:lnTo>
                  <a:lnTo>
                    <a:pt x="220" y="500"/>
                  </a:lnTo>
                  <a:lnTo>
                    <a:pt x="219" y="502"/>
                  </a:lnTo>
                  <a:lnTo>
                    <a:pt x="218" y="499"/>
                  </a:lnTo>
                  <a:lnTo>
                    <a:pt x="215" y="495"/>
                  </a:lnTo>
                  <a:lnTo>
                    <a:pt x="215" y="493"/>
                  </a:lnTo>
                  <a:lnTo>
                    <a:pt x="211" y="497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6" y="501"/>
                  </a:lnTo>
                  <a:lnTo>
                    <a:pt x="204" y="502"/>
                  </a:lnTo>
                  <a:lnTo>
                    <a:pt x="202" y="504"/>
                  </a:lnTo>
                  <a:lnTo>
                    <a:pt x="199" y="496"/>
                  </a:lnTo>
                  <a:lnTo>
                    <a:pt x="195" y="499"/>
                  </a:lnTo>
                  <a:lnTo>
                    <a:pt x="192" y="503"/>
                  </a:lnTo>
                  <a:lnTo>
                    <a:pt x="191" y="504"/>
                  </a:lnTo>
                  <a:lnTo>
                    <a:pt x="190" y="504"/>
                  </a:lnTo>
                  <a:lnTo>
                    <a:pt x="176" y="509"/>
                  </a:lnTo>
                  <a:lnTo>
                    <a:pt x="175" y="503"/>
                  </a:lnTo>
                  <a:lnTo>
                    <a:pt x="170" y="499"/>
                  </a:lnTo>
                  <a:lnTo>
                    <a:pt x="168" y="497"/>
                  </a:lnTo>
                  <a:lnTo>
                    <a:pt x="166" y="496"/>
                  </a:lnTo>
                  <a:lnTo>
                    <a:pt x="163" y="495"/>
                  </a:lnTo>
                  <a:lnTo>
                    <a:pt x="163" y="498"/>
                  </a:lnTo>
                  <a:lnTo>
                    <a:pt x="161" y="498"/>
                  </a:lnTo>
                  <a:lnTo>
                    <a:pt x="158" y="503"/>
                  </a:lnTo>
                  <a:lnTo>
                    <a:pt x="155" y="506"/>
                  </a:lnTo>
                  <a:lnTo>
                    <a:pt x="157" y="508"/>
                  </a:lnTo>
                  <a:lnTo>
                    <a:pt x="168" y="507"/>
                  </a:lnTo>
                  <a:lnTo>
                    <a:pt x="173" y="513"/>
                  </a:lnTo>
                  <a:lnTo>
                    <a:pt x="172" y="513"/>
                  </a:lnTo>
                  <a:lnTo>
                    <a:pt x="166" y="512"/>
                  </a:lnTo>
                  <a:lnTo>
                    <a:pt x="154" y="512"/>
                  </a:lnTo>
                  <a:lnTo>
                    <a:pt x="151" y="515"/>
                  </a:lnTo>
                  <a:lnTo>
                    <a:pt x="145" y="512"/>
                  </a:lnTo>
                  <a:lnTo>
                    <a:pt x="144" y="512"/>
                  </a:lnTo>
                  <a:lnTo>
                    <a:pt x="141" y="515"/>
                  </a:lnTo>
                  <a:lnTo>
                    <a:pt x="138" y="518"/>
                  </a:lnTo>
                  <a:lnTo>
                    <a:pt x="134" y="513"/>
                  </a:lnTo>
                  <a:lnTo>
                    <a:pt x="120" y="518"/>
                  </a:lnTo>
                  <a:lnTo>
                    <a:pt x="119" y="513"/>
                  </a:lnTo>
                  <a:lnTo>
                    <a:pt x="118" y="512"/>
                  </a:lnTo>
                  <a:lnTo>
                    <a:pt x="117" y="511"/>
                  </a:lnTo>
                  <a:lnTo>
                    <a:pt x="116" y="510"/>
                  </a:lnTo>
                  <a:lnTo>
                    <a:pt x="115" y="509"/>
                  </a:lnTo>
                  <a:lnTo>
                    <a:pt x="114" y="509"/>
                  </a:lnTo>
                  <a:lnTo>
                    <a:pt x="114" y="508"/>
                  </a:lnTo>
                  <a:lnTo>
                    <a:pt x="114" y="507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6" y="506"/>
                  </a:lnTo>
                  <a:lnTo>
                    <a:pt x="115" y="506"/>
                  </a:lnTo>
                  <a:lnTo>
                    <a:pt x="114" y="506"/>
                  </a:lnTo>
                  <a:lnTo>
                    <a:pt x="112" y="500"/>
                  </a:lnTo>
                  <a:lnTo>
                    <a:pt x="108" y="493"/>
                  </a:lnTo>
                  <a:lnTo>
                    <a:pt x="119" y="487"/>
                  </a:lnTo>
                  <a:lnTo>
                    <a:pt x="121" y="484"/>
                  </a:lnTo>
                  <a:lnTo>
                    <a:pt x="125" y="485"/>
                  </a:lnTo>
                  <a:lnTo>
                    <a:pt x="125" y="484"/>
                  </a:lnTo>
                  <a:lnTo>
                    <a:pt x="123" y="480"/>
                  </a:lnTo>
                  <a:lnTo>
                    <a:pt x="119" y="474"/>
                  </a:lnTo>
                  <a:lnTo>
                    <a:pt x="126" y="474"/>
                  </a:lnTo>
                  <a:lnTo>
                    <a:pt x="125" y="469"/>
                  </a:lnTo>
                  <a:lnTo>
                    <a:pt x="125" y="468"/>
                  </a:lnTo>
                  <a:lnTo>
                    <a:pt x="125" y="467"/>
                  </a:lnTo>
                  <a:lnTo>
                    <a:pt x="127" y="463"/>
                  </a:lnTo>
                  <a:lnTo>
                    <a:pt x="125" y="462"/>
                  </a:lnTo>
                  <a:lnTo>
                    <a:pt x="125" y="461"/>
                  </a:lnTo>
                  <a:lnTo>
                    <a:pt x="128" y="453"/>
                  </a:lnTo>
                  <a:lnTo>
                    <a:pt x="125" y="449"/>
                  </a:lnTo>
                  <a:lnTo>
                    <a:pt x="123" y="449"/>
                  </a:lnTo>
                  <a:lnTo>
                    <a:pt x="123" y="442"/>
                  </a:lnTo>
                  <a:lnTo>
                    <a:pt x="122" y="441"/>
                  </a:lnTo>
                  <a:lnTo>
                    <a:pt x="121" y="437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7" y="427"/>
                  </a:lnTo>
                  <a:lnTo>
                    <a:pt x="117" y="425"/>
                  </a:lnTo>
                  <a:lnTo>
                    <a:pt x="119" y="417"/>
                  </a:lnTo>
                  <a:lnTo>
                    <a:pt x="121" y="411"/>
                  </a:lnTo>
                  <a:lnTo>
                    <a:pt x="121" y="410"/>
                  </a:lnTo>
                  <a:lnTo>
                    <a:pt x="122" y="406"/>
                  </a:lnTo>
                  <a:lnTo>
                    <a:pt x="122" y="396"/>
                  </a:lnTo>
                  <a:lnTo>
                    <a:pt x="127" y="391"/>
                  </a:lnTo>
                  <a:lnTo>
                    <a:pt x="131" y="386"/>
                  </a:lnTo>
                  <a:lnTo>
                    <a:pt x="135" y="383"/>
                  </a:lnTo>
                  <a:lnTo>
                    <a:pt x="141" y="379"/>
                  </a:lnTo>
                  <a:lnTo>
                    <a:pt x="139" y="376"/>
                  </a:lnTo>
                  <a:lnTo>
                    <a:pt x="137" y="368"/>
                  </a:lnTo>
                  <a:lnTo>
                    <a:pt x="134" y="360"/>
                  </a:lnTo>
                  <a:lnTo>
                    <a:pt x="133" y="359"/>
                  </a:lnTo>
                  <a:lnTo>
                    <a:pt x="136" y="355"/>
                  </a:lnTo>
                  <a:lnTo>
                    <a:pt x="137" y="353"/>
                  </a:lnTo>
                  <a:lnTo>
                    <a:pt x="136" y="352"/>
                  </a:lnTo>
                  <a:lnTo>
                    <a:pt x="135" y="348"/>
                  </a:lnTo>
                  <a:lnTo>
                    <a:pt x="135" y="346"/>
                  </a:lnTo>
                  <a:lnTo>
                    <a:pt x="126" y="347"/>
                  </a:lnTo>
                  <a:lnTo>
                    <a:pt x="125" y="347"/>
                  </a:lnTo>
                  <a:lnTo>
                    <a:pt x="124" y="347"/>
                  </a:lnTo>
                  <a:lnTo>
                    <a:pt x="123" y="347"/>
                  </a:lnTo>
                  <a:lnTo>
                    <a:pt x="122" y="346"/>
                  </a:lnTo>
                  <a:lnTo>
                    <a:pt x="121" y="346"/>
                  </a:lnTo>
                  <a:lnTo>
                    <a:pt x="120" y="346"/>
                  </a:lnTo>
                  <a:lnTo>
                    <a:pt x="120" y="345"/>
                  </a:lnTo>
                  <a:lnTo>
                    <a:pt x="119" y="345"/>
                  </a:lnTo>
                  <a:lnTo>
                    <a:pt x="118" y="345"/>
                  </a:lnTo>
                  <a:lnTo>
                    <a:pt x="117" y="345"/>
                  </a:lnTo>
                  <a:lnTo>
                    <a:pt x="116" y="341"/>
                  </a:lnTo>
                  <a:lnTo>
                    <a:pt x="111" y="335"/>
                  </a:lnTo>
                  <a:lnTo>
                    <a:pt x="106" y="334"/>
                  </a:lnTo>
                  <a:lnTo>
                    <a:pt x="100" y="328"/>
                  </a:lnTo>
                  <a:lnTo>
                    <a:pt x="96" y="322"/>
                  </a:lnTo>
                  <a:lnTo>
                    <a:pt x="94" y="322"/>
                  </a:lnTo>
                  <a:lnTo>
                    <a:pt x="92" y="324"/>
                  </a:lnTo>
                  <a:lnTo>
                    <a:pt x="87" y="327"/>
                  </a:lnTo>
                  <a:lnTo>
                    <a:pt x="78" y="322"/>
                  </a:lnTo>
                  <a:lnTo>
                    <a:pt x="77" y="322"/>
                  </a:lnTo>
                  <a:lnTo>
                    <a:pt x="77" y="323"/>
                  </a:lnTo>
                  <a:lnTo>
                    <a:pt x="76" y="323"/>
                  </a:lnTo>
                  <a:lnTo>
                    <a:pt x="75" y="322"/>
                  </a:lnTo>
                  <a:lnTo>
                    <a:pt x="74" y="322"/>
                  </a:lnTo>
                  <a:lnTo>
                    <a:pt x="73" y="322"/>
                  </a:lnTo>
                  <a:lnTo>
                    <a:pt x="72" y="321"/>
                  </a:lnTo>
                  <a:lnTo>
                    <a:pt x="71" y="320"/>
                  </a:lnTo>
                  <a:lnTo>
                    <a:pt x="70" y="319"/>
                  </a:lnTo>
                  <a:lnTo>
                    <a:pt x="70" y="318"/>
                  </a:lnTo>
                  <a:lnTo>
                    <a:pt x="66" y="314"/>
                  </a:lnTo>
                  <a:lnTo>
                    <a:pt x="64" y="313"/>
                  </a:lnTo>
                  <a:lnTo>
                    <a:pt x="61" y="311"/>
                  </a:lnTo>
                  <a:lnTo>
                    <a:pt x="60" y="311"/>
                  </a:lnTo>
                  <a:lnTo>
                    <a:pt x="57" y="309"/>
                  </a:lnTo>
                  <a:lnTo>
                    <a:pt x="54" y="308"/>
                  </a:lnTo>
                  <a:lnTo>
                    <a:pt x="53" y="307"/>
                  </a:lnTo>
                  <a:lnTo>
                    <a:pt x="49" y="305"/>
                  </a:lnTo>
                  <a:lnTo>
                    <a:pt x="44" y="303"/>
                  </a:lnTo>
                  <a:lnTo>
                    <a:pt x="37" y="299"/>
                  </a:lnTo>
                  <a:lnTo>
                    <a:pt x="30" y="295"/>
                  </a:lnTo>
                  <a:lnTo>
                    <a:pt x="28" y="291"/>
                  </a:lnTo>
                  <a:lnTo>
                    <a:pt x="26" y="290"/>
                  </a:lnTo>
                  <a:lnTo>
                    <a:pt x="23" y="288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13" y="279"/>
                  </a:lnTo>
                  <a:lnTo>
                    <a:pt x="5" y="277"/>
                  </a:lnTo>
                  <a:lnTo>
                    <a:pt x="1" y="274"/>
                  </a:lnTo>
                  <a:lnTo>
                    <a:pt x="1" y="271"/>
                  </a:lnTo>
                  <a:lnTo>
                    <a:pt x="1" y="270"/>
                  </a:lnTo>
                  <a:lnTo>
                    <a:pt x="1" y="268"/>
                  </a:lnTo>
                  <a:lnTo>
                    <a:pt x="1" y="265"/>
                  </a:lnTo>
                  <a:lnTo>
                    <a:pt x="0" y="258"/>
                  </a:lnTo>
                  <a:lnTo>
                    <a:pt x="10" y="258"/>
                  </a:lnTo>
                  <a:lnTo>
                    <a:pt x="14" y="258"/>
                  </a:lnTo>
                  <a:lnTo>
                    <a:pt x="15" y="253"/>
                  </a:lnTo>
                  <a:lnTo>
                    <a:pt x="19" y="248"/>
                  </a:lnTo>
                  <a:lnTo>
                    <a:pt x="32" y="247"/>
                  </a:lnTo>
                  <a:lnTo>
                    <a:pt x="36" y="251"/>
                  </a:lnTo>
                  <a:lnTo>
                    <a:pt x="39" y="254"/>
                  </a:lnTo>
                  <a:lnTo>
                    <a:pt x="42" y="257"/>
                  </a:lnTo>
                  <a:lnTo>
                    <a:pt x="50" y="245"/>
                  </a:lnTo>
                  <a:lnTo>
                    <a:pt x="56" y="241"/>
                  </a:lnTo>
                  <a:lnTo>
                    <a:pt x="64" y="239"/>
                  </a:lnTo>
                  <a:lnTo>
                    <a:pt x="68" y="237"/>
                  </a:lnTo>
                  <a:lnTo>
                    <a:pt x="78" y="238"/>
                  </a:lnTo>
                  <a:lnTo>
                    <a:pt x="86" y="234"/>
                  </a:lnTo>
                  <a:lnTo>
                    <a:pt x="92" y="233"/>
                  </a:lnTo>
                  <a:lnTo>
                    <a:pt x="94" y="239"/>
                  </a:lnTo>
                  <a:lnTo>
                    <a:pt x="97" y="237"/>
                  </a:lnTo>
                  <a:lnTo>
                    <a:pt x="106" y="233"/>
                  </a:lnTo>
                  <a:lnTo>
                    <a:pt x="106" y="232"/>
                  </a:lnTo>
                  <a:lnTo>
                    <a:pt x="106" y="226"/>
                  </a:lnTo>
                  <a:lnTo>
                    <a:pt x="104" y="222"/>
                  </a:lnTo>
                  <a:lnTo>
                    <a:pt x="105" y="211"/>
                  </a:lnTo>
                  <a:lnTo>
                    <a:pt x="106" y="208"/>
                  </a:lnTo>
                  <a:lnTo>
                    <a:pt x="108" y="207"/>
                  </a:lnTo>
                  <a:lnTo>
                    <a:pt x="110" y="207"/>
                  </a:lnTo>
                  <a:lnTo>
                    <a:pt x="114" y="206"/>
                  </a:lnTo>
                  <a:lnTo>
                    <a:pt x="122" y="201"/>
                  </a:lnTo>
                  <a:lnTo>
                    <a:pt x="126" y="199"/>
                  </a:lnTo>
                  <a:lnTo>
                    <a:pt x="130" y="198"/>
                  </a:lnTo>
                  <a:lnTo>
                    <a:pt x="139" y="198"/>
                  </a:lnTo>
                  <a:lnTo>
                    <a:pt x="136" y="188"/>
                  </a:lnTo>
                  <a:lnTo>
                    <a:pt x="136" y="181"/>
                  </a:lnTo>
                  <a:lnTo>
                    <a:pt x="145" y="181"/>
                  </a:lnTo>
                  <a:lnTo>
                    <a:pt x="149" y="180"/>
                  </a:lnTo>
                  <a:lnTo>
                    <a:pt x="150" y="180"/>
                  </a:lnTo>
                  <a:lnTo>
                    <a:pt x="152" y="179"/>
                  </a:lnTo>
                  <a:lnTo>
                    <a:pt x="154" y="179"/>
                  </a:lnTo>
                  <a:lnTo>
                    <a:pt x="158" y="177"/>
                  </a:lnTo>
                  <a:lnTo>
                    <a:pt x="160" y="177"/>
                  </a:lnTo>
                  <a:lnTo>
                    <a:pt x="163" y="174"/>
                  </a:lnTo>
                  <a:lnTo>
                    <a:pt x="161" y="170"/>
                  </a:lnTo>
                  <a:lnTo>
                    <a:pt x="163" y="141"/>
                  </a:lnTo>
                  <a:lnTo>
                    <a:pt x="163" y="139"/>
                  </a:lnTo>
                  <a:lnTo>
                    <a:pt x="163" y="134"/>
                  </a:lnTo>
                  <a:lnTo>
                    <a:pt x="163" y="127"/>
                  </a:lnTo>
                  <a:lnTo>
                    <a:pt x="163" y="125"/>
                  </a:lnTo>
                  <a:lnTo>
                    <a:pt x="164" y="119"/>
                  </a:lnTo>
                  <a:lnTo>
                    <a:pt x="162" y="110"/>
                  </a:lnTo>
                  <a:lnTo>
                    <a:pt x="161" y="106"/>
                  </a:lnTo>
                  <a:lnTo>
                    <a:pt x="167" y="102"/>
                  </a:lnTo>
                  <a:lnTo>
                    <a:pt x="170" y="100"/>
                  </a:lnTo>
                  <a:lnTo>
                    <a:pt x="171" y="100"/>
                  </a:lnTo>
                  <a:lnTo>
                    <a:pt x="174" y="99"/>
                  </a:lnTo>
                  <a:lnTo>
                    <a:pt x="175" y="99"/>
                  </a:lnTo>
                  <a:lnTo>
                    <a:pt x="176" y="98"/>
                  </a:lnTo>
                  <a:lnTo>
                    <a:pt x="178" y="97"/>
                  </a:lnTo>
                  <a:lnTo>
                    <a:pt x="182" y="94"/>
                  </a:lnTo>
                  <a:lnTo>
                    <a:pt x="183" y="93"/>
                  </a:lnTo>
                  <a:lnTo>
                    <a:pt x="189" y="91"/>
                  </a:lnTo>
                  <a:lnTo>
                    <a:pt x="193" y="89"/>
                  </a:lnTo>
                  <a:lnTo>
                    <a:pt x="195" y="88"/>
                  </a:lnTo>
                  <a:lnTo>
                    <a:pt x="198" y="87"/>
                  </a:lnTo>
                  <a:lnTo>
                    <a:pt x="201" y="86"/>
                  </a:lnTo>
                  <a:lnTo>
                    <a:pt x="202" y="85"/>
                  </a:lnTo>
                  <a:lnTo>
                    <a:pt x="204" y="84"/>
                  </a:lnTo>
                  <a:lnTo>
                    <a:pt x="206" y="81"/>
                  </a:lnTo>
                  <a:lnTo>
                    <a:pt x="209" y="78"/>
                  </a:lnTo>
                  <a:lnTo>
                    <a:pt x="214" y="72"/>
                  </a:lnTo>
                  <a:lnTo>
                    <a:pt x="217" y="68"/>
                  </a:lnTo>
                  <a:lnTo>
                    <a:pt x="220" y="65"/>
                  </a:lnTo>
                  <a:lnTo>
                    <a:pt x="220" y="62"/>
                  </a:lnTo>
                  <a:lnTo>
                    <a:pt x="222" y="61"/>
                  </a:lnTo>
                  <a:lnTo>
                    <a:pt x="221" y="59"/>
                  </a:lnTo>
                  <a:lnTo>
                    <a:pt x="226" y="57"/>
                  </a:lnTo>
                  <a:lnTo>
                    <a:pt x="232" y="55"/>
                  </a:lnTo>
                  <a:lnTo>
                    <a:pt x="234" y="62"/>
                  </a:lnTo>
                  <a:lnTo>
                    <a:pt x="240" y="61"/>
                  </a:lnTo>
                  <a:lnTo>
                    <a:pt x="245" y="59"/>
                  </a:lnTo>
                  <a:lnTo>
                    <a:pt x="248" y="66"/>
                  </a:lnTo>
                  <a:lnTo>
                    <a:pt x="249" y="66"/>
                  </a:lnTo>
                  <a:lnTo>
                    <a:pt x="249" y="69"/>
                  </a:lnTo>
                  <a:lnTo>
                    <a:pt x="248" y="71"/>
                  </a:lnTo>
                  <a:lnTo>
                    <a:pt x="248" y="74"/>
                  </a:lnTo>
                  <a:lnTo>
                    <a:pt x="255" y="74"/>
                  </a:lnTo>
                  <a:lnTo>
                    <a:pt x="254" y="71"/>
                  </a:lnTo>
                  <a:lnTo>
                    <a:pt x="254" y="69"/>
                  </a:lnTo>
                  <a:lnTo>
                    <a:pt x="254" y="68"/>
                  </a:lnTo>
                  <a:lnTo>
                    <a:pt x="264" y="67"/>
                  </a:lnTo>
                  <a:lnTo>
                    <a:pt x="264" y="74"/>
                  </a:lnTo>
                  <a:lnTo>
                    <a:pt x="258" y="74"/>
                  </a:lnTo>
                  <a:lnTo>
                    <a:pt x="258" y="80"/>
                  </a:lnTo>
                  <a:lnTo>
                    <a:pt x="258" y="86"/>
                  </a:lnTo>
                  <a:lnTo>
                    <a:pt x="264" y="92"/>
                  </a:lnTo>
                  <a:lnTo>
                    <a:pt x="266" y="87"/>
                  </a:lnTo>
                  <a:lnTo>
                    <a:pt x="277" y="94"/>
                  </a:lnTo>
                  <a:lnTo>
                    <a:pt x="276" y="95"/>
                  </a:lnTo>
                  <a:lnTo>
                    <a:pt x="287" y="102"/>
                  </a:lnTo>
                  <a:lnTo>
                    <a:pt x="289" y="99"/>
                  </a:lnTo>
                  <a:lnTo>
                    <a:pt x="295" y="103"/>
                  </a:lnTo>
                  <a:lnTo>
                    <a:pt x="303" y="107"/>
                  </a:lnTo>
                  <a:lnTo>
                    <a:pt x="310" y="106"/>
                  </a:lnTo>
                  <a:lnTo>
                    <a:pt x="315" y="106"/>
                  </a:lnTo>
                  <a:lnTo>
                    <a:pt x="321" y="105"/>
                  </a:lnTo>
                  <a:lnTo>
                    <a:pt x="323" y="104"/>
                  </a:lnTo>
                  <a:lnTo>
                    <a:pt x="323" y="105"/>
                  </a:lnTo>
                  <a:lnTo>
                    <a:pt x="324" y="106"/>
                  </a:lnTo>
                  <a:lnTo>
                    <a:pt x="326" y="112"/>
                  </a:lnTo>
                  <a:lnTo>
                    <a:pt x="330" y="110"/>
                  </a:lnTo>
                  <a:lnTo>
                    <a:pt x="336" y="106"/>
                  </a:lnTo>
                  <a:lnTo>
                    <a:pt x="339" y="105"/>
                  </a:lnTo>
                  <a:lnTo>
                    <a:pt x="335" y="100"/>
                  </a:lnTo>
                  <a:lnTo>
                    <a:pt x="332" y="94"/>
                  </a:lnTo>
                  <a:lnTo>
                    <a:pt x="331" y="90"/>
                  </a:lnTo>
                  <a:lnTo>
                    <a:pt x="331" y="86"/>
                  </a:lnTo>
                  <a:lnTo>
                    <a:pt x="333" y="86"/>
                  </a:lnTo>
                  <a:lnTo>
                    <a:pt x="334" y="83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0" y="76"/>
                  </a:lnTo>
                  <a:lnTo>
                    <a:pt x="343" y="76"/>
                  </a:lnTo>
                  <a:lnTo>
                    <a:pt x="347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1"/>
                  </a:lnTo>
                  <a:lnTo>
                    <a:pt x="349" y="67"/>
                  </a:lnTo>
                  <a:lnTo>
                    <a:pt x="349" y="62"/>
                  </a:lnTo>
                  <a:lnTo>
                    <a:pt x="349" y="58"/>
                  </a:lnTo>
                  <a:lnTo>
                    <a:pt x="351" y="58"/>
                  </a:lnTo>
                  <a:lnTo>
                    <a:pt x="352" y="58"/>
                  </a:lnTo>
                  <a:lnTo>
                    <a:pt x="350" y="51"/>
                  </a:lnTo>
                  <a:lnTo>
                    <a:pt x="350" y="48"/>
                  </a:lnTo>
                  <a:lnTo>
                    <a:pt x="349" y="44"/>
                  </a:lnTo>
                  <a:lnTo>
                    <a:pt x="349" y="41"/>
                  </a:lnTo>
                  <a:lnTo>
                    <a:pt x="356" y="41"/>
                  </a:lnTo>
                  <a:lnTo>
                    <a:pt x="359" y="42"/>
                  </a:lnTo>
                  <a:lnTo>
                    <a:pt x="360" y="36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72" y="31"/>
                  </a:lnTo>
                  <a:lnTo>
                    <a:pt x="372" y="23"/>
                  </a:lnTo>
                  <a:lnTo>
                    <a:pt x="372" y="21"/>
                  </a:lnTo>
                  <a:lnTo>
                    <a:pt x="372" y="13"/>
                  </a:lnTo>
                  <a:lnTo>
                    <a:pt x="373" y="11"/>
                  </a:lnTo>
                  <a:lnTo>
                    <a:pt x="375" y="0"/>
                  </a:lnTo>
                  <a:lnTo>
                    <a:pt x="383" y="0"/>
                  </a:lnTo>
                  <a:lnTo>
                    <a:pt x="392" y="1"/>
                  </a:lnTo>
                  <a:lnTo>
                    <a:pt x="398" y="1"/>
                  </a:lnTo>
                  <a:lnTo>
                    <a:pt x="405" y="2"/>
                  </a:lnTo>
                  <a:lnTo>
                    <a:pt x="412" y="2"/>
                  </a:lnTo>
                  <a:lnTo>
                    <a:pt x="423" y="3"/>
                  </a:lnTo>
                  <a:lnTo>
                    <a:pt x="435" y="4"/>
                  </a:lnTo>
                  <a:lnTo>
                    <a:pt x="448" y="4"/>
                  </a:lnTo>
                  <a:lnTo>
                    <a:pt x="455" y="4"/>
                  </a:lnTo>
                  <a:lnTo>
                    <a:pt x="466" y="5"/>
                  </a:lnTo>
                  <a:lnTo>
                    <a:pt x="476" y="6"/>
                  </a:lnTo>
                  <a:lnTo>
                    <a:pt x="478" y="6"/>
                  </a:lnTo>
                  <a:lnTo>
                    <a:pt x="480" y="6"/>
                  </a:lnTo>
                  <a:lnTo>
                    <a:pt x="481" y="6"/>
                  </a:lnTo>
                  <a:lnTo>
                    <a:pt x="482" y="6"/>
                  </a:lnTo>
                  <a:lnTo>
                    <a:pt x="484" y="6"/>
                  </a:lnTo>
                  <a:lnTo>
                    <a:pt x="489" y="6"/>
                  </a:lnTo>
                  <a:lnTo>
                    <a:pt x="492" y="6"/>
                  </a:lnTo>
                  <a:lnTo>
                    <a:pt x="499" y="7"/>
                  </a:lnTo>
                  <a:lnTo>
                    <a:pt x="508" y="7"/>
                  </a:lnTo>
                  <a:lnTo>
                    <a:pt x="515" y="8"/>
                  </a:lnTo>
                  <a:lnTo>
                    <a:pt x="518" y="8"/>
                  </a:lnTo>
                  <a:lnTo>
                    <a:pt x="518" y="36"/>
                  </a:lnTo>
                  <a:lnTo>
                    <a:pt x="518" y="37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652" name="TextBox 57"/>
          <p:cNvSpPr txBox="1">
            <a:spLocks noChangeArrowheads="1"/>
          </p:cNvSpPr>
          <p:nvPr/>
        </p:nvSpPr>
        <p:spPr bwMode="auto">
          <a:xfrm>
            <a:off x="5715000" y="3962400"/>
            <a:ext cx="2590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of facilities offering all basic child health services</a:t>
            </a:r>
          </a:p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(N=383)</a:t>
            </a:r>
          </a:p>
        </p:txBody>
      </p:sp>
      <p:sp>
        <p:nvSpPr>
          <p:cNvPr id="27653" name="TextBox 58"/>
          <p:cNvSpPr txBox="1">
            <a:spLocks noChangeArrowheads="1"/>
          </p:cNvSpPr>
          <p:nvPr/>
        </p:nvSpPr>
        <p:spPr bwMode="auto">
          <a:xfrm>
            <a:off x="1676400" y="121920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Kunene 86%</a:t>
            </a:r>
          </a:p>
        </p:txBody>
      </p:sp>
      <p:sp>
        <p:nvSpPr>
          <p:cNvPr id="27654" name="TextBox 59"/>
          <p:cNvSpPr txBox="1">
            <a:spLocks noChangeArrowheads="1"/>
          </p:cNvSpPr>
          <p:nvPr/>
        </p:nvSpPr>
        <p:spPr bwMode="auto">
          <a:xfrm>
            <a:off x="2514600" y="11430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Omusati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88%</a:t>
            </a:r>
          </a:p>
        </p:txBody>
      </p:sp>
      <p:sp>
        <p:nvSpPr>
          <p:cNvPr id="27655" name="TextBox 60"/>
          <p:cNvSpPr txBox="1">
            <a:spLocks noChangeArrowheads="1"/>
          </p:cNvSpPr>
          <p:nvPr/>
        </p:nvSpPr>
        <p:spPr bwMode="auto">
          <a:xfrm>
            <a:off x="1524000" y="304800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Oshana83%</a:t>
            </a:r>
          </a:p>
        </p:txBody>
      </p:sp>
      <p:cxnSp>
        <p:nvCxnSpPr>
          <p:cNvPr id="63" name="Straight Connector 62"/>
          <p:cNvCxnSpPr/>
          <p:nvPr/>
        </p:nvCxnSpPr>
        <p:spPr>
          <a:xfrm rot="5400000">
            <a:off x="3696494" y="1180306"/>
            <a:ext cx="228600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7" name="TextBox 79"/>
          <p:cNvSpPr txBox="1">
            <a:spLocks noChangeArrowheads="1"/>
          </p:cNvSpPr>
          <p:nvPr/>
        </p:nvSpPr>
        <p:spPr bwMode="auto">
          <a:xfrm>
            <a:off x="3200400" y="6096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Ohangwena</a:t>
            </a:r>
          </a:p>
          <a:p>
            <a:pPr algn="ctr"/>
            <a:r>
              <a:rPr lang="en-US" sz="1400">
                <a:latin typeface="Calibri" pitchFamily="34" charset="0"/>
              </a:rPr>
              <a:t>91%</a:t>
            </a:r>
          </a:p>
        </p:txBody>
      </p:sp>
      <p:cxnSp>
        <p:nvCxnSpPr>
          <p:cNvPr id="94" name="Straight Connector 93"/>
          <p:cNvCxnSpPr/>
          <p:nvPr/>
        </p:nvCxnSpPr>
        <p:spPr>
          <a:xfrm rot="5400000">
            <a:off x="2133600" y="1981200"/>
            <a:ext cx="1143000" cy="1143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9" name="TextBox 98"/>
          <p:cNvSpPr txBox="1">
            <a:spLocks noChangeArrowheads="1"/>
          </p:cNvSpPr>
          <p:nvPr/>
        </p:nvSpPr>
        <p:spPr bwMode="auto">
          <a:xfrm>
            <a:off x="3505200" y="1371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Oshikoto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91%</a:t>
            </a:r>
          </a:p>
        </p:txBody>
      </p:sp>
      <p:sp>
        <p:nvSpPr>
          <p:cNvPr id="27660" name="TextBox 99"/>
          <p:cNvSpPr txBox="1">
            <a:spLocks noChangeArrowheads="1"/>
          </p:cNvSpPr>
          <p:nvPr/>
        </p:nvSpPr>
        <p:spPr bwMode="auto">
          <a:xfrm>
            <a:off x="4724400" y="1371600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Kavango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95%</a:t>
            </a:r>
          </a:p>
        </p:txBody>
      </p:sp>
      <p:sp>
        <p:nvSpPr>
          <p:cNvPr id="27661" name="TextBox 100"/>
          <p:cNvSpPr txBox="1">
            <a:spLocks noChangeArrowheads="1"/>
          </p:cNvSpPr>
          <p:nvPr/>
        </p:nvSpPr>
        <p:spPr bwMode="auto">
          <a:xfrm>
            <a:off x="6400800" y="12192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Caprivi 100%</a:t>
            </a:r>
          </a:p>
        </p:txBody>
      </p:sp>
      <p:sp>
        <p:nvSpPr>
          <p:cNvPr id="27662" name="TextBox 101"/>
          <p:cNvSpPr txBox="1">
            <a:spLocks noChangeArrowheads="1"/>
          </p:cNvSpPr>
          <p:nvPr/>
        </p:nvSpPr>
        <p:spPr bwMode="auto">
          <a:xfrm>
            <a:off x="2667000" y="2895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Erongo</a:t>
            </a:r>
          </a:p>
          <a:p>
            <a:pPr algn="ctr"/>
            <a:r>
              <a:rPr lang="en-US" sz="1400">
                <a:latin typeface="Calibri" pitchFamily="34" charset="0"/>
              </a:rPr>
              <a:t>50%</a:t>
            </a:r>
          </a:p>
        </p:txBody>
      </p:sp>
      <p:sp>
        <p:nvSpPr>
          <p:cNvPr id="27663" name="TextBox 102"/>
          <p:cNvSpPr txBox="1">
            <a:spLocks noChangeArrowheads="1"/>
          </p:cNvSpPr>
          <p:nvPr/>
        </p:nvSpPr>
        <p:spPr bwMode="auto">
          <a:xfrm>
            <a:off x="3505200" y="23622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Otjozondjupa</a:t>
            </a:r>
          </a:p>
          <a:p>
            <a:pPr algn="ctr"/>
            <a:r>
              <a:rPr lang="en-US" sz="1400">
                <a:latin typeface="Calibri" pitchFamily="34" charset="0"/>
              </a:rPr>
              <a:t>78%</a:t>
            </a:r>
          </a:p>
        </p:txBody>
      </p:sp>
      <p:sp>
        <p:nvSpPr>
          <p:cNvPr id="27664" name="TextBox 103"/>
          <p:cNvSpPr txBox="1">
            <a:spLocks noChangeArrowheads="1"/>
          </p:cNvSpPr>
          <p:nvPr/>
        </p:nvSpPr>
        <p:spPr bwMode="auto">
          <a:xfrm>
            <a:off x="4724400" y="2667000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Omaheke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81%</a:t>
            </a:r>
          </a:p>
        </p:txBody>
      </p:sp>
      <p:sp>
        <p:nvSpPr>
          <p:cNvPr id="27665" name="TextBox 104"/>
          <p:cNvSpPr txBox="1">
            <a:spLocks noChangeArrowheads="1"/>
          </p:cNvSpPr>
          <p:nvPr/>
        </p:nvSpPr>
        <p:spPr bwMode="auto">
          <a:xfrm>
            <a:off x="3581400" y="3352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Khomas</a:t>
            </a:r>
          </a:p>
          <a:p>
            <a:pPr algn="ctr"/>
            <a:r>
              <a:rPr lang="en-US" sz="1400">
                <a:latin typeface="Calibri" pitchFamily="34" charset="0"/>
              </a:rPr>
              <a:t>52%</a:t>
            </a:r>
          </a:p>
        </p:txBody>
      </p:sp>
      <p:sp>
        <p:nvSpPr>
          <p:cNvPr id="27666" name="TextBox 105"/>
          <p:cNvSpPr txBox="1">
            <a:spLocks noChangeArrowheads="1"/>
          </p:cNvSpPr>
          <p:nvPr/>
        </p:nvSpPr>
        <p:spPr bwMode="auto">
          <a:xfrm>
            <a:off x="3657600" y="4114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Hardap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80%</a:t>
            </a:r>
          </a:p>
        </p:txBody>
      </p:sp>
      <p:sp>
        <p:nvSpPr>
          <p:cNvPr id="27667" name="TextBox 106"/>
          <p:cNvSpPr txBox="1">
            <a:spLocks noChangeArrowheads="1"/>
          </p:cNvSpPr>
          <p:nvPr/>
        </p:nvSpPr>
        <p:spPr bwMode="auto">
          <a:xfrm>
            <a:off x="3733800" y="5257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Karas</a:t>
            </a:r>
          </a:p>
          <a:p>
            <a:pPr algn="ctr"/>
            <a:r>
              <a:rPr lang="en-US" sz="1400">
                <a:latin typeface="Calibri" pitchFamily="34" charset="0"/>
              </a:rPr>
              <a:t>72%</a:t>
            </a:r>
          </a:p>
        </p:txBody>
      </p:sp>
      <p:sp>
        <p:nvSpPr>
          <p:cNvPr id="27668" name="TextBox 72"/>
          <p:cNvSpPr txBox="1">
            <a:spLocks noChangeArrowheads="1"/>
          </p:cNvSpPr>
          <p:nvPr/>
        </p:nvSpPr>
        <p:spPr bwMode="auto">
          <a:xfrm>
            <a:off x="6096000" y="1905000"/>
            <a:ext cx="1600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Namibia</a:t>
            </a:r>
          </a:p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81%</a:t>
            </a:r>
          </a:p>
        </p:txBody>
      </p:sp>
      <p:sp>
        <p:nvSpPr>
          <p:cNvPr id="27669" name="TextBox 74"/>
          <p:cNvSpPr txBox="1">
            <a:spLocks noChangeArrowheads="1"/>
          </p:cNvSpPr>
          <p:nvPr/>
        </p:nvSpPr>
        <p:spPr bwMode="auto">
          <a:xfrm>
            <a:off x="5715000" y="35052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4.1)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Integration of Child Health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1371600"/>
          </a:xfrm>
          <a:solidFill>
            <a:schemeClr val="accent1">
              <a:lumMod val="75000"/>
            </a:schemeClr>
          </a:solidFill>
          <a:ln w="28575">
            <a:solidFill>
              <a:schemeClr val="tx1"/>
            </a:solidFill>
          </a:ln>
        </p:spPr>
        <p:txBody>
          <a:bodyPr rtlCol="0">
            <a:normAutofit fontScale="925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/>
              <a:t>88% of facilities offer </a:t>
            </a:r>
            <a:r>
              <a:rPr lang="en-US" b="1" dirty="0" err="1" smtClean="0"/>
              <a:t>immunisations</a:t>
            </a:r>
            <a:r>
              <a:rPr lang="en-US" b="1" dirty="0" smtClean="0"/>
              <a:t> on all the days that sick child services are offered.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600" b="1" dirty="0" smtClean="0"/>
              <a:t>(Table A-4.7)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Namibia HFC 2009">
      <a:dk1>
        <a:srgbClr val="000000"/>
      </a:dk1>
      <a:lt1>
        <a:srgbClr val="FFFFFF"/>
      </a:lt1>
      <a:dk2>
        <a:srgbClr val="85B24A"/>
      </a:dk2>
      <a:lt2>
        <a:srgbClr val="FEF8DC"/>
      </a:lt2>
      <a:accent1>
        <a:srgbClr val="CC3300"/>
      </a:accent1>
      <a:accent2>
        <a:srgbClr val="FBDF53"/>
      </a:accent2>
      <a:accent3>
        <a:srgbClr val="CC3300"/>
      </a:accent3>
      <a:accent4>
        <a:srgbClr val="3399FF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1150</TotalTime>
  <Words>1113</Words>
  <Application>Microsoft Office PowerPoint</Application>
  <PresentationFormat>On-screen Show (4:3)</PresentationFormat>
  <Paragraphs>183</Paragraphs>
  <Slides>32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Office Theme</vt:lpstr>
      <vt:lpstr>Microsoft Office Excel 97-2003 Worksheet</vt:lpstr>
      <vt:lpstr>Namibia Health Facility Census  (NHFC) 2009</vt:lpstr>
      <vt:lpstr>Outline</vt:lpstr>
      <vt:lpstr>Trends in Early Childhood  Mortality Rates</vt:lpstr>
      <vt:lpstr>Trends in Immunisation Coverage</vt:lpstr>
      <vt:lpstr>Outline</vt:lpstr>
      <vt:lpstr>Availability of Child Health Services  by Facility Type</vt:lpstr>
      <vt:lpstr>Slide 7</vt:lpstr>
      <vt:lpstr>Availability of All Basic Child Health Services by Region</vt:lpstr>
      <vt:lpstr>Integration of Child Health Services</vt:lpstr>
      <vt:lpstr>Outline</vt:lpstr>
      <vt:lpstr>Availability of Vaccines </vt:lpstr>
      <vt:lpstr>Availability of Equipment and Supplies for Immunisation Services</vt:lpstr>
      <vt:lpstr>Availability of All Items* for Providing Quality Immunisations by Facility Type and Managing Authority </vt:lpstr>
      <vt:lpstr>Availability of All Items* for Providing Quality Immunisations by Region</vt:lpstr>
      <vt:lpstr>Outline</vt:lpstr>
      <vt:lpstr>Items for Infection Control</vt:lpstr>
      <vt:lpstr>Items to Support Quality Care of Sick Children</vt:lpstr>
      <vt:lpstr>Availability of Equipment and Supplies for Assessing Status of Sick Child</vt:lpstr>
      <vt:lpstr>Availability of Medicines</vt:lpstr>
      <vt:lpstr>Availability of Oral Medicines</vt:lpstr>
      <vt:lpstr>Management Practices:  Patient Register and User Fees</vt:lpstr>
      <vt:lpstr>Training of Providers</vt:lpstr>
      <vt:lpstr>Training of Providers (continued)</vt:lpstr>
      <vt:lpstr>Assessment of General Danger Signs During Observed Sick Child Consultations</vt:lpstr>
      <vt:lpstr>Main Symptoms Assessed During Observed Sick Child Consultations</vt:lpstr>
      <vt:lpstr>Assessment and Treatment of Children with Respiratory Illness</vt:lpstr>
      <vt:lpstr>Management of Children with  Intestinal Illness</vt:lpstr>
      <vt:lpstr>Assessment and Treatment of Children with Febrile Illness</vt:lpstr>
      <vt:lpstr>Essential Advice Provided to Caretakers of Sick Children</vt:lpstr>
      <vt:lpstr>Instructions for Caretaker of Sick Child</vt:lpstr>
      <vt:lpstr>Key Findings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Namibia Health Facility Census 2009</dc:title>
  <dc:creator>Sarah Schneider</dc:creator>
  <cp:lastModifiedBy>Administrator</cp:lastModifiedBy>
  <cp:revision>208</cp:revision>
  <dcterms:created xsi:type="dcterms:W3CDTF">2010-08-17T13:53:29Z</dcterms:created>
  <dcterms:modified xsi:type="dcterms:W3CDTF">2012-05-11T14:17:09Z</dcterms:modified>
</cp:coreProperties>
</file>